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7.xml" ContentType="application/vnd.openxmlformats-officedocument.presentationml.notesSlide+xml"/>
  <Override PartName="/ppt/charts/chart1.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0"/>
  </p:notesMasterIdLst>
  <p:handoutMasterIdLst>
    <p:handoutMasterId r:id="rId61"/>
  </p:handoutMasterIdLst>
  <p:sldIdLst>
    <p:sldId id="522" r:id="rId2"/>
    <p:sldId id="680" r:id="rId3"/>
    <p:sldId id="767" r:id="rId4"/>
    <p:sldId id="766" r:id="rId5"/>
    <p:sldId id="684" r:id="rId6"/>
    <p:sldId id="685" r:id="rId7"/>
    <p:sldId id="768" r:id="rId8"/>
    <p:sldId id="769" r:id="rId9"/>
    <p:sldId id="770" r:id="rId10"/>
    <p:sldId id="689" r:id="rId11"/>
    <p:sldId id="771" r:id="rId12"/>
    <p:sldId id="691" r:id="rId13"/>
    <p:sldId id="772" r:id="rId14"/>
    <p:sldId id="693" r:id="rId15"/>
    <p:sldId id="694" r:id="rId16"/>
    <p:sldId id="695" r:id="rId17"/>
    <p:sldId id="696" r:id="rId18"/>
    <p:sldId id="760" r:id="rId19"/>
    <p:sldId id="761" r:id="rId20"/>
    <p:sldId id="753" r:id="rId21"/>
    <p:sldId id="700" r:id="rId22"/>
    <p:sldId id="697" r:id="rId23"/>
    <p:sldId id="763" r:id="rId24"/>
    <p:sldId id="773" r:id="rId25"/>
    <p:sldId id="755" r:id="rId26"/>
    <p:sldId id="754" r:id="rId27"/>
    <p:sldId id="707" r:id="rId28"/>
    <p:sldId id="751" r:id="rId29"/>
    <p:sldId id="706" r:id="rId30"/>
    <p:sldId id="708" r:id="rId31"/>
    <p:sldId id="709" r:id="rId32"/>
    <p:sldId id="710" r:id="rId33"/>
    <p:sldId id="711" r:id="rId34"/>
    <p:sldId id="749" r:id="rId35"/>
    <p:sldId id="713" r:id="rId36"/>
    <p:sldId id="714" r:id="rId37"/>
    <p:sldId id="774" r:id="rId38"/>
    <p:sldId id="716" r:id="rId39"/>
    <p:sldId id="745" r:id="rId40"/>
    <p:sldId id="775" r:id="rId41"/>
    <p:sldId id="776" r:id="rId42"/>
    <p:sldId id="758" r:id="rId43"/>
    <p:sldId id="759" r:id="rId44"/>
    <p:sldId id="722" r:id="rId45"/>
    <p:sldId id="723" r:id="rId46"/>
    <p:sldId id="724" r:id="rId47"/>
    <p:sldId id="725" r:id="rId48"/>
    <p:sldId id="726" r:id="rId49"/>
    <p:sldId id="727" r:id="rId50"/>
    <p:sldId id="742" r:id="rId51"/>
    <p:sldId id="729" r:id="rId52"/>
    <p:sldId id="730" r:id="rId53"/>
    <p:sldId id="746" r:id="rId54"/>
    <p:sldId id="747" r:id="rId55"/>
    <p:sldId id="748" r:id="rId56"/>
    <p:sldId id="734" r:id="rId57"/>
    <p:sldId id="736" r:id="rId58"/>
    <p:sldId id="737" r:id="rId59"/>
  </p:sldIdLst>
  <p:sldSz cx="14630400" cy="8229600"/>
  <p:notesSz cx="6858000" cy="9144000"/>
  <p:defaultTextStyle>
    <a:defPPr>
      <a:defRPr lang="en-US"/>
    </a:defPPr>
    <a:lvl1pPr algn="l" defTabSz="1304925" rtl="0" fontAlgn="base">
      <a:spcBef>
        <a:spcPct val="0"/>
      </a:spcBef>
      <a:spcAft>
        <a:spcPct val="0"/>
      </a:spcAft>
      <a:defRPr sz="2600" kern="1200">
        <a:solidFill>
          <a:schemeClr val="tx1"/>
        </a:solidFill>
        <a:latin typeface="Calibri" panose="020F0502020204030204" pitchFamily="34" charset="0"/>
        <a:ea typeface="+mn-ea"/>
        <a:cs typeface="Arial" panose="020B0604020202020204" pitchFamily="34" charset="0"/>
      </a:defRPr>
    </a:lvl1pPr>
    <a:lvl2pPr marL="652463" indent="-195263" algn="l" defTabSz="1304925" rtl="0" fontAlgn="base">
      <a:spcBef>
        <a:spcPct val="0"/>
      </a:spcBef>
      <a:spcAft>
        <a:spcPct val="0"/>
      </a:spcAft>
      <a:defRPr sz="2600" kern="1200">
        <a:solidFill>
          <a:schemeClr val="tx1"/>
        </a:solidFill>
        <a:latin typeface="Calibri" panose="020F0502020204030204" pitchFamily="34" charset="0"/>
        <a:ea typeface="+mn-ea"/>
        <a:cs typeface="Arial" panose="020B0604020202020204" pitchFamily="34" charset="0"/>
      </a:defRPr>
    </a:lvl2pPr>
    <a:lvl3pPr marL="1304925" indent="-390525" algn="l" defTabSz="1304925" rtl="0" fontAlgn="base">
      <a:spcBef>
        <a:spcPct val="0"/>
      </a:spcBef>
      <a:spcAft>
        <a:spcPct val="0"/>
      </a:spcAft>
      <a:defRPr sz="2600" kern="1200">
        <a:solidFill>
          <a:schemeClr val="tx1"/>
        </a:solidFill>
        <a:latin typeface="Calibri" panose="020F0502020204030204" pitchFamily="34" charset="0"/>
        <a:ea typeface="+mn-ea"/>
        <a:cs typeface="Arial" panose="020B0604020202020204" pitchFamily="34" charset="0"/>
      </a:defRPr>
    </a:lvl3pPr>
    <a:lvl4pPr marL="1958975" indent="-587375" algn="l" defTabSz="1304925" rtl="0" fontAlgn="base">
      <a:spcBef>
        <a:spcPct val="0"/>
      </a:spcBef>
      <a:spcAft>
        <a:spcPct val="0"/>
      </a:spcAft>
      <a:defRPr sz="2600" kern="1200">
        <a:solidFill>
          <a:schemeClr val="tx1"/>
        </a:solidFill>
        <a:latin typeface="Calibri" panose="020F0502020204030204" pitchFamily="34" charset="0"/>
        <a:ea typeface="+mn-ea"/>
        <a:cs typeface="Arial" panose="020B0604020202020204" pitchFamily="34" charset="0"/>
      </a:defRPr>
    </a:lvl4pPr>
    <a:lvl5pPr marL="2611438" indent="-782638" algn="l" defTabSz="1304925" rtl="0" fontAlgn="base">
      <a:spcBef>
        <a:spcPct val="0"/>
      </a:spcBef>
      <a:spcAft>
        <a:spcPct val="0"/>
      </a:spcAft>
      <a:defRPr sz="2600"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sz="2600"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sz="2600"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sz="2600"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sz="2600" kern="1200">
        <a:solidFill>
          <a:schemeClr val="tx1"/>
        </a:solidFill>
        <a:latin typeface="Calibri" panose="020F050202020403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guide id="3" orient="horz">
          <p15:clr>
            <a:srgbClr val="A4A3A4"/>
          </p15:clr>
        </p15:guide>
        <p15:guide id="4" pos="921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halid Behairy" initials="" lastIdx="1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C7"/>
    <a:srgbClr val="4FADF3"/>
    <a:srgbClr val="6DB5E5"/>
    <a:srgbClr val="637A90"/>
    <a:srgbClr val="FFFFFF"/>
    <a:srgbClr val="F4F5FE"/>
    <a:srgbClr val="F9F9F9"/>
    <a:srgbClr val="DBEEFD"/>
    <a:srgbClr val="FF33CC"/>
    <a:srgbClr val="7070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850" autoAdjust="0"/>
    <p:restoredTop sz="97374" autoAdjust="0"/>
  </p:normalViewPr>
  <p:slideViewPr>
    <p:cSldViewPr>
      <p:cViewPr varScale="1">
        <p:scale>
          <a:sx n="103" d="100"/>
          <a:sy n="103" d="100"/>
        </p:scale>
        <p:origin x="792" y="176"/>
      </p:cViewPr>
      <p:guideLst>
        <p:guide orient="horz" pos="2592"/>
        <p:guide pos="4608"/>
        <p:guide orient="horz"/>
        <p:guide pos="9215"/>
      </p:guideLst>
    </p:cSldViewPr>
  </p:slideViewPr>
  <p:notesTextViewPr>
    <p:cViewPr>
      <p:scale>
        <a:sx n="20" d="100"/>
        <a:sy n="2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1" Type="http://schemas.openxmlformats.org/officeDocument/2006/relationships/oleObject" Target="file:////C:\Users\mporcelli\Documents\IBM\_Active_Projects\Tata_Delhi_Energy_2015\PJM_WSI_vs_PJM_Region_Comparison.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areaChart>
        <c:grouping val="stacked"/>
        <c:varyColors val="0"/>
        <c:ser>
          <c:idx val="2"/>
          <c:order val="2"/>
          <c:tx>
            <c:strRef>
              <c:f>'2012-2014'!$F$3</c:f>
              <c:strCache>
                <c:ptCount val="1"/>
                <c:pt idx="0">
                  <c:v>Bottom Area</c:v>
                </c:pt>
              </c:strCache>
            </c:strRef>
          </c:tx>
          <c:spPr>
            <a:noFill/>
          </c:spPr>
          <c:cat>
            <c:numRef>
              <c:f>'2012-2014'!$E$4:$E$46</c:f>
              <c:numCache>
                <c:formatCode>0</c:formatCode>
                <c:ptCount val="43"/>
                <c:pt idx="0">
                  <c:v>0</c:v>
                </c:pt>
                <c:pt idx="1">
                  <c:v>23.809523809523679</c:v>
                </c:pt>
                <c:pt idx="2">
                  <c:v>47.619047619047272</c:v>
                </c:pt>
                <c:pt idx="3">
                  <c:v>71.428571428571345</c:v>
                </c:pt>
                <c:pt idx="4">
                  <c:v>95.238095238095241</c:v>
                </c:pt>
                <c:pt idx="5">
                  <c:v>119.04761904761909</c:v>
                </c:pt>
                <c:pt idx="6">
                  <c:v>142.857142857143</c:v>
                </c:pt>
                <c:pt idx="7">
                  <c:v>166.6666666666666</c:v>
                </c:pt>
                <c:pt idx="8">
                  <c:v>190.47619047619051</c:v>
                </c:pt>
                <c:pt idx="9">
                  <c:v>214.28571428571431</c:v>
                </c:pt>
                <c:pt idx="10">
                  <c:v>238.0952380952381</c:v>
                </c:pt>
                <c:pt idx="11">
                  <c:v>261.90476190476198</c:v>
                </c:pt>
                <c:pt idx="12">
                  <c:v>285.71428571428572</c:v>
                </c:pt>
                <c:pt idx="13">
                  <c:v>309.52380952380952</c:v>
                </c:pt>
                <c:pt idx="14">
                  <c:v>333.33333333333331</c:v>
                </c:pt>
                <c:pt idx="15">
                  <c:v>357.14285714285722</c:v>
                </c:pt>
                <c:pt idx="16">
                  <c:v>380.95238095238062</c:v>
                </c:pt>
                <c:pt idx="17">
                  <c:v>404.76190476190362</c:v>
                </c:pt>
                <c:pt idx="18">
                  <c:v>428.57142857142861</c:v>
                </c:pt>
                <c:pt idx="19">
                  <c:v>452.38095238095241</c:v>
                </c:pt>
                <c:pt idx="20">
                  <c:v>476.1904761904762</c:v>
                </c:pt>
                <c:pt idx="21">
                  <c:v>500</c:v>
                </c:pt>
                <c:pt idx="22">
                  <c:v>523.80952380952237</c:v>
                </c:pt>
                <c:pt idx="23">
                  <c:v>547.61904761904805</c:v>
                </c:pt>
                <c:pt idx="24">
                  <c:v>571.42857142857144</c:v>
                </c:pt>
                <c:pt idx="25">
                  <c:v>595.23809523809598</c:v>
                </c:pt>
                <c:pt idx="26">
                  <c:v>619.04761904761835</c:v>
                </c:pt>
                <c:pt idx="27">
                  <c:v>642.85714285714289</c:v>
                </c:pt>
                <c:pt idx="28">
                  <c:v>666.66666666666663</c:v>
                </c:pt>
                <c:pt idx="29">
                  <c:v>690.47619047619105</c:v>
                </c:pt>
                <c:pt idx="30">
                  <c:v>714.28571428571433</c:v>
                </c:pt>
                <c:pt idx="31">
                  <c:v>738.09523809523739</c:v>
                </c:pt>
                <c:pt idx="32">
                  <c:v>761.90476190476204</c:v>
                </c:pt>
                <c:pt idx="33">
                  <c:v>785.71428571428567</c:v>
                </c:pt>
                <c:pt idx="34">
                  <c:v>809.52380952380952</c:v>
                </c:pt>
                <c:pt idx="35">
                  <c:v>833.33333333333337</c:v>
                </c:pt>
                <c:pt idx="36">
                  <c:v>857.14285714285711</c:v>
                </c:pt>
                <c:pt idx="37">
                  <c:v>880.95238095238096</c:v>
                </c:pt>
                <c:pt idx="38">
                  <c:v>904.76190476190436</c:v>
                </c:pt>
                <c:pt idx="39">
                  <c:v>928.57142857142856</c:v>
                </c:pt>
                <c:pt idx="40">
                  <c:v>952.38095238095241</c:v>
                </c:pt>
                <c:pt idx="41">
                  <c:v>976.19047619047615</c:v>
                </c:pt>
                <c:pt idx="42">
                  <c:v>1000</c:v>
                </c:pt>
              </c:numCache>
            </c:numRef>
          </c:cat>
          <c:val>
            <c:numRef>
              <c:f>'2012-2014'!$F$4:$F$46</c:f>
              <c:numCache>
                <c:formatCode>0.00%</c:formatCode>
                <c:ptCount val="43"/>
                <c:pt idx="0">
                  <c:v>0</c:v>
                </c:pt>
                <c:pt idx="1">
                  <c:v>4.6984544852415296E-3</c:v>
                </c:pt>
                <c:pt idx="2">
                  <c:v>7.6161025320002898E-3</c:v>
                </c:pt>
                <c:pt idx="3">
                  <c:v>9.6054707206786293E-3</c:v>
                </c:pt>
                <c:pt idx="4">
                  <c:v>1.198326046733E-2</c:v>
                </c:pt>
                <c:pt idx="5">
                  <c:v>1.4489198750493299E-2</c:v>
                </c:pt>
                <c:pt idx="6">
                  <c:v>1.6418899511758001E-2</c:v>
                </c:pt>
                <c:pt idx="7">
                  <c:v>1.8453903219021899E-2</c:v>
                </c:pt>
                <c:pt idx="8">
                  <c:v>1.9312916705356401E-2</c:v>
                </c:pt>
                <c:pt idx="9">
                  <c:v>1.9401051146209599E-2</c:v>
                </c:pt>
                <c:pt idx="10">
                  <c:v>2.1030398504638999E-2</c:v>
                </c:pt>
                <c:pt idx="11">
                  <c:v>2.2352072064934898E-2</c:v>
                </c:pt>
                <c:pt idx="12">
                  <c:v>2.4553934835967899E-2</c:v>
                </c:pt>
                <c:pt idx="13">
                  <c:v>2.5339561966607901E-2</c:v>
                </c:pt>
                <c:pt idx="14">
                  <c:v>2.5047291838119299E-2</c:v>
                </c:pt>
                <c:pt idx="15">
                  <c:v>2.3413287841965998E-2</c:v>
                </c:pt>
                <c:pt idx="16">
                  <c:v>2.4506236664244001E-2</c:v>
                </c:pt>
                <c:pt idx="17">
                  <c:v>2.7369722689500602E-2</c:v>
                </c:pt>
                <c:pt idx="18">
                  <c:v>2.9321676945254099E-2</c:v>
                </c:pt>
                <c:pt idx="19">
                  <c:v>2.9606348561757301E-2</c:v>
                </c:pt>
                <c:pt idx="20">
                  <c:v>2.8138369020651598E-2</c:v>
                </c:pt>
                <c:pt idx="21">
                  <c:v>2.6849987023291499E-2</c:v>
                </c:pt>
                <c:pt idx="22">
                  <c:v>2.8221770569357499E-2</c:v>
                </c:pt>
                <c:pt idx="23">
                  <c:v>2.85566248664623E-2</c:v>
                </c:pt>
                <c:pt idx="24">
                  <c:v>2.8279139977920999E-2</c:v>
                </c:pt>
                <c:pt idx="25">
                  <c:v>2.7505190630253799E-2</c:v>
                </c:pt>
                <c:pt idx="26">
                  <c:v>2.7216764335745599E-2</c:v>
                </c:pt>
                <c:pt idx="27">
                  <c:v>2.52133383892287E-2</c:v>
                </c:pt>
                <c:pt idx="28">
                  <c:v>2.66918204126745E-2</c:v>
                </c:pt>
                <c:pt idx="29">
                  <c:v>2.7396277462280402E-2</c:v>
                </c:pt>
                <c:pt idx="30">
                  <c:v>2.6025833229368901E-2</c:v>
                </c:pt>
                <c:pt idx="31">
                  <c:v>2.6062576816027201E-2</c:v>
                </c:pt>
                <c:pt idx="32">
                  <c:v>2.6038884308127799E-2</c:v>
                </c:pt>
                <c:pt idx="33">
                  <c:v>2.61881751584861E-2</c:v>
                </c:pt>
                <c:pt idx="34">
                  <c:v>2.7765499026606601E-2</c:v>
                </c:pt>
                <c:pt idx="35">
                  <c:v>2.81794569199076E-2</c:v>
                </c:pt>
                <c:pt idx="36">
                  <c:v>3.0627283486140199E-2</c:v>
                </c:pt>
                <c:pt idx="37">
                  <c:v>2.7733256625242099E-2</c:v>
                </c:pt>
                <c:pt idx="38">
                  <c:v>2.5865733969836401E-2</c:v>
                </c:pt>
                <c:pt idx="39">
                  <c:v>2.5357130895918598E-2</c:v>
                </c:pt>
                <c:pt idx="40">
                  <c:v>2.4755727570180502E-2</c:v>
                </c:pt>
                <c:pt idx="41">
                  <c:v>2.3622266961404601E-2</c:v>
                </c:pt>
                <c:pt idx="42">
                  <c:v>2.5376591139672101E-2</c:v>
                </c:pt>
              </c:numCache>
            </c:numRef>
          </c:val>
          <c:extLst>
            <c:ext xmlns:c16="http://schemas.microsoft.com/office/drawing/2014/chart" uri="{C3380CC4-5D6E-409C-BE32-E72D297353CC}">
              <c16:uniqueId val="{00000000-1DB1-44BE-BE19-B6F978BA1C28}"/>
            </c:ext>
          </c:extLst>
        </c:ser>
        <c:ser>
          <c:idx val="3"/>
          <c:order val="3"/>
          <c:tx>
            <c:strRef>
              <c:f>'2012-2014'!$G$3</c:f>
              <c:strCache>
                <c:ptCount val="1"/>
                <c:pt idx="0">
                  <c:v>Delta Fill</c:v>
                </c:pt>
              </c:strCache>
            </c:strRef>
          </c:tx>
          <c:spPr>
            <a:gradFill>
              <a:gsLst>
                <a:gs pos="0">
                  <a:schemeClr val="tx2">
                    <a:lumMod val="75000"/>
                    <a:alpha val="75000"/>
                  </a:schemeClr>
                </a:gs>
                <a:gs pos="70000">
                  <a:schemeClr val="tx2">
                    <a:lumMod val="40000"/>
                    <a:lumOff val="60000"/>
                    <a:alpha val="75000"/>
                  </a:schemeClr>
                </a:gs>
                <a:gs pos="100000">
                  <a:schemeClr val="accent1">
                    <a:lumMod val="20000"/>
                    <a:lumOff val="80000"/>
                    <a:alpha val="75000"/>
                  </a:schemeClr>
                </a:gs>
              </a:gsLst>
              <a:lin ang="16200000" scaled="0"/>
            </a:gradFill>
          </c:spPr>
          <c:cat>
            <c:numRef>
              <c:f>'2012-2014'!$E$4:$E$46</c:f>
              <c:numCache>
                <c:formatCode>0</c:formatCode>
                <c:ptCount val="43"/>
                <c:pt idx="0">
                  <c:v>0</c:v>
                </c:pt>
                <c:pt idx="1">
                  <c:v>23.809523809523679</c:v>
                </c:pt>
                <c:pt idx="2">
                  <c:v>47.619047619047272</c:v>
                </c:pt>
                <c:pt idx="3">
                  <c:v>71.428571428571345</c:v>
                </c:pt>
                <c:pt idx="4">
                  <c:v>95.238095238095241</c:v>
                </c:pt>
                <c:pt idx="5">
                  <c:v>119.04761904761909</c:v>
                </c:pt>
                <c:pt idx="6">
                  <c:v>142.857142857143</c:v>
                </c:pt>
                <c:pt idx="7">
                  <c:v>166.6666666666666</c:v>
                </c:pt>
                <c:pt idx="8">
                  <c:v>190.47619047619051</c:v>
                </c:pt>
                <c:pt idx="9">
                  <c:v>214.28571428571431</c:v>
                </c:pt>
                <c:pt idx="10">
                  <c:v>238.0952380952381</c:v>
                </c:pt>
                <c:pt idx="11">
                  <c:v>261.90476190476198</c:v>
                </c:pt>
                <c:pt idx="12">
                  <c:v>285.71428571428572</c:v>
                </c:pt>
                <c:pt idx="13">
                  <c:v>309.52380952380952</c:v>
                </c:pt>
                <c:pt idx="14">
                  <c:v>333.33333333333331</c:v>
                </c:pt>
                <c:pt idx="15">
                  <c:v>357.14285714285722</c:v>
                </c:pt>
                <c:pt idx="16">
                  <c:v>380.95238095238062</c:v>
                </c:pt>
                <c:pt idx="17">
                  <c:v>404.76190476190362</c:v>
                </c:pt>
                <c:pt idx="18">
                  <c:v>428.57142857142861</c:v>
                </c:pt>
                <c:pt idx="19">
                  <c:v>452.38095238095241</c:v>
                </c:pt>
                <c:pt idx="20">
                  <c:v>476.1904761904762</c:v>
                </c:pt>
                <c:pt idx="21">
                  <c:v>500</c:v>
                </c:pt>
                <c:pt idx="22">
                  <c:v>523.80952380952237</c:v>
                </c:pt>
                <c:pt idx="23">
                  <c:v>547.61904761904805</c:v>
                </c:pt>
                <c:pt idx="24">
                  <c:v>571.42857142857144</c:v>
                </c:pt>
                <c:pt idx="25">
                  <c:v>595.23809523809598</c:v>
                </c:pt>
                <c:pt idx="26">
                  <c:v>619.04761904761835</c:v>
                </c:pt>
                <c:pt idx="27">
                  <c:v>642.85714285714289</c:v>
                </c:pt>
                <c:pt idx="28">
                  <c:v>666.66666666666663</c:v>
                </c:pt>
                <c:pt idx="29">
                  <c:v>690.47619047619105</c:v>
                </c:pt>
                <c:pt idx="30">
                  <c:v>714.28571428571433</c:v>
                </c:pt>
                <c:pt idx="31">
                  <c:v>738.09523809523739</c:v>
                </c:pt>
                <c:pt idx="32">
                  <c:v>761.90476190476204</c:v>
                </c:pt>
                <c:pt idx="33">
                  <c:v>785.71428571428567</c:v>
                </c:pt>
                <c:pt idx="34">
                  <c:v>809.52380952380952</c:v>
                </c:pt>
                <c:pt idx="35">
                  <c:v>833.33333333333337</c:v>
                </c:pt>
                <c:pt idx="36">
                  <c:v>857.14285714285711</c:v>
                </c:pt>
                <c:pt idx="37">
                  <c:v>880.95238095238096</c:v>
                </c:pt>
                <c:pt idx="38">
                  <c:v>904.76190476190436</c:v>
                </c:pt>
                <c:pt idx="39">
                  <c:v>928.57142857142856</c:v>
                </c:pt>
                <c:pt idx="40">
                  <c:v>952.38095238095241</c:v>
                </c:pt>
                <c:pt idx="41">
                  <c:v>976.19047619047615</c:v>
                </c:pt>
                <c:pt idx="42">
                  <c:v>1000</c:v>
                </c:pt>
              </c:numCache>
            </c:numRef>
          </c:cat>
          <c:val>
            <c:numRef>
              <c:f>'2012-2014'!$G$4:$G$46</c:f>
              <c:numCache>
                <c:formatCode>0.00%</c:formatCode>
                <c:ptCount val="43"/>
                <c:pt idx="0">
                  <c:v>1.23003255525069E-2</c:v>
                </c:pt>
                <c:pt idx="1">
                  <c:v>1.4782852196425E-2</c:v>
                </c:pt>
                <c:pt idx="2">
                  <c:v>1.3923452984218701E-2</c:v>
                </c:pt>
                <c:pt idx="3">
                  <c:v>1.3012395370099E-2</c:v>
                </c:pt>
                <c:pt idx="4">
                  <c:v>1.18901058622717E-2</c:v>
                </c:pt>
                <c:pt idx="5">
                  <c:v>1.09541976682721E-2</c:v>
                </c:pt>
                <c:pt idx="6">
                  <c:v>1.07046999998416E-2</c:v>
                </c:pt>
                <c:pt idx="7">
                  <c:v>8.9841332990430994E-3</c:v>
                </c:pt>
                <c:pt idx="8">
                  <c:v>8.5108738806553997E-3</c:v>
                </c:pt>
                <c:pt idx="9">
                  <c:v>8.2686233046373996E-3</c:v>
                </c:pt>
                <c:pt idx="10">
                  <c:v>6.9695659100043996E-3</c:v>
                </c:pt>
                <c:pt idx="11">
                  <c:v>6.3037776673520998E-3</c:v>
                </c:pt>
                <c:pt idx="12">
                  <c:v>4.8925592556320003E-3</c:v>
                </c:pt>
                <c:pt idx="13">
                  <c:v>4.1273972497043003E-3</c:v>
                </c:pt>
                <c:pt idx="14">
                  <c:v>4.4930441426147003E-3</c:v>
                </c:pt>
                <c:pt idx="15">
                  <c:v>5.6164457268362E-3</c:v>
                </c:pt>
                <c:pt idx="16">
                  <c:v>4.7107038863460002E-3</c:v>
                </c:pt>
                <c:pt idx="17">
                  <c:v>2.4060054316802E-3</c:v>
                </c:pt>
                <c:pt idx="18">
                  <c:v>1.1115901803444E-3</c:v>
                </c:pt>
                <c:pt idx="19">
                  <c:v>1.09363736482099E-4</c:v>
                </c:pt>
                <c:pt idx="20">
                  <c:v>1.6107596035206001E-3</c:v>
                </c:pt>
                <c:pt idx="21">
                  <c:v>2.460841061143E-3</c:v>
                </c:pt>
                <c:pt idx="22">
                  <c:v>1.2913028002921999E-3</c:v>
                </c:pt>
                <c:pt idx="23">
                  <c:v>1.5470131732268999E-3</c:v>
                </c:pt>
                <c:pt idx="24">
                  <c:v>2.4896987714281E-3</c:v>
                </c:pt>
                <c:pt idx="25">
                  <c:v>2.6703802337465E-3</c:v>
                </c:pt>
                <c:pt idx="26">
                  <c:v>2.4053703177205001E-3</c:v>
                </c:pt>
                <c:pt idx="27">
                  <c:v>3.7737966710825999E-3</c:v>
                </c:pt>
                <c:pt idx="28">
                  <c:v>2.6384978021923001E-3</c:v>
                </c:pt>
                <c:pt idx="29">
                  <c:v>2.8521801904250999E-3</c:v>
                </c:pt>
                <c:pt idx="30">
                  <c:v>5.2907514674091997E-3</c:v>
                </c:pt>
                <c:pt idx="31">
                  <c:v>4.5086862379361999E-3</c:v>
                </c:pt>
                <c:pt idx="32">
                  <c:v>4.3956297031434001E-3</c:v>
                </c:pt>
                <c:pt idx="33">
                  <c:v>4.2979331350600997E-3</c:v>
                </c:pt>
                <c:pt idx="34">
                  <c:v>3.6005712272450001E-3</c:v>
                </c:pt>
                <c:pt idx="35">
                  <c:v>4.1640837840757E-3</c:v>
                </c:pt>
                <c:pt idx="36">
                  <c:v>2.8522392170069002E-3</c:v>
                </c:pt>
                <c:pt idx="37">
                  <c:v>4.2223369118172E-3</c:v>
                </c:pt>
                <c:pt idx="38">
                  <c:v>3.2364642616323999E-3</c:v>
                </c:pt>
                <c:pt idx="39">
                  <c:v>2.0499957669307001E-3</c:v>
                </c:pt>
                <c:pt idx="40">
                  <c:v>3.6872832719631E-3</c:v>
                </c:pt>
                <c:pt idx="41">
                  <c:v>5.6949045027220998E-3</c:v>
                </c:pt>
                <c:pt idx="42">
                  <c:v>5.1197654902159998E-3</c:v>
                </c:pt>
              </c:numCache>
            </c:numRef>
          </c:val>
          <c:extLst>
            <c:ext xmlns:c16="http://schemas.microsoft.com/office/drawing/2014/chart" uri="{C3380CC4-5D6E-409C-BE32-E72D297353CC}">
              <c16:uniqueId val="{00000001-1DB1-44BE-BE19-B6F978BA1C28}"/>
            </c:ext>
          </c:extLst>
        </c:ser>
        <c:dLbls>
          <c:showLegendKey val="0"/>
          <c:showVal val="0"/>
          <c:showCatName val="0"/>
          <c:showSerName val="0"/>
          <c:showPercent val="0"/>
          <c:showBubbleSize val="0"/>
        </c:dLbls>
        <c:axId val="940660784"/>
        <c:axId val="658417616"/>
      </c:areaChart>
      <c:scatterChart>
        <c:scatterStyle val="lineMarker"/>
        <c:varyColors val="0"/>
        <c:ser>
          <c:idx val="0"/>
          <c:order val="0"/>
          <c:tx>
            <c:strRef>
              <c:f>'2012-2014'!$B$3</c:f>
              <c:strCache>
                <c:ptCount val="1"/>
                <c:pt idx="0">
                  <c:v>TWC</c:v>
                </c:pt>
              </c:strCache>
            </c:strRef>
          </c:tx>
          <c:spPr>
            <a:ln w="38100">
              <a:solidFill>
                <a:schemeClr val="tx2"/>
              </a:solidFill>
            </a:ln>
          </c:spPr>
          <c:marker>
            <c:symbol val="none"/>
          </c:marker>
          <c:xVal>
            <c:numRef>
              <c:f>'2012-2014'!$A$4:$A$46</c:f>
              <c:numCache>
                <c:formatCode>General</c:formatCode>
                <c:ptCount val="43"/>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numCache>
            </c:numRef>
          </c:xVal>
          <c:yVal>
            <c:numRef>
              <c:f>'2012-2014'!$B$4:$B$46</c:f>
              <c:numCache>
                <c:formatCode>0.00%</c:formatCode>
                <c:ptCount val="43"/>
                <c:pt idx="0">
                  <c:v>0</c:v>
                </c:pt>
                <c:pt idx="1">
                  <c:v>4.6984544852415296E-3</c:v>
                </c:pt>
                <c:pt idx="2">
                  <c:v>7.6161025320002898E-3</c:v>
                </c:pt>
                <c:pt idx="3">
                  <c:v>9.6054707206786293E-3</c:v>
                </c:pt>
                <c:pt idx="4">
                  <c:v>1.198326046733E-2</c:v>
                </c:pt>
                <c:pt idx="5">
                  <c:v>1.4489198750493299E-2</c:v>
                </c:pt>
                <c:pt idx="6">
                  <c:v>1.6418899511758001E-2</c:v>
                </c:pt>
                <c:pt idx="7">
                  <c:v>1.8453903219021899E-2</c:v>
                </c:pt>
                <c:pt idx="8">
                  <c:v>1.9312916705356401E-2</c:v>
                </c:pt>
                <c:pt idx="9">
                  <c:v>1.9401051146209599E-2</c:v>
                </c:pt>
                <c:pt idx="10">
                  <c:v>2.1030398504638999E-2</c:v>
                </c:pt>
                <c:pt idx="11">
                  <c:v>2.2352072064934898E-2</c:v>
                </c:pt>
                <c:pt idx="12">
                  <c:v>2.4553934835967899E-2</c:v>
                </c:pt>
                <c:pt idx="13">
                  <c:v>2.5339561966607901E-2</c:v>
                </c:pt>
                <c:pt idx="14">
                  <c:v>2.5047291838119299E-2</c:v>
                </c:pt>
                <c:pt idx="15">
                  <c:v>2.3413287841965998E-2</c:v>
                </c:pt>
                <c:pt idx="16">
                  <c:v>2.4506236664244001E-2</c:v>
                </c:pt>
                <c:pt idx="17">
                  <c:v>2.7369722689500602E-2</c:v>
                </c:pt>
                <c:pt idx="18">
                  <c:v>2.9321676945254099E-2</c:v>
                </c:pt>
                <c:pt idx="19">
                  <c:v>2.9606348561757301E-2</c:v>
                </c:pt>
                <c:pt idx="20">
                  <c:v>2.8138369020651598E-2</c:v>
                </c:pt>
                <c:pt idx="21">
                  <c:v>2.6849987023291499E-2</c:v>
                </c:pt>
                <c:pt idx="22">
                  <c:v>2.8221770569357499E-2</c:v>
                </c:pt>
                <c:pt idx="23">
                  <c:v>2.85566248664623E-2</c:v>
                </c:pt>
                <c:pt idx="24">
                  <c:v>2.8279139977920999E-2</c:v>
                </c:pt>
                <c:pt idx="25">
                  <c:v>2.7505190630253799E-2</c:v>
                </c:pt>
                <c:pt idx="26">
                  <c:v>2.7216764335745599E-2</c:v>
                </c:pt>
                <c:pt idx="27">
                  <c:v>2.52133383892287E-2</c:v>
                </c:pt>
                <c:pt idx="28">
                  <c:v>2.66918204126745E-2</c:v>
                </c:pt>
                <c:pt idx="29">
                  <c:v>2.7396277462280402E-2</c:v>
                </c:pt>
                <c:pt idx="30">
                  <c:v>2.6025833229368901E-2</c:v>
                </c:pt>
                <c:pt idx="31">
                  <c:v>2.6062576816027201E-2</c:v>
                </c:pt>
                <c:pt idx="32">
                  <c:v>2.6038884308127799E-2</c:v>
                </c:pt>
                <c:pt idx="33">
                  <c:v>2.61881751584861E-2</c:v>
                </c:pt>
                <c:pt idx="34">
                  <c:v>2.7765499026606601E-2</c:v>
                </c:pt>
                <c:pt idx="35">
                  <c:v>2.81794569199076E-2</c:v>
                </c:pt>
                <c:pt idx="36">
                  <c:v>3.0627283486140199E-2</c:v>
                </c:pt>
                <c:pt idx="37">
                  <c:v>2.7733256625242099E-2</c:v>
                </c:pt>
                <c:pt idx="38">
                  <c:v>2.5865733969836401E-2</c:v>
                </c:pt>
                <c:pt idx="39">
                  <c:v>2.5357130895918598E-2</c:v>
                </c:pt>
                <c:pt idx="40">
                  <c:v>2.4755727570180502E-2</c:v>
                </c:pt>
                <c:pt idx="41">
                  <c:v>2.3622266961404601E-2</c:v>
                </c:pt>
                <c:pt idx="42">
                  <c:v>2.5376591139672101E-2</c:v>
                </c:pt>
              </c:numCache>
            </c:numRef>
          </c:yVal>
          <c:smooth val="0"/>
          <c:extLst>
            <c:ext xmlns:c16="http://schemas.microsoft.com/office/drawing/2014/chart" uri="{C3380CC4-5D6E-409C-BE32-E72D297353CC}">
              <c16:uniqueId val="{00000002-1DB1-44BE-BE19-B6F978BA1C28}"/>
            </c:ext>
          </c:extLst>
        </c:ser>
        <c:ser>
          <c:idx val="1"/>
          <c:order val="1"/>
          <c:tx>
            <c:strRef>
              <c:f>'2012-2014'!$D$3</c:f>
              <c:strCache>
                <c:ptCount val="1"/>
                <c:pt idx="0">
                  <c:v>PJM</c:v>
                </c:pt>
              </c:strCache>
            </c:strRef>
          </c:tx>
          <c:spPr>
            <a:ln w="38100">
              <a:solidFill>
                <a:srgbClr val="FF0000"/>
              </a:solidFill>
            </a:ln>
          </c:spPr>
          <c:marker>
            <c:symbol val="none"/>
          </c:marker>
          <c:xVal>
            <c:numRef>
              <c:f>'2012-2014'!$A$4:$A$46</c:f>
              <c:numCache>
                <c:formatCode>General</c:formatCode>
                <c:ptCount val="43"/>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numCache>
            </c:numRef>
          </c:xVal>
          <c:yVal>
            <c:numRef>
              <c:f>'2012-2014'!$D$4:$D$46</c:f>
              <c:numCache>
                <c:formatCode>0.00%</c:formatCode>
                <c:ptCount val="43"/>
                <c:pt idx="0">
                  <c:v>1.23003255525069E-2</c:v>
                </c:pt>
                <c:pt idx="1">
                  <c:v>1.9481306681666501E-2</c:v>
                </c:pt>
                <c:pt idx="2">
                  <c:v>2.1539555516219E-2</c:v>
                </c:pt>
                <c:pt idx="3">
                  <c:v>2.2617866090777601E-2</c:v>
                </c:pt>
                <c:pt idx="4">
                  <c:v>2.38733663296017E-2</c:v>
                </c:pt>
                <c:pt idx="5">
                  <c:v>2.5443396418765401E-2</c:v>
                </c:pt>
                <c:pt idx="6">
                  <c:v>2.7123599511599601E-2</c:v>
                </c:pt>
                <c:pt idx="7">
                  <c:v>2.7438036518065E-2</c:v>
                </c:pt>
                <c:pt idx="8">
                  <c:v>2.7823790586011799E-2</c:v>
                </c:pt>
                <c:pt idx="9">
                  <c:v>2.7669674450847E-2</c:v>
                </c:pt>
                <c:pt idx="10">
                  <c:v>2.7999964414643402E-2</c:v>
                </c:pt>
                <c:pt idx="11">
                  <c:v>2.8655849732286999E-2</c:v>
                </c:pt>
                <c:pt idx="12">
                  <c:v>2.9446494091599901E-2</c:v>
                </c:pt>
                <c:pt idx="13">
                  <c:v>2.9466959216312202E-2</c:v>
                </c:pt>
                <c:pt idx="14">
                  <c:v>2.9540335980733998E-2</c:v>
                </c:pt>
                <c:pt idx="15">
                  <c:v>2.9029733568802198E-2</c:v>
                </c:pt>
                <c:pt idx="16">
                  <c:v>2.9216940550590001E-2</c:v>
                </c:pt>
                <c:pt idx="17">
                  <c:v>2.9775728121180799E-2</c:v>
                </c:pt>
                <c:pt idx="18">
                  <c:v>3.04332671255985E-2</c:v>
                </c:pt>
                <c:pt idx="19">
                  <c:v>2.97157122982394E-2</c:v>
                </c:pt>
                <c:pt idx="20">
                  <c:v>2.97491286241722E-2</c:v>
                </c:pt>
                <c:pt idx="21">
                  <c:v>2.9310828084434502E-2</c:v>
                </c:pt>
                <c:pt idx="22">
                  <c:v>2.9513073369649701E-2</c:v>
                </c:pt>
                <c:pt idx="23">
                  <c:v>3.0103638039689198E-2</c:v>
                </c:pt>
                <c:pt idx="24">
                  <c:v>3.07688387493491E-2</c:v>
                </c:pt>
                <c:pt idx="25">
                  <c:v>3.0175570864000301E-2</c:v>
                </c:pt>
                <c:pt idx="26">
                  <c:v>2.9622134653466099E-2</c:v>
                </c:pt>
                <c:pt idx="27">
                  <c:v>2.8987135060311298E-2</c:v>
                </c:pt>
                <c:pt idx="28">
                  <c:v>2.9330318214866799E-2</c:v>
                </c:pt>
                <c:pt idx="29">
                  <c:v>3.02484576527055E-2</c:v>
                </c:pt>
                <c:pt idx="30">
                  <c:v>3.1316584696778102E-2</c:v>
                </c:pt>
                <c:pt idx="31">
                  <c:v>3.0571263053963401E-2</c:v>
                </c:pt>
                <c:pt idx="32">
                  <c:v>3.0434514011271199E-2</c:v>
                </c:pt>
                <c:pt idx="33">
                  <c:v>3.0486108293546199E-2</c:v>
                </c:pt>
                <c:pt idx="34">
                  <c:v>3.1366070253851602E-2</c:v>
                </c:pt>
                <c:pt idx="35">
                  <c:v>3.2343540703983299E-2</c:v>
                </c:pt>
                <c:pt idx="36">
                  <c:v>3.3479522703147101E-2</c:v>
                </c:pt>
                <c:pt idx="37">
                  <c:v>3.1955593537059297E-2</c:v>
                </c:pt>
                <c:pt idx="38">
                  <c:v>2.9102198231468802E-2</c:v>
                </c:pt>
                <c:pt idx="39">
                  <c:v>2.74071266628493E-2</c:v>
                </c:pt>
                <c:pt idx="40">
                  <c:v>2.8443010842143599E-2</c:v>
                </c:pt>
                <c:pt idx="41">
                  <c:v>2.9317171464126698E-2</c:v>
                </c:pt>
                <c:pt idx="42">
                  <c:v>3.0496356629888099E-2</c:v>
                </c:pt>
              </c:numCache>
            </c:numRef>
          </c:yVal>
          <c:smooth val="0"/>
          <c:extLst>
            <c:ext xmlns:c16="http://schemas.microsoft.com/office/drawing/2014/chart" uri="{C3380CC4-5D6E-409C-BE32-E72D297353CC}">
              <c16:uniqueId val="{00000003-1DB1-44BE-BE19-B6F978BA1C28}"/>
            </c:ext>
          </c:extLst>
        </c:ser>
        <c:dLbls>
          <c:showLegendKey val="0"/>
          <c:showVal val="0"/>
          <c:showCatName val="0"/>
          <c:showSerName val="0"/>
          <c:showPercent val="0"/>
          <c:showBubbleSize val="0"/>
        </c:dLbls>
        <c:axId val="1071706096"/>
        <c:axId val="1382287648"/>
      </c:scatterChart>
      <c:valAx>
        <c:axId val="1071706096"/>
        <c:scaling>
          <c:orientation val="minMax"/>
          <c:max val="42"/>
          <c:min val="0"/>
        </c:scaling>
        <c:delete val="0"/>
        <c:axPos val="b"/>
        <c:majorGridlines/>
        <c:title>
          <c:tx>
            <c:rich>
              <a:bodyPr/>
              <a:lstStyle/>
              <a:p>
                <a:pPr>
                  <a:defRPr sz="1400" baseline="0"/>
                </a:pPr>
                <a:r>
                  <a:rPr lang="en-US" sz="1800" baseline="0" dirty="0"/>
                  <a:t>Forecast Hours</a:t>
                </a:r>
              </a:p>
            </c:rich>
          </c:tx>
          <c:overlay val="0"/>
        </c:title>
        <c:numFmt formatCode="General" sourceLinked="1"/>
        <c:majorTickMark val="out"/>
        <c:minorTickMark val="none"/>
        <c:tickLblPos val="nextTo"/>
        <c:txPr>
          <a:bodyPr/>
          <a:lstStyle/>
          <a:p>
            <a:pPr>
              <a:defRPr sz="1200" baseline="0"/>
            </a:pPr>
            <a:endParaRPr lang="en-US"/>
          </a:p>
        </c:txPr>
        <c:crossAx val="1382287648"/>
        <c:crosses val="autoZero"/>
        <c:crossBetween val="midCat"/>
        <c:majorUnit val="6"/>
      </c:valAx>
      <c:valAx>
        <c:axId val="1382287648"/>
        <c:scaling>
          <c:orientation val="minMax"/>
          <c:max val="3.5000000000000003E-2"/>
        </c:scaling>
        <c:delete val="0"/>
        <c:axPos val="l"/>
        <c:majorGridlines/>
        <c:title>
          <c:tx>
            <c:rich>
              <a:bodyPr rot="-5400000" vert="horz"/>
              <a:lstStyle/>
              <a:p>
                <a:pPr>
                  <a:defRPr sz="1400" baseline="0"/>
                </a:pPr>
                <a:r>
                  <a:rPr lang="en-US" sz="1800" baseline="0" dirty="0"/>
                  <a:t>MAPE (Mean Absolute Percentage Error)</a:t>
                </a:r>
              </a:p>
            </c:rich>
          </c:tx>
          <c:overlay val="0"/>
        </c:title>
        <c:numFmt formatCode="0.00%" sourceLinked="1"/>
        <c:majorTickMark val="out"/>
        <c:minorTickMark val="none"/>
        <c:tickLblPos val="nextTo"/>
        <c:txPr>
          <a:bodyPr/>
          <a:lstStyle/>
          <a:p>
            <a:pPr>
              <a:defRPr sz="1200" b="0" baseline="0"/>
            </a:pPr>
            <a:endParaRPr lang="en-US"/>
          </a:p>
        </c:txPr>
        <c:crossAx val="1071706096"/>
        <c:crosses val="autoZero"/>
        <c:crossBetween val="midCat"/>
      </c:valAx>
      <c:valAx>
        <c:axId val="658417616"/>
        <c:scaling>
          <c:orientation val="minMax"/>
          <c:max val="3.5000000000000003E-2"/>
        </c:scaling>
        <c:delete val="1"/>
        <c:axPos val="r"/>
        <c:numFmt formatCode="0.00%" sourceLinked="1"/>
        <c:majorTickMark val="out"/>
        <c:minorTickMark val="none"/>
        <c:tickLblPos val="nextTo"/>
        <c:crossAx val="940660784"/>
        <c:crosses val="max"/>
        <c:crossBetween val="between"/>
      </c:valAx>
      <c:dateAx>
        <c:axId val="940660784"/>
        <c:scaling>
          <c:orientation val="minMax"/>
        </c:scaling>
        <c:delete val="1"/>
        <c:axPos val="b"/>
        <c:numFmt formatCode="0" sourceLinked="1"/>
        <c:majorTickMark val="out"/>
        <c:minorTickMark val="none"/>
        <c:tickLblPos val="nextTo"/>
        <c:crossAx val="658417616"/>
        <c:crosses val="autoZero"/>
        <c:auto val="0"/>
        <c:lblOffset val="100"/>
        <c:baseTimeUnit val="days"/>
        <c:minorUnit val="50"/>
      </c:dateAx>
      <c:spPr>
        <a:noFill/>
        <a:ln w="25400">
          <a:solidFill>
            <a:schemeClr val="tx2"/>
          </a:solidFill>
        </a:ln>
      </c:spPr>
    </c:plotArea>
    <c:plotVisOnly val="1"/>
    <c:dispBlanksAs val="gap"/>
    <c:showDLblsOverMax val="0"/>
  </c:chart>
  <c:spPr>
    <a:solidFill>
      <a:schemeClr val="bg1"/>
    </a:solidFill>
    <a:ln w="19050">
      <a:solidFill>
        <a:schemeClr val="tx2"/>
      </a:solidFill>
    </a:ln>
  </c:spPr>
  <c:externalData r:id="rId1">
    <c:autoUpdate val="0"/>
  </c:externalData>
</c:chartSpace>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653089-9DE4-44A9-B5C0-F388E282966C}" type="doc">
      <dgm:prSet loTypeId="urn:microsoft.com/office/officeart/2008/layout/VerticalCurvedList" loCatId="list" qsTypeId="urn:microsoft.com/office/officeart/2005/8/quickstyle/simple5" qsCatId="simple" csTypeId="urn:microsoft.com/office/officeart/2005/8/colors/accent1_2" csCatId="accent1" phldr="1"/>
      <dgm:spPr/>
      <dgm:t>
        <a:bodyPr/>
        <a:lstStyle/>
        <a:p>
          <a:endParaRPr lang="en-US"/>
        </a:p>
      </dgm:t>
    </dgm:pt>
    <dgm:pt modelId="{1F4526A2-4FC1-4789-A162-764CAD535B85}">
      <dgm:prSet phldrT="[Text]"/>
      <dgm:spPr/>
      <dgm:t>
        <a:bodyPr/>
        <a:lstStyle/>
        <a:p>
          <a:r>
            <a:rPr lang="en-US" dirty="0"/>
            <a:t>Weather Company Data</a:t>
          </a:r>
        </a:p>
      </dgm:t>
    </dgm:pt>
    <dgm:pt modelId="{202BFF0C-05C0-4B0B-8476-9D3D266191B9}" type="parTrans" cxnId="{07FABD1C-343A-4DE6-9A80-C3EAEC0D6351}">
      <dgm:prSet/>
      <dgm:spPr/>
      <dgm:t>
        <a:bodyPr/>
        <a:lstStyle/>
        <a:p>
          <a:endParaRPr lang="en-US"/>
        </a:p>
      </dgm:t>
    </dgm:pt>
    <dgm:pt modelId="{92FD60EE-B7E3-47B6-9C7E-2A5C851C5CF2}" type="sibTrans" cxnId="{07FABD1C-343A-4DE6-9A80-C3EAEC0D6351}">
      <dgm:prSet/>
      <dgm:spPr/>
      <dgm:t>
        <a:bodyPr/>
        <a:lstStyle/>
        <a:p>
          <a:endParaRPr lang="en-US"/>
        </a:p>
      </dgm:t>
    </dgm:pt>
    <dgm:pt modelId="{98F195A8-76B9-4028-BA59-EBE30D47ABDF}">
      <dgm:prSet phldrT="[Text]"/>
      <dgm:spPr/>
      <dgm:t>
        <a:bodyPr/>
        <a:lstStyle/>
        <a:p>
          <a:r>
            <a:rPr lang="en-US" dirty="0"/>
            <a:t>Insights for Twitter</a:t>
          </a:r>
        </a:p>
      </dgm:t>
    </dgm:pt>
    <dgm:pt modelId="{9592D999-5BD2-480E-9B46-2915AEDEA587}" type="parTrans" cxnId="{3DA45AA5-4043-4682-9B4C-661AFC753148}">
      <dgm:prSet/>
      <dgm:spPr/>
      <dgm:t>
        <a:bodyPr/>
        <a:lstStyle/>
        <a:p>
          <a:endParaRPr lang="en-US"/>
        </a:p>
      </dgm:t>
    </dgm:pt>
    <dgm:pt modelId="{45B6DA02-9AD4-4448-A23F-2BA63A6A0D68}" type="sibTrans" cxnId="{3DA45AA5-4043-4682-9B4C-661AFC753148}">
      <dgm:prSet/>
      <dgm:spPr/>
      <dgm:t>
        <a:bodyPr/>
        <a:lstStyle/>
        <a:p>
          <a:endParaRPr lang="en-US"/>
        </a:p>
      </dgm:t>
    </dgm:pt>
    <dgm:pt modelId="{97895254-A1E7-41CF-A509-F875B51ACABB}">
      <dgm:prSet phldrT="[Text]"/>
      <dgm:spPr/>
      <dgm:t>
        <a:bodyPr/>
        <a:lstStyle/>
        <a:p>
          <a:r>
            <a:rPr lang="en-US" dirty="0"/>
            <a:t>Namara.io Catalog</a:t>
          </a:r>
        </a:p>
      </dgm:t>
    </dgm:pt>
    <dgm:pt modelId="{DE57C789-B749-498B-B560-77D40C4D9600}" type="parTrans" cxnId="{4BB8A966-138D-4926-810E-69D91B218B73}">
      <dgm:prSet/>
      <dgm:spPr/>
      <dgm:t>
        <a:bodyPr/>
        <a:lstStyle/>
        <a:p>
          <a:endParaRPr lang="en-US"/>
        </a:p>
      </dgm:t>
    </dgm:pt>
    <dgm:pt modelId="{369E05F1-56EA-464B-B553-C83582F8E4BE}" type="sibTrans" cxnId="{4BB8A966-138D-4926-810E-69D91B218B73}">
      <dgm:prSet/>
      <dgm:spPr/>
      <dgm:t>
        <a:bodyPr/>
        <a:lstStyle/>
        <a:p>
          <a:endParaRPr lang="en-US"/>
        </a:p>
      </dgm:t>
    </dgm:pt>
    <dgm:pt modelId="{EDD573AE-1455-479B-818F-A57EE1A58648}" type="pres">
      <dgm:prSet presAssocID="{7D653089-9DE4-44A9-B5C0-F388E282966C}" presName="Name0" presStyleCnt="0">
        <dgm:presLayoutVars>
          <dgm:chMax val="7"/>
          <dgm:chPref val="7"/>
          <dgm:dir/>
        </dgm:presLayoutVars>
      </dgm:prSet>
      <dgm:spPr/>
    </dgm:pt>
    <dgm:pt modelId="{34E6E29A-2661-408A-9EB8-507603E5B170}" type="pres">
      <dgm:prSet presAssocID="{7D653089-9DE4-44A9-B5C0-F388E282966C}" presName="Name1" presStyleCnt="0"/>
      <dgm:spPr/>
    </dgm:pt>
    <dgm:pt modelId="{4B262D1F-DBDA-4B5B-A441-F99611F54090}" type="pres">
      <dgm:prSet presAssocID="{7D653089-9DE4-44A9-B5C0-F388E282966C}" presName="cycle" presStyleCnt="0"/>
      <dgm:spPr/>
    </dgm:pt>
    <dgm:pt modelId="{E208D389-114F-4159-8E8C-A69C3E973389}" type="pres">
      <dgm:prSet presAssocID="{7D653089-9DE4-44A9-B5C0-F388E282966C}" presName="srcNode" presStyleLbl="node1" presStyleIdx="0" presStyleCnt="3"/>
      <dgm:spPr/>
    </dgm:pt>
    <dgm:pt modelId="{6ECEAE2D-086E-4182-9C4B-869C5A215186}" type="pres">
      <dgm:prSet presAssocID="{7D653089-9DE4-44A9-B5C0-F388E282966C}" presName="conn" presStyleLbl="parChTrans1D2" presStyleIdx="0" presStyleCnt="1"/>
      <dgm:spPr/>
    </dgm:pt>
    <dgm:pt modelId="{2A516B8D-11C6-4DEF-A01E-57CC6E4B7D7D}" type="pres">
      <dgm:prSet presAssocID="{7D653089-9DE4-44A9-B5C0-F388E282966C}" presName="extraNode" presStyleLbl="node1" presStyleIdx="0" presStyleCnt="3"/>
      <dgm:spPr/>
    </dgm:pt>
    <dgm:pt modelId="{D6D9BAAF-4B6C-47CD-A47E-015EBB57664C}" type="pres">
      <dgm:prSet presAssocID="{7D653089-9DE4-44A9-B5C0-F388E282966C}" presName="dstNode" presStyleLbl="node1" presStyleIdx="0" presStyleCnt="3"/>
      <dgm:spPr/>
    </dgm:pt>
    <dgm:pt modelId="{16D3E342-9196-4CA4-9AE6-DD41FBAE1D30}" type="pres">
      <dgm:prSet presAssocID="{1F4526A2-4FC1-4789-A162-764CAD535B85}" presName="text_1" presStyleLbl="node1" presStyleIdx="0" presStyleCnt="3">
        <dgm:presLayoutVars>
          <dgm:bulletEnabled val="1"/>
        </dgm:presLayoutVars>
      </dgm:prSet>
      <dgm:spPr/>
    </dgm:pt>
    <dgm:pt modelId="{1BCC4C34-687E-48E2-9D3B-07FEEDA7AFEB}" type="pres">
      <dgm:prSet presAssocID="{1F4526A2-4FC1-4789-A162-764CAD535B85}" presName="accent_1" presStyleCnt="0"/>
      <dgm:spPr/>
    </dgm:pt>
    <dgm:pt modelId="{57315F15-0EA4-43C3-AE71-5E9F3C685DE5}" type="pres">
      <dgm:prSet presAssocID="{1F4526A2-4FC1-4789-A162-764CAD535B85}" presName="accentRepeatNode" presStyleLbl="solidFgAcc1" presStyleIdx="0" presStyleCnt="3"/>
      <dgm:spPr>
        <a:blipFill rotWithShape="0">
          <a:blip xmlns:r="http://schemas.openxmlformats.org/officeDocument/2006/relationships" r:embed="rId1"/>
          <a:stretch>
            <a:fillRect/>
          </a:stretch>
        </a:blipFill>
      </dgm:spPr>
    </dgm:pt>
    <dgm:pt modelId="{A56E5278-C487-43CE-A611-4354785793B4}" type="pres">
      <dgm:prSet presAssocID="{98F195A8-76B9-4028-BA59-EBE30D47ABDF}" presName="text_2" presStyleLbl="node1" presStyleIdx="1" presStyleCnt="3">
        <dgm:presLayoutVars>
          <dgm:bulletEnabled val="1"/>
        </dgm:presLayoutVars>
      </dgm:prSet>
      <dgm:spPr/>
    </dgm:pt>
    <dgm:pt modelId="{AED0CE6F-C1C6-4F71-9212-E30CE2190806}" type="pres">
      <dgm:prSet presAssocID="{98F195A8-76B9-4028-BA59-EBE30D47ABDF}" presName="accent_2" presStyleCnt="0"/>
      <dgm:spPr/>
    </dgm:pt>
    <dgm:pt modelId="{051D69B2-16B4-428B-9517-AA25FF41DBD8}" type="pres">
      <dgm:prSet presAssocID="{98F195A8-76B9-4028-BA59-EBE30D47ABDF}" presName="accentRepeatNode" presStyleLbl="solidFgAcc1" presStyleIdx="1" presStyleCnt="3"/>
      <dgm:spPr>
        <a:blipFill rotWithShape="0">
          <a:blip xmlns:r="http://schemas.openxmlformats.org/officeDocument/2006/relationships" r:embed="rId2"/>
          <a:stretch>
            <a:fillRect/>
          </a:stretch>
        </a:blipFill>
      </dgm:spPr>
    </dgm:pt>
    <dgm:pt modelId="{C7F2BEA0-F313-42DE-BC1E-B3C45872121D}" type="pres">
      <dgm:prSet presAssocID="{97895254-A1E7-41CF-A509-F875B51ACABB}" presName="text_3" presStyleLbl="node1" presStyleIdx="2" presStyleCnt="3">
        <dgm:presLayoutVars>
          <dgm:bulletEnabled val="1"/>
        </dgm:presLayoutVars>
      </dgm:prSet>
      <dgm:spPr/>
    </dgm:pt>
    <dgm:pt modelId="{C12CAF26-700B-47FE-9A76-87820D1D4CE7}" type="pres">
      <dgm:prSet presAssocID="{97895254-A1E7-41CF-A509-F875B51ACABB}" presName="accent_3" presStyleCnt="0"/>
      <dgm:spPr/>
    </dgm:pt>
    <dgm:pt modelId="{A94E3439-37A7-4FA8-AB54-1EAADAC866A6}" type="pres">
      <dgm:prSet presAssocID="{97895254-A1E7-41CF-A509-F875B51ACABB}" presName="accentRepeatNode" presStyleLbl="solidFgAcc1" presStyleIdx="2" presStyleCnt="3"/>
      <dgm:spPr>
        <a:blipFill rotWithShape="0">
          <a:blip xmlns:r="http://schemas.openxmlformats.org/officeDocument/2006/relationships" r:embed="rId3"/>
          <a:stretch>
            <a:fillRect/>
          </a:stretch>
        </a:blipFill>
      </dgm:spPr>
    </dgm:pt>
  </dgm:ptLst>
  <dgm:cxnLst>
    <dgm:cxn modelId="{D6439012-1CBE-2347-AE55-AB643FFB5806}" type="presOf" srcId="{7D653089-9DE4-44A9-B5C0-F388E282966C}" destId="{EDD573AE-1455-479B-818F-A57EE1A58648}" srcOrd="0" destOrd="0" presId="urn:microsoft.com/office/officeart/2008/layout/VerticalCurvedList"/>
    <dgm:cxn modelId="{07FABD1C-343A-4DE6-9A80-C3EAEC0D6351}" srcId="{7D653089-9DE4-44A9-B5C0-F388E282966C}" destId="{1F4526A2-4FC1-4789-A162-764CAD535B85}" srcOrd="0" destOrd="0" parTransId="{202BFF0C-05C0-4B0B-8476-9D3D266191B9}" sibTransId="{92FD60EE-B7E3-47B6-9C7E-2A5C851C5CF2}"/>
    <dgm:cxn modelId="{A7861B2A-9416-BF48-95F2-C14C034F0BB2}" type="presOf" srcId="{97895254-A1E7-41CF-A509-F875B51ACABB}" destId="{C7F2BEA0-F313-42DE-BC1E-B3C45872121D}" srcOrd="0" destOrd="0" presId="urn:microsoft.com/office/officeart/2008/layout/VerticalCurvedList"/>
    <dgm:cxn modelId="{8B0FFC3C-952C-EE46-9EDC-312227EF4FE5}" type="presOf" srcId="{92FD60EE-B7E3-47B6-9C7E-2A5C851C5CF2}" destId="{6ECEAE2D-086E-4182-9C4B-869C5A215186}" srcOrd="0" destOrd="0" presId="urn:microsoft.com/office/officeart/2008/layout/VerticalCurvedList"/>
    <dgm:cxn modelId="{4BB8A966-138D-4926-810E-69D91B218B73}" srcId="{7D653089-9DE4-44A9-B5C0-F388E282966C}" destId="{97895254-A1E7-41CF-A509-F875B51ACABB}" srcOrd="2" destOrd="0" parTransId="{DE57C789-B749-498B-B560-77D40C4D9600}" sibTransId="{369E05F1-56EA-464B-B553-C83582F8E4BE}"/>
    <dgm:cxn modelId="{3DA45AA5-4043-4682-9B4C-661AFC753148}" srcId="{7D653089-9DE4-44A9-B5C0-F388E282966C}" destId="{98F195A8-76B9-4028-BA59-EBE30D47ABDF}" srcOrd="1" destOrd="0" parTransId="{9592D999-5BD2-480E-9B46-2915AEDEA587}" sibTransId="{45B6DA02-9AD4-4448-A23F-2BA63A6A0D68}"/>
    <dgm:cxn modelId="{84E4AAF0-D121-914F-9C32-492A19994406}" type="presOf" srcId="{1F4526A2-4FC1-4789-A162-764CAD535B85}" destId="{16D3E342-9196-4CA4-9AE6-DD41FBAE1D30}" srcOrd="0" destOrd="0" presId="urn:microsoft.com/office/officeart/2008/layout/VerticalCurvedList"/>
    <dgm:cxn modelId="{8171B2FC-B9F1-5A4A-8AF8-C45BF8241394}" type="presOf" srcId="{98F195A8-76B9-4028-BA59-EBE30D47ABDF}" destId="{A56E5278-C487-43CE-A611-4354785793B4}" srcOrd="0" destOrd="0" presId="urn:microsoft.com/office/officeart/2008/layout/VerticalCurvedList"/>
    <dgm:cxn modelId="{AFF1BACF-7475-8D47-B673-08EB118DAC16}" type="presParOf" srcId="{EDD573AE-1455-479B-818F-A57EE1A58648}" destId="{34E6E29A-2661-408A-9EB8-507603E5B170}" srcOrd="0" destOrd="0" presId="urn:microsoft.com/office/officeart/2008/layout/VerticalCurvedList"/>
    <dgm:cxn modelId="{69F2D7F8-637D-8F42-A894-F4721CFF372B}" type="presParOf" srcId="{34E6E29A-2661-408A-9EB8-507603E5B170}" destId="{4B262D1F-DBDA-4B5B-A441-F99611F54090}" srcOrd="0" destOrd="0" presId="urn:microsoft.com/office/officeart/2008/layout/VerticalCurvedList"/>
    <dgm:cxn modelId="{042DD613-566A-364A-AC24-C4813F3B808E}" type="presParOf" srcId="{4B262D1F-DBDA-4B5B-A441-F99611F54090}" destId="{E208D389-114F-4159-8E8C-A69C3E973389}" srcOrd="0" destOrd="0" presId="urn:microsoft.com/office/officeart/2008/layout/VerticalCurvedList"/>
    <dgm:cxn modelId="{080A842D-B20D-B443-A976-E2705D84C48D}" type="presParOf" srcId="{4B262D1F-DBDA-4B5B-A441-F99611F54090}" destId="{6ECEAE2D-086E-4182-9C4B-869C5A215186}" srcOrd="1" destOrd="0" presId="urn:microsoft.com/office/officeart/2008/layout/VerticalCurvedList"/>
    <dgm:cxn modelId="{F147F728-E3FD-3A4A-9463-1D0D254B6DFB}" type="presParOf" srcId="{4B262D1F-DBDA-4B5B-A441-F99611F54090}" destId="{2A516B8D-11C6-4DEF-A01E-57CC6E4B7D7D}" srcOrd="2" destOrd="0" presId="urn:microsoft.com/office/officeart/2008/layout/VerticalCurvedList"/>
    <dgm:cxn modelId="{858FE4DA-3545-5748-AC9E-81973F52A426}" type="presParOf" srcId="{4B262D1F-DBDA-4B5B-A441-F99611F54090}" destId="{D6D9BAAF-4B6C-47CD-A47E-015EBB57664C}" srcOrd="3" destOrd="0" presId="urn:microsoft.com/office/officeart/2008/layout/VerticalCurvedList"/>
    <dgm:cxn modelId="{E428BF27-2D8B-5E49-91C9-4D3AE2AB2B06}" type="presParOf" srcId="{34E6E29A-2661-408A-9EB8-507603E5B170}" destId="{16D3E342-9196-4CA4-9AE6-DD41FBAE1D30}" srcOrd="1" destOrd="0" presId="urn:microsoft.com/office/officeart/2008/layout/VerticalCurvedList"/>
    <dgm:cxn modelId="{5A2C48FD-D331-7C4F-8262-21A205B6964F}" type="presParOf" srcId="{34E6E29A-2661-408A-9EB8-507603E5B170}" destId="{1BCC4C34-687E-48E2-9D3B-07FEEDA7AFEB}" srcOrd="2" destOrd="0" presId="urn:microsoft.com/office/officeart/2008/layout/VerticalCurvedList"/>
    <dgm:cxn modelId="{8A8A5D36-B61F-E44D-849B-789AA0FC2778}" type="presParOf" srcId="{1BCC4C34-687E-48E2-9D3B-07FEEDA7AFEB}" destId="{57315F15-0EA4-43C3-AE71-5E9F3C685DE5}" srcOrd="0" destOrd="0" presId="urn:microsoft.com/office/officeart/2008/layout/VerticalCurvedList"/>
    <dgm:cxn modelId="{10590155-E676-D945-86EC-F09000DAE1CC}" type="presParOf" srcId="{34E6E29A-2661-408A-9EB8-507603E5B170}" destId="{A56E5278-C487-43CE-A611-4354785793B4}" srcOrd="3" destOrd="0" presId="urn:microsoft.com/office/officeart/2008/layout/VerticalCurvedList"/>
    <dgm:cxn modelId="{879B68DF-2F96-6646-BF07-033B6A1B2397}" type="presParOf" srcId="{34E6E29A-2661-408A-9EB8-507603E5B170}" destId="{AED0CE6F-C1C6-4F71-9212-E30CE2190806}" srcOrd="4" destOrd="0" presId="urn:microsoft.com/office/officeart/2008/layout/VerticalCurvedList"/>
    <dgm:cxn modelId="{90727866-42ED-D649-A61E-D3716130B8EB}" type="presParOf" srcId="{AED0CE6F-C1C6-4F71-9212-E30CE2190806}" destId="{051D69B2-16B4-428B-9517-AA25FF41DBD8}" srcOrd="0" destOrd="0" presId="urn:microsoft.com/office/officeart/2008/layout/VerticalCurvedList"/>
    <dgm:cxn modelId="{0DBC2D21-9178-FA44-8079-0B18E6010F3B}" type="presParOf" srcId="{34E6E29A-2661-408A-9EB8-507603E5B170}" destId="{C7F2BEA0-F313-42DE-BC1E-B3C45872121D}" srcOrd="5" destOrd="0" presId="urn:microsoft.com/office/officeart/2008/layout/VerticalCurvedList"/>
    <dgm:cxn modelId="{6D2CE250-7E4D-614B-8C24-DD0BC18880BB}" type="presParOf" srcId="{34E6E29A-2661-408A-9EB8-507603E5B170}" destId="{C12CAF26-700B-47FE-9A76-87820D1D4CE7}" srcOrd="6" destOrd="0" presId="urn:microsoft.com/office/officeart/2008/layout/VerticalCurvedList"/>
    <dgm:cxn modelId="{FBD2C95D-39F6-7142-8B29-537CED84BB76}" type="presParOf" srcId="{C12CAF26-700B-47FE-9A76-87820D1D4CE7}" destId="{A94E3439-37A7-4FA8-AB54-1EAADAC866A6}"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2F5759E-C9CE-441A-B485-09B89F3EE0B6}"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D0B2E9BA-ECC9-4B1D-A92A-3414AF081F55}">
      <dgm:prSet phldrT="[Text]" custT="1"/>
      <dgm:spPr>
        <a:solidFill>
          <a:schemeClr val="accent1"/>
        </a:solidFill>
      </dgm:spPr>
      <dgm:t>
        <a:bodyPr/>
        <a:lstStyle/>
        <a:p>
          <a:r>
            <a:rPr lang="en-US" sz="1600" dirty="0">
              <a:solidFill>
                <a:schemeClr val="bg1"/>
              </a:solidFill>
            </a:rPr>
            <a:t>Upload Training &amp; Test  data</a:t>
          </a:r>
        </a:p>
      </dgm:t>
    </dgm:pt>
    <dgm:pt modelId="{D86CB3B2-0E7F-4A72-8ACA-9F331A8A94FD}" type="parTrans" cxnId="{1F029181-EECD-4E1F-9D4C-A0911D149E8E}">
      <dgm:prSet/>
      <dgm:spPr/>
      <dgm:t>
        <a:bodyPr/>
        <a:lstStyle/>
        <a:p>
          <a:endParaRPr lang="en-US" sz="1600"/>
        </a:p>
      </dgm:t>
    </dgm:pt>
    <dgm:pt modelId="{35311EAF-6DA5-4FE6-987A-8DC9ECE5F040}" type="sibTrans" cxnId="{1F029181-EECD-4E1F-9D4C-A0911D149E8E}">
      <dgm:prSet/>
      <dgm:spPr/>
      <dgm:t>
        <a:bodyPr/>
        <a:lstStyle/>
        <a:p>
          <a:endParaRPr lang="en-US" sz="1600"/>
        </a:p>
      </dgm:t>
    </dgm:pt>
    <dgm:pt modelId="{D726D20A-3294-4C80-AE43-253BC2E93B62}">
      <dgm:prSet phldrT="[Text]" custT="1"/>
      <dgm:spPr>
        <a:solidFill>
          <a:schemeClr val="accent1"/>
        </a:solidFill>
      </dgm:spPr>
      <dgm:t>
        <a:bodyPr/>
        <a:lstStyle/>
        <a:p>
          <a:r>
            <a:rPr lang="en-US" sz="1600" dirty="0">
              <a:solidFill>
                <a:schemeClr val="bg1"/>
              </a:solidFill>
            </a:rPr>
            <a:t>Build Model</a:t>
          </a:r>
        </a:p>
      </dgm:t>
    </dgm:pt>
    <dgm:pt modelId="{D7355DC3-AC4C-4B14-AB04-662A9210DA2F}" type="parTrans" cxnId="{EE3D2763-455A-42B4-9D91-1C127D505C2D}">
      <dgm:prSet/>
      <dgm:spPr/>
      <dgm:t>
        <a:bodyPr/>
        <a:lstStyle/>
        <a:p>
          <a:endParaRPr lang="en-US" sz="1600"/>
        </a:p>
      </dgm:t>
    </dgm:pt>
    <dgm:pt modelId="{1A7A2217-B63B-4A72-87A0-6F117C501AA0}" type="sibTrans" cxnId="{EE3D2763-455A-42B4-9D91-1C127D505C2D}">
      <dgm:prSet/>
      <dgm:spPr/>
      <dgm:t>
        <a:bodyPr/>
        <a:lstStyle/>
        <a:p>
          <a:endParaRPr lang="en-US" sz="1600"/>
        </a:p>
      </dgm:t>
    </dgm:pt>
    <dgm:pt modelId="{911DD2DA-8117-4D28-A270-D7FDACA98159}">
      <dgm:prSet phldrT="[Text]" custT="1"/>
      <dgm:spPr>
        <a:solidFill>
          <a:schemeClr val="accent1"/>
        </a:solidFill>
      </dgm:spPr>
      <dgm:t>
        <a:bodyPr/>
        <a:lstStyle/>
        <a:p>
          <a:r>
            <a:rPr lang="en-US" sz="1800" dirty="0">
              <a:solidFill>
                <a:schemeClr val="bg1"/>
              </a:solidFill>
            </a:rPr>
            <a:t>Validate Model</a:t>
          </a:r>
        </a:p>
      </dgm:t>
    </dgm:pt>
    <dgm:pt modelId="{0190BFF5-1B64-4AB3-8FE8-9BF5DD930A3B}" type="parTrans" cxnId="{A70BD76D-BD80-4A07-8937-B039C1E5C8DB}">
      <dgm:prSet/>
      <dgm:spPr/>
      <dgm:t>
        <a:bodyPr/>
        <a:lstStyle/>
        <a:p>
          <a:endParaRPr lang="en-US" sz="1600"/>
        </a:p>
      </dgm:t>
    </dgm:pt>
    <dgm:pt modelId="{CD6CA812-6C30-4A6C-A74C-FBCD18E0BB91}" type="sibTrans" cxnId="{A70BD76D-BD80-4A07-8937-B039C1E5C8DB}">
      <dgm:prSet/>
      <dgm:spPr/>
      <dgm:t>
        <a:bodyPr/>
        <a:lstStyle/>
        <a:p>
          <a:endParaRPr lang="en-US" sz="1600"/>
        </a:p>
      </dgm:t>
    </dgm:pt>
    <dgm:pt modelId="{F4FCDE3A-4C49-4149-BA54-D8D4683C4900}">
      <dgm:prSet custT="1"/>
      <dgm:spPr>
        <a:solidFill>
          <a:schemeClr val="accent1"/>
        </a:solidFill>
      </dgm:spPr>
      <dgm:t>
        <a:bodyPr/>
        <a:lstStyle/>
        <a:p>
          <a:r>
            <a:rPr lang="en-US" sz="1600" dirty="0">
              <a:solidFill>
                <a:schemeClr val="bg1"/>
              </a:solidFill>
            </a:rPr>
            <a:t>Predictions</a:t>
          </a:r>
        </a:p>
      </dgm:t>
    </dgm:pt>
    <dgm:pt modelId="{2D3D1431-11C4-4E80-A848-2C938D07E6E6}" type="parTrans" cxnId="{5B7DAC26-878F-45F8-97A9-AB2D6EA9B6D2}">
      <dgm:prSet/>
      <dgm:spPr/>
      <dgm:t>
        <a:bodyPr/>
        <a:lstStyle/>
        <a:p>
          <a:endParaRPr lang="en-US" sz="1600"/>
        </a:p>
      </dgm:t>
    </dgm:pt>
    <dgm:pt modelId="{A6796A29-CABC-4067-B758-CD3F09C44EF1}" type="sibTrans" cxnId="{5B7DAC26-878F-45F8-97A9-AB2D6EA9B6D2}">
      <dgm:prSet/>
      <dgm:spPr/>
      <dgm:t>
        <a:bodyPr/>
        <a:lstStyle/>
        <a:p>
          <a:endParaRPr lang="en-US" sz="1600"/>
        </a:p>
      </dgm:t>
    </dgm:pt>
    <dgm:pt modelId="{DFE30D61-27F6-4872-8AB7-EF48DF40C7CF}">
      <dgm:prSet phldrT="[Text]" custT="1"/>
      <dgm:spPr>
        <a:solidFill>
          <a:schemeClr val="accent1"/>
        </a:solidFill>
      </dgm:spPr>
      <dgm:t>
        <a:bodyPr/>
        <a:lstStyle/>
        <a:p>
          <a:r>
            <a:rPr lang="en-US" sz="1200" dirty="0">
              <a:solidFill>
                <a:schemeClr val="bg1"/>
              </a:solidFill>
            </a:rPr>
            <a:t>Model selection &amp; binding </a:t>
          </a:r>
        </a:p>
      </dgm:t>
    </dgm:pt>
    <dgm:pt modelId="{EF671621-E1C5-456E-A4D9-5F1DCE92EA3F}" type="parTrans" cxnId="{AE5BEEB4-8BDB-4563-9EFD-734A6F92845A}">
      <dgm:prSet/>
      <dgm:spPr/>
      <dgm:t>
        <a:bodyPr/>
        <a:lstStyle/>
        <a:p>
          <a:endParaRPr lang="en-US" sz="1600"/>
        </a:p>
      </dgm:t>
    </dgm:pt>
    <dgm:pt modelId="{7EBAB746-A650-4ADA-A134-F1E4C4D2F92A}" type="sibTrans" cxnId="{AE5BEEB4-8BDB-4563-9EFD-734A6F92845A}">
      <dgm:prSet/>
      <dgm:spPr/>
      <dgm:t>
        <a:bodyPr/>
        <a:lstStyle/>
        <a:p>
          <a:endParaRPr lang="en-US" sz="1600"/>
        </a:p>
      </dgm:t>
    </dgm:pt>
    <dgm:pt modelId="{F4AAF93C-1B5F-4005-B35B-9ECCA20BF93A}">
      <dgm:prSet custT="1"/>
      <dgm:spPr>
        <a:solidFill>
          <a:schemeClr val="accent1"/>
        </a:solidFill>
      </dgm:spPr>
      <dgm:t>
        <a:bodyPr/>
        <a:lstStyle/>
        <a:p>
          <a:r>
            <a:rPr lang="en-US" sz="1200" dirty="0">
              <a:solidFill>
                <a:schemeClr val="bg1"/>
              </a:solidFill>
            </a:rPr>
            <a:t>Provide predictions</a:t>
          </a:r>
        </a:p>
      </dgm:t>
    </dgm:pt>
    <dgm:pt modelId="{E860E594-CE6E-482C-B754-ADBC456BFCEB}" type="parTrans" cxnId="{EF9D75A5-6D19-4D92-9956-C4EF39F390BD}">
      <dgm:prSet/>
      <dgm:spPr/>
      <dgm:t>
        <a:bodyPr/>
        <a:lstStyle/>
        <a:p>
          <a:endParaRPr lang="en-US" sz="1600"/>
        </a:p>
      </dgm:t>
    </dgm:pt>
    <dgm:pt modelId="{E531F77B-B43D-4E82-8E90-4230219D7F7A}" type="sibTrans" cxnId="{EF9D75A5-6D19-4D92-9956-C4EF39F390BD}">
      <dgm:prSet/>
      <dgm:spPr/>
      <dgm:t>
        <a:bodyPr/>
        <a:lstStyle/>
        <a:p>
          <a:endParaRPr lang="en-US" sz="1600"/>
        </a:p>
      </dgm:t>
    </dgm:pt>
    <dgm:pt modelId="{8D10EE12-7A89-40CF-8F9A-6DA3FEBA5445}">
      <dgm:prSet phldrT="[Text]" custT="1"/>
      <dgm:spPr>
        <a:solidFill>
          <a:schemeClr val="accent1"/>
        </a:solidFill>
      </dgm:spPr>
      <dgm:t>
        <a:bodyPr/>
        <a:lstStyle/>
        <a:p>
          <a:r>
            <a:rPr lang="en-US" sz="1200" dirty="0">
              <a:solidFill>
                <a:schemeClr val="bg1"/>
              </a:solidFill>
            </a:rPr>
            <a:t>Data ingestion</a:t>
          </a:r>
        </a:p>
      </dgm:t>
    </dgm:pt>
    <dgm:pt modelId="{A0C0D401-F4DC-4155-83FB-8E578FC675FC}" type="parTrans" cxnId="{082D2510-26AE-4B2B-A7E7-71F1214189C2}">
      <dgm:prSet/>
      <dgm:spPr/>
      <dgm:t>
        <a:bodyPr/>
        <a:lstStyle/>
        <a:p>
          <a:endParaRPr lang="en-US" sz="1600"/>
        </a:p>
      </dgm:t>
    </dgm:pt>
    <dgm:pt modelId="{3D4FAE71-BF42-4D45-B2C4-6B1A3DC8ED6D}" type="sibTrans" cxnId="{082D2510-26AE-4B2B-A7E7-71F1214189C2}">
      <dgm:prSet/>
      <dgm:spPr/>
      <dgm:t>
        <a:bodyPr/>
        <a:lstStyle/>
        <a:p>
          <a:endParaRPr lang="en-US" sz="1600"/>
        </a:p>
      </dgm:t>
    </dgm:pt>
    <dgm:pt modelId="{FF6535BF-23C9-4760-87CE-63F7DF1F4B3A}">
      <dgm:prSet phldrT="[Text]" custT="1"/>
      <dgm:spPr>
        <a:solidFill>
          <a:schemeClr val="accent1"/>
        </a:solidFill>
      </dgm:spPr>
      <dgm:t>
        <a:bodyPr/>
        <a:lstStyle/>
        <a:p>
          <a:r>
            <a:rPr lang="en-US" sz="1200" dirty="0">
              <a:solidFill>
                <a:schemeClr val="bg1"/>
              </a:solidFill>
            </a:rPr>
            <a:t>Precision and recall trade-off</a:t>
          </a:r>
        </a:p>
      </dgm:t>
    </dgm:pt>
    <dgm:pt modelId="{72A2D480-BB27-455A-B1D3-8E503A914FA9}" type="parTrans" cxnId="{ABFAA497-309A-4BE1-B849-911A7590931B}">
      <dgm:prSet/>
      <dgm:spPr/>
      <dgm:t>
        <a:bodyPr/>
        <a:lstStyle/>
        <a:p>
          <a:endParaRPr lang="en-US" sz="1600"/>
        </a:p>
      </dgm:t>
    </dgm:pt>
    <dgm:pt modelId="{9C31FE4B-C12A-4E56-856D-44FA832CB288}" type="sibTrans" cxnId="{ABFAA497-309A-4BE1-B849-911A7590931B}">
      <dgm:prSet/>
      <dgm:spPr/>
      <dgm:t>
        <a:bodyPr/>
        <a:lstStyle/>
        <a:p>
          <a:endParaRPr lang="en-US" sz="1600"/>
        </a:p>
      </dgm:t>
    </dgm:pt>
    <dgm:pt modelId="{77CECDCF-5112-4FA4-8AC5-9C45EB6CB1A4}">
      <dgm:prSet phldrT="[Text]" custT="1"/>
      <dgm:spPr>
        <a:solidFill>
          <a:schemeClr val="accent1"/>
        </a:solidFill>
      </dgm:spPr>
      <dgm:t>
        <a:bodyPr/>
        <a:lstStyle/>
        <a:p>
          <a:r>
            <a:rPr lang="en-US" sz="1200" dirty="0">
              <a:solidFill>
                <a:schemeClr val="bg1"/>
              </a:solidFill>
            </a:rPr>
            <a:t>Mapping customer data to SROM templates</a:t>
          </a:r>
        </a:p>
      </dgm:t>
    </dgm:pt>
    <dgm:pt modelId="{DE6D537D-0840-46C1-8670-3F46A50865C8}" type="parTrans" cxnId="{0C1DF30B-6F93-4BC8-B735-FB15D94B7BBB}">
      <dgm:prSet/>
      <dgm:spPr/>
      <dgm:t>
        <a:bodyPr/>
        <a:lstStyle/>
        <a:p>
          <a:endParaRPr lang="en-US" sz="1600"/>
        </a:p>
      </dgm:t>
    </dgm:pt>
    <dgm:pt modelId="{86DC076D-DF6B-4E44-97A4-9436921E9EC5}" type="sibTrans" cxnId="{0C1DF30B-6F93-4BC8-B735-FB15D94B7BBB}">
      <dgm:prSet/>
      <dgm:spPr/>
      <dgm:t>
        <a:bodyPr/>
        <a:lstStyle/>
        <a:p>
          <a:endParaRPr lang="en-US" sz="1600"/>
        </a:p>
      </dgm:t>
    </dgm:pt>
    <dgm:pt modelId="{362525B3-BA56-4EFB-B778-31AEA6225A8B}">
      <dgm:prSet phldrT="[Text]" custT="1"/>
      <dgm:spPr>
        <a:solidFill>
          <a:schemeClr val="accent1"/>
        </a:solidFill>
      </dgm:spPr>
      <dgm:t>
        <a:bodyPr/>
        <a:lstStyle/>
        <a:p>
          <a:r>
            <a:rPr lang="en-US" sz="1200" dirty="0">
              <a:solidFill>
                <a:schemeClr val="bg1"/>
              </a:solidFill>
            </a:rPr>
            <a:t>Big Data handling</a:t>
          </a:r>
        </a:p>
      </dgm:t>
    </dgm:pt>
    <dgm:pt modelId="{FB945F34-72FD-4DBF-A061-F7AF43EC0990}" type="parTrans" cxnId="{2A0AA6F4-FFFD-4095-B964-A8B4C49C7F58}">
      <dgm:prSet/>
      <dgm:spPr/>
      <dgm:t>
        <a:bodyPr/>
        <a:lstStyle/>
        <a:p>
          <a:endParaRPr lang="en-US" sz="1600"/>
        </a:p>
      </dgm:t>
    </dgm:pt>
    <dgm:pt modelId="{0F6B6BFA-D44D-4D34-B6BF-D6ACE98AC148}" type="sibTrans" cxnId="{2A0AA6F4-FFFD-4095-B964-A8B4C49C7F58}">
      <dgm:prSet/>
      <dgm:spPr/>
      <dgm:t>
        <a:bodyPr/>
        <a:lstStyle/>
        <a:p>
          <a:endParaRPr lang="en-US" sz="1600"/>
        </a:p>
      </dgm:t>
    </dgm:pt>
    <dgm:pt modelId="{7ADB0E35-319B-48EA-BA21-21F39A4B95A2}">
      <dgm:prSet phldrT="[Text]" custT="1"/>
      <dgm:spPr>
        <a:solidFill>
          <a:schemeClr val="accent1"/>
        </a:solidFill>
      </dgm:spPr>
      <dgm:t>
        <a:bodyPr/>
        <a:lstStyle/>
        <a:p>
          <a:r>
            <a:rPr lang="en-US" sz="1200" dirty="0">
              <a:solidFill>
                <a:schemeClr val="bg1"/>
              </a:solidFill>
            </a:rPr>
            <a:t>Automated model selection </a:t>
          </a:r>
        </a:p>
      </dgm:t>
    </dgm:pt>
    <dgm:pt modelId="{D2504303-5471-49D0-8044-C7E63C8A6F6F}" type="parTrans" cxnId="{8B99D7A9-CAD2-434C-B047-6EC85E78EC44}">
      <dgm:prSet/>
      <dgm:spPr/>
      <dgm:t>
        <a:bodyPr/>
        <a:lstStyle/>
        <a:p>
          <a:endParaRPr lang="en-US" sz="1600"/>
        </a:p>
      </dgm:t>
    </dgm:pt>
    <dgm:pt modelId="{C78AC814-171B-4D9D-A3CF-E78866A283EC}" type="sibTrans" cxnId="{8B99D7A9-CAD2-434C-B047-6EC85E78EC44}">
      <dgm:prSet/>
      <dgm:spPr/>
      <dgm:t>
        <a:bodyPr/>
        <a:lstStyle/>
        <a:p>
          <a:endParaRPr lang="en-US" sz="1600"/>
        </a:p>
      </dgm:t>
    </dgm:pt>
    <dgm:pt modelId="{B3BE82A2-E860-4297-A698-0D4222EDDC69}">
      <dgm:prSet phldrT="[Text]" custT="1"/>
      <dgm:spPr>
        <a:solidFill>
          <a:schemeClr val="accent1"/>
        </a:solidFill>
      </dgm:spPr>
      <dgm:t>
        <a:bodyPr/>
        <a:lstStyle/>
        <a:p>
          <a:r>
            <a:rPr lang="en-US" sz="1200" dirty="0">
              <a:solidFill>
                <a:schemeClr val="bg1"/>
              </a:solidFill>
            </a:rPr>
            <a:t>Feature selection</a:t>
          </a:r>
        </a:p>
      </dgm:t>
    </dgm:pt>
    <dgm:pt modelId="{6EEE59E4-B5E9-4CC1-9A86-863C9F5BCB49}" type="parTrans" cxnId="{4C08649E-0D88-4FDB-88F0-7062687FB2A8}">
      <dgm:prSet/>
      <dgm:spPr/>
      <dgm:t>
        <a:bodyPr/>
        <a:lstStyle/>
        <a:p>
          <a:endParaRPr lang="en-US" sz="1600"/>
        </a:p>
      </dgm:t>
    </dgm:pt>
    <dgm:pt modelId="{5CC0DEED-5DB5-416A-A41F-CBA5F3012AB1}" type="sibTrans" cxnId="{4C08649E-0D88-4FDB-88F0-7062687FB2A8}">
      <dgm:prSet/>
      <dgm:spPr/>
      <dgm:t>
        <a:bodyPr/>
        <a:lstStyle/>
        <a:p>
          <a:endParaRPr lang="en-US" sz="1600"/>
        </a:p>
      </dgm:t>
    </dgm:pt>
    <dgm:pt modelId="{3FD93BD4-C55B-46CA-A547-2A0CB3C40083}">
      <dgm:prSet phldrT="[Text]" custT="1"/>
      <dgm:spPr>
        <a:solidFill>
          <a:schemeClr val="accent1"/>
        </a:solidFill>
      </dgm:spPr>
      <dgm:t>
        <a:bodyPr/>
        <a:lstStyle/>
        <a:p>
          <a:r>
            <a:rPr lang="en-US" sz="1200" dirty="0">
              <a:solidFill>
                <a:schemeClr val="bg1"/>
              </a:solidFill>
            </a:rPr>
            <a:t>Feature extraction</a:t>
          </a:r>
        </a:p>
      </dgm:t>
    </dgm:pt>
    <dgm:pt modelId="{384DDBCF-8623-44B8-906A-976987E916ED}" type="parTrans" cxnId="{1FFC72F4-EEA3-4658-892E-F87BF327DCB9}">
      <dgm:prSet/>
      <dgm:spPr/>
      <dgm:t>
        <a:bodyPr/>
        <a:lstStyle/>
        <a:p>
          <a:endParaRPr lang="en-US" sz="1600"/>
        </a:p>
      </dgm:t>
    </dgm:pt>
    <dgm:pt modelId="{B9C8BD0C-0857-4889-9879-8DC84C406AF3}" type="sibTrans" cxnId="{1FFC72F4-EEA3-4658-892E-F87BF327DCB9}">
      <dgm:prSet/>
      <dgm:spPr/>
      <dgm:t>
        <a:bodyPr/>
        <a:lstStyle/>
        <a:p>
          <a:endParaRPr lang="en-US" sz="1600"/>
        </a:p>
      </dgm:t>
    </dgm:pt>
    <dgm:pt modelId="{7A5D316A-353A-4163-97F3-2CE4395A983E}">
      <dgm:prSet phldrT="[Text]" custT="1"/>
      <dgm:spPr>
        <a:solidFill>
          <a:schemeClr val="accent1"/>
        </a:solidFill>
      </dgm:spPr>
      <dgm:t>
        <a:bodyPr/>
        <a:lstStyle/>
        <a:p>
          <a:r>
            <a:rPr lang="en-US" sz="1200" dirty="0">
              <a:solidFill>
                <a:schemeClr val="bg1"/>
              </a:solidFill>
            </a:rPr>
            <a:t>ROC curves </a:t>
          </a:r>
        </a:p>
      </dgm:t>
    </dgm:pt>
    <dgm:pt modelId="{8BA1945B-5C39-42BB-8C0E-6DE4BFFAEFE0}" type="parTrans" cxnId="{23F38651-49C6-421B-9CE8-F928882D97F9}">
      <dgm:prSet/>
      <dgm:spPr/>
      <dgm:t>
        <a:bodyPr/>
        <a:lstStyle/>
        <a:p>
          <a:endParaRPr lang="en-US" sz="1600"/>
        </a:p>
      </dgm:t>
    </dgm:pt>
    <dgm:pt modelId="{ABE6A926-B950-4DE9-B914-26D816A3970A}" type="sibTrans" cxnId="{23F38651-49C6-421B-9CE8-F928882D97F9}">
      <dgm:prSet/>
      <dgm:spPr/>
      <dgm:t>
        <a:bodyPr/>
        <a:lstStyle/>
        <a:p>
          <a:endParaRPr lang="en-US" sz="1600"/>
        </a:p>
      </dgm:t>
    </dgm:pt>
    <dgm:pt modelId="{8FA77201-B785-47EA-9DA5-395B8A31A98E}">
      <dgm:prSet phldrT="[Text]" custT="1"/>
      <dgm:spPr>
        <a:solidFill>
          <a:schemeClr val="accent1"/>
        </a:solidFill>
      </dgm:spPr>
      <dgm:t>
        <a:bodyPr/>
        <a:lstStyle/>
        <a:p>
          <a:r>
            <a:rPr lang="en-US" sz="1200" dirty="0">
              <a:solidFill>
                <a:schemeClr val="bg1"/>
              </a:solidFill>
            </a:rPr>
            <a:t>Class imbalance handling</a:t>
          </a:r>
        </a:p>
      </dgm:t>
    </dgm:pt>
    <dgm:pt modelId="{3C027578-44A0-43D4-BC12-225B353F1CAD}" type="parTrans" cxnId="{3BDCEF11-5046-49E2-97F2-157AD6A08F6D}">
      <dgm:prSet/>
      <dgm:spPr/>
      <dgm:t>
        <a:bodyPr/>
        <a:lstStyle/>
        <a:p>
          <a:endParaRPr lang="en-US" sz="1600"/>
        </a:p>
      </dgm:t>
    </dgm:pt>
    <dgm:pt modelId="{E7579DE9-DC40-484B-B7CA-D1EF76ED0628}" type="sibTrans" cxnId="{3BDCEF11-5046-49E2-97F2-157AD6A08F6D}">
      <dgm:prSet/>
      <dgm:spPr/>
      <dgm:t>
        <a:bodyPr/>
        <a:lstStyle/>
        <a:p>
          <a:endParaRPr lang="en-US" sz="1600"/>
        </a:p>
      </dgm:t>
    </dgm:pt>
    <dgm:pt modelId="{C441883A-FD9D-459E-B5DE-4329AA45A389}">
      <dgm:prSet phldrT="[Text]" custT="1"/>
      <dgm:spPr>
        <a:solidFill>
          <a:schemeClr val="accent1"/>
        </a:solidFill>
      </dgm:spPr>
      <dgm:t>
        <a:bodyPr/>
        <a:lstStyle/>
        <a:p>
          <a:r>
            <a:rPr lang="en-US" sz="1200" dirty="0">
              <a:solidFill>
                <a:schemeClr val="bg1"/>
              </a:solidFill>
            </a:rPr>
            <a:t>Error measures</a:t>
          </a:r>
        </a:p>
      </dgm:t>
    </dgm:pt>
    <dgm:pt modelId="{D70039ED-7B85-4967-8348-DD274A26D64F}" type="parTrans" cxnId="{4F5219C0-8F8A-4E07-A666-420C98992E65}">
      <dgm:prSet/>
      <dgm:spPr/>
      <dgm:t>
        <a:bodyPr/>
        <a:lstStyle/>
        <a:p>
          <a:endParaRPr lang="en-US" sz="1600"/>
        </a:p>
      </dgm:t>
    </dgm:pt>
    <dgm:pt modelId="{7199ACBC-5AA9-4739-8733-6FA9A75EC2FE}" type="sibTrans" cxnId="{4F5219C0-8F8A-4E07-A666-420C98992E65}">
      <dgm:prSet/>
      <dgm:spPr/>
      <dgm:t>
        <a:bodyPr/>
        <a:lstStyle/>
        <a:p>
          <a:endParaRPr lang="en-US" sz="1600"/>
        </a:p>
      </dgm:t>
    </dgm:pt>
    <dgm:pt modelId="{FF7688F8-487C-496F-9480-F01A6CA9CAEF}">
      <dgm:prSet custT="1"/>
      <dgm:spPr>
        <a:solidFill>
          <a:schemeClr val="accent1"/>
        </a:solidFill>
      </dgm:spPr>
      <dgm:t>
        <a:bodyPr/>
        <a:lstStyle/>
        <a:p>
          <a:r>
            <a:rPr lang="en-US" sz="1200" dirty="0">
              <a:solidFill>
                <a:schemeClr val="bg1"/>
              </a:solidFill>
            </a:rPr>
            <a:t>Anomaly scores</a:t>
          </a:r>
        </a:p>
      </dgm:t>
    </dgm:pt>
    <dgm:pt modelId="{95865DF6-F40F-4E3D-A5C7-5BCEBFF15C2F}" type="parTrans" cxnId="{CBF939C7-8F54-4CD3-8C0D-3F00F7F1682C}">
      <dgm:prSet/>
      <dgm:spPr/>
      <dgm:t>
        <a:bodyPr/>
        <a:lstStyle/>
        <a:p>
          <a:endParaRPr lang="en-US" sz="1600"/>
        </a:p>
      </dgm:t>
    </dgm:pt>
    <dgm:pt modelId="{85533309-BD60-4A37-9AE9-E6A99588C016}" type="sibTrans" cxnId="{CBF939C7-8F54-4CD3-8C0D-3F00F7F1682C}">
      <dgm:prSet/>
      <dgm:spPr/>
      <dgm:t>
        <a:bodyPr/>
        <a:lstStyle/>
        <a:p>
          <a:endParaRPr lang="en-US" sz="1600"/>
        </a:p>
      </dgm:t>
    </dgm:pt>
    <dgm:pt modelId="{CE771F05-7BC8-4363-B9EB-CC7915E822C8}">
      <dgm:prSet custT="1"/>
      <dgm:spPr>
        <a:solidFill>
          <a:schemeClr val="accent1"/>
        </a:solidFill>
      </dgm:spPr>
      <dgm:t>
        <a:bodyPr/>
        <a:lstStyle/>
        <a:p>
          <a:r>
            <a:rPr lang="en-US" sz="1200" dirty="0">
              <a:solidFill>
                <a:schemeClr val="bg1"/>
              </a:solidFill>
            </a:rPr>
            <a:t>Real-time analytics for monitoring </a:t>
          </a:r>
        </a:p>
      </dgm:t>
    </dgm:pt>
    <dgm:pt modelId="{86F6FA02-1751-477F-86CA-B822D5EB50B9}" type="parTrans" cxnId="{EDA71D2D-6614-435E-89AC-2BC4EE5B6737}">
      <dgm:prSet/>
      <dgm:spPr/>
      <dgm:t>
        <a:bodyPr/>
        <a:lstStyle/>
        <a:p>
          <a:endParaRPr lang="en-US" sz="1600"/>
        </a:p>
      </dgm:t>
    </dgm:pt>
    <dgm:pt modelId="{4F6AE57A-5B69-4E30-BA64-23EF4BEE736C}" type="sibTrans" cxnId="{EDA71D2D-6614-435E-89AC-2BC4EE5B6737}">
      <dgm:prSet/>
      <dgm:spPr/>
      <dgm:t>
        <a:bodyPr/>
        <a:lstStyle/>
        <a:p>
          <a:endParaRPr lang="en-US" sz="1600"/>
        </a:p>
      </dgm:t>
    </dgm:pt>
    <dgm:pt modelId="{41F62521-F907-4AA5-B13C-4DC9545CE215}">
      <dgm:prSet custT="1"/>
      <dgm:spPr>
        <a:solidFill>
          <a:schemeClr val="accent1"/>
        </a:solidFill>
      </dgm:spPr>
      <dgm:t>
        <a:bodyPr/>
        <a:lstStyle/>
        <a:p>
          <a:r>
            <a:rPr lang="en-US" sz="1200" dirty="0">
              <a:solidFill>
                <a:schemeClr val="bg1"/>
              </a:solidFill>
            </a:rPr>
            <a:t>Root cause analysis for diagnostics</a:t>
          </a:r>
        </a:p>
      </dgm:t>
    </dgm:pt>
    <dgm:pt modelId="{687A725D-1B6E-4AD2-8CD4-730A1DC5F0CD}" type="parTrans" cxnId="{589B67AD-867C-4FE2-8907-66F060361D9B}">
      <dgm:prSet/>
      <dgm:spPr/>
      <dgm:t>
        <a:bodyPr/>
        <a:lstStyle/>
        <a:p>
          <a:endParaRPr lang="en-US" sz="1600"/>
        </a:p>
      </dgm:t>
    </dgm:pt>
    <dgm:pt modelId="{458C21D9-9DEA-4493-B1A2-3126D946B36D}" type="sibTrans" cxnId="{589B67AD-867C-4FE2-8907-66F060361D9B}">
      <dgm:prSet/>
      <dgm:spPr/>
      <dgm:t>
        <a:bodyPr/>
        <a:lstStyle/>
        <a:p>
          <a:endParaRPr lang="en-US" sz="1600"/>
        </a:p>
      </dgm:t>
    </dgm:pt>
    <dgm:pt modelId="{C5DE34AB-5682-4216-B1FF-21A5242DE973}" type="pres">
      <dgm:prSet presAssocID="{A2F5759E-C9CE-441A-B485-09B89F3EE0B6}" presName="CompostProcess" presStyleCnt="0">
        <dgm:presLayoutVars>
          <dgm:dir/>
          <dgm:resizeHandles val="exact"/>
        </dgm:presLayoutVars>
      </dgm:prSet>
      <dgm:spPr/>
    </dgm:pt>
    <dgm:pt modelId="{36BE30C8-1C05-4CC4-AE9C-113E47D66FE6}" type="pres">
      <dgm:prSet presAssocID="{A2F5759E-C9CE-441A-B485-09B89F3EE0B6}" presName="arrow" presStyleLbl="bgShp" presStyleIdx="0" presStyleCnt="1" custLinFactNeighborX="-2181" custLinFactNeighborY="8781"/>
      <dgm:spPr/>
    </dgm:pt>
    <dgm:pt modelId="{D2662E01-B286-43C9-970A-B3E563DA1FFF}" type="pres">
      <dgm:prSet presAssocID="{A2F5759E-C9CE-441A-B485-09B89F3EE0B6}" presName="linearProcess" presStyleCnt="0"/>
      <dgm:spPr/>
    </dgm:pt>
    <dgm:pt modelId="{77DE67A6-EF1A-4D4F-93B8-2631D1CAB5C8}" type="pres">
      <dgm:prSet presAssocID="{D0B2E9BA-ECC9-4B1D-A92A-3414AF081F55}" presName="textNode" presStyleLbl="node1" presStyleIdx="0" presStyleCnt="4">
        <dgm:presLayoutVars>
          <dgm:bulletEnabled val="1"/>
        </dgm:presLayoutVars>
      </dgm:prSet>
      <dgm:spPr/>
    </dgm:pt>
    <dgm:pt modelId="{0C961A21-8343-427B-8FEC-51E63B267B7F}" type="pres">
      <dgm:prSet presAssocID="{35311EAF-6DA5-4FE6-987A-8DC9ECE5F040}" presName="sibTrans" presStyleCnt="0"/>
      <dgm:spPr/>
    </dgm:pt>
    <dgm:pt modelId="{1392182F-C843-4269-A88D-25FBDCD40583}" type="pres">
      <dgm:prSet presAssocID="{D726D20A-3294-4C80-AE43-253BC2E93B62}" presName="textNode" presStyleLbl="node1" presStyleIdx="1" presStyleCnt="4" custScaleX="112802">
        <dgm:presLayoutVars>
          <dgm:bulletEnabled val="1"/>
        </dgm:presLayoutVars>
      </dgm:prSet>
      <dgm:spPr/>
    </dgm:pt>
    <dgm:pt modelId="{0206E708-53CA-4583-A292-4932918146F5}" type="pres">
      <dgm:prSet presAssocID="{1A7A2217-B63B-4A72-87A0-6F117C501AA0}" presName="sibTrans" presStyleCnt="0"/>
      <dgm:spPr/>
    </dgm:pt>
    <dgm:pt modelId="{2F14B2F2-B853-4FF6-ADC5-FB95F565F262}" type="pres">
      <dgm:prSet presAssocID="{911DD2DA-8117-4D28-A270-D7FDACA98159}" presName="textNode" presStyleLbl="node1" presStyleIdx="2" presStyleCnt="4" custScaleX="99897">
        <dgm:presLayoutVars>
          <dgm:bulletEnabled val="1"/>
        </dgm:presLayoutVars>
      </dgm:prSet>
      <dgm:spPr/>
    </dgm:pt>
    <dgm:pt modelId="{05172FE7-1B41-4654-8B2B-7774DA917371}" type="pres">
      <dgm:prSet presAssocID="{CD6CA812-6C30-4A6C-A74C-FBCD18E0BB91}" presName="sibTrans" presStyleCnt="0"/>
      <dgm:spPr/>
    </dgm:pt>
    <dgm:pt modelId="{34CAE2AA-9FDB-4B5E-92AA-DE54E4E55C3B}" type="pres">
      <dgm:prSet presAssocID="{F4FCDE3A-4C49-4149-BA54-D8D4683C4900}" presName="textNode" presStyleLbl="node1" presStyleIdx="3" presStyleCnt="4">
        <dgm:presLayoutVars>
          <dgm:bulletEnabled val="1"/>
        </dgm:presLayoutVars>
      </dgm:prSet>
      <dgm:spPr/>
    </dgm:pt>
  </dgm:ptLst>
  <dgm:cxnLst>
    <dgm:cxn modelId="{8582BC00-E61B-6D44-AAB2-51A1CD084673}" type="presOf" srcId="{D0B2E9BA-ECC9-4B1D-A92A-3414AF081F55}" destId="{77DE67A6-EF1A-4D4F-93B8-2631D1CAB5C8}" srcOrd="0" destOrd="0" presId="urn:microsoft.com/office/officeart/2005/8/layout/hProcess9"/>
    <dgm:cxn modelId="{48D28F09-54C6-9C41-AA99-4589DC8CA0A7}" type="presOf" srcId="{DFE30D61-27F6-4872-8AB7-EF48DF40C7CF}" destId="{1392182F-C843-4269-A88D-25FBDCD40583}" srcOrd="0" destOrd="1" presId="urn:microsoft.com/office/officeart/2005/8/layout/hProcess9"/>
    <dgm:cxn modelId="{0C1DF30B-6F93-4BC8-B735-FB15D94B7BBB}" srcId="{D0B2E9BA-ECC9-4B1D-A92A-3414AF081F55}" destId="{77CECDCF-5112-4FA4-8AC5-9C45EB6CB1A4}" srcOrd="1" destOrd="0" parTransId="{DE6D537D-0840-46C1-8670-3F46A50865C8}" sibTransId="{86DC076D-DF6B-4E44-97A4-9436921E9EC5}"/>
    <dgm:cxn modelId="{717A660E-9B94-8042-8C16-18C0E6FD3BA0}" type="presOf" srcId="{FF7688F8-487C-496F-9480-F01A6CA9CAEF}" destId="{34CAE2AA-9FDB-4B5E-92AA-DE54E4E55C3B}" srcOrd="0" destOrd="2" presId="urn:microsoft.com/office/officeart/2005/8/layout/hProcess9"/>
    <dgm:cxn modelId="{082D2510-26AE-4B2B-A7E7-71F1214189C2}" srcId="{D0B2E9BA-ECC9-4B1D-A92A-3414AF081F55}" destId="{8D10EE12-7A89-40CF-8F9A-6DA3FEBA5445}" srcOrd="0" destOrd="0" parTransId="{A0C0D401-F4DC-4155-83FB-8E578FC675FC}" sibTransId="{3D4FAE71-BF42-4D45-B2C4-6B1A3DC8ED6D}"/>
    <dgm:cxn modelId="{3BDCEF11-5046-49E2-97F2-157AD6A08F6D}" srcId="{D726D20A-3294-4C80-AE43-253BC2E93B62}" destId="{8FA77201-B785-47EA-9DA5-395B8A31A98E}" srcOrd="3" destOrd="0" parTransId="{3C027578-44A0-43D4-BC12-225B353F1CAD}" sibTransId="{E7579DE9-DC40-484B-B7CA-D1EF76ED0628}"/>
    <dgm:cxn modelId="{052A0E1C-D823-FD47-81FF-EE35B59B3B96}" type="presOf" srcId="{F4FCDE3A-4C49-4149-BA54-D8D4683C4900}" destId="{34CAE2AA-9FDB-4B5E-92AA-DE54E4E55C3B}" srcOrd="0" destOrd="0" presId="urn:microsoft.com/office/officeart/2005/8/layout/hProcess9"/>
    <dgm:cxn modelId="{21F6551D-3E6B-EB4F-9030-F8DDCCAD7DFB}" type="presOf" srcId="{7A5D316A-353A-4163-97F3-2CE4395A983E}" destId="{2F14B2F2-B853-4FF6-ADC5-FB95F565F262}" srcOrd="0" destOrd="3" presId="urn:microsoft.com/office/officeart/2005/8/layout/hProcess9"/>
    <dgm:cxn modelId="{D66FB722-29FD-C541-82AC-7397A5FCEE9F}" type="presOf" srcId="{CE771F05-7BC8-4363-B9EB-CC7915E822C8}" destId="{34CAE2AA-9FDB-4B5E-92AA-DE54E4E55C3B}" srcOrd="0" destOrd="3" presId="urn:microsoft.com/office/officeart/2005/8/layout/hProcess9"/>
    <dgm:cxn modelId="{5B7DAC26-878F-45F8-97A9-AB2D6EA9B6D2}" srcId="{A2F5759E-C9CE-441A-B485-09B89F3EE0B6}" destId="{F4FCDE3A-4C49-4149-BA54-D8D4683C4900}" srcOrd="3" destOrd="0" parTransId="{2D3D1431-11C4-4E80-A848-2C938D07E6E6}" sibTransId="{A6796A29-CABC-4067-B758-CD3F09C44EF1}"/>
    <dgm:cxn modelId="{EDA71D2D-6614-435E-89AC-2BC4EE5B6737}" srcId="{F4FCDE3A-4C49-4149-BA54-D8D4683C4900}" destId="{CE771F05-7BC8-4363-B9EB-CC7915E822C8}" srcOrd="2" destOrd="0" parTransId="{86F6FA02-1751-477F-86CA-B822D5EB50B9}" sibTransId="{4F6AE57A-5B69-4E30-BA64-23EF4BEE736C}"/>
    <dgm:cxn modelId="{17D1FA2F-056E-1742-8C8B-F64DF4BA7C1C}" type="presOf" srcId="{F4AAF93C-1B5F-4005-B35B-9ECCA20BF93A}" destId="{34CAE2AA-9FDB-4B5E-92AA-DE54E4E55C3B}" srcOrd="0" destOrd="1" presId="urn:microsoft.com/office/officeart/2005/8/layout/hProcess9"/>
    <dgm:cxn modelId="{23F38651-49C6-421B-9CE8-F928882D97F9}" srcId="{911DD2DA-8117-4D28-A270-D7FDACA98159}" destId="{7A5D316A-353A-4163-97F3-2CE4395A983E}" srcOrd="2" destOrd="0" parTransId="{8BA1945B-5C39-42BB-8C0E-6DE4BFFAEFE0}" sibTransId="{ABE6A926-B950-4DE9-B914-26D816A3970A}"/>
    <dgm:cxn modelId="{742DC054-B06E-8C41-81A6-D789B7B79DD3}" type="presOf" srcId="{FF6535BF-23C9-4760-87CE-63F7DF1F4B3A}" destId="{2F14B2F2-B853-4FF6-ADC5-FB95F565F262}" srcOrd="0" destOrd="1" presId="urn:microsoft.com/office/officeart/2005/8/layout/hProcess9"/>
    <dgm:cxn modelId="{8EFA4358-D075-6840-9799-F06F9779A7C8}" type="presOf" srcId="{41F62521-F907-4AA5-B13C-4DC9545CE215}" destId="{34CAE2AA-9FDB-4B5E-92AA-DE54E4E55C3B}" srcOrd="0" destOrd="4" presId="urn:microsoft.com/office/officeart/2005/8/layout/hProcess9"/>
    <dgm:cxn modelId="{79D6495A-214A-D549-AC19-7FE870719B7C}" type="presOf" srcId="{B3BE82A2-E860-4297-A698-0D4222EDDC69}" destId="{1392182F-C843-4269-A88D-25FBDCD40583}" srcOrd="0" destOrd="3" presId="urn:microsoft.com/office/officeart/2005/8/layout/hProcess9"/>
    <dgm:cxn modelId="{8FCB4D5C-BECB-1341-9536-5E3A1C072D29}" type="presOf" srcId="{3FD93BD4-C55B-46CA-A547-2A0CB3C40083}" destId="{77DE67A6-EF1A-4D4F-93B8-2631D1CAB5C8}" srcOrd="0" destOrd="4" presId="urn:microsoft.com/office/officeart/2005/8/layout/hProcess9"/>
    <dgm:cxn modelId="{EE3D2763-455A-42B4-9D91-1C127D505C2D}" srcId="{A2F5759E-C9CE-441A-B485-09B89F3EE0B6}" destId="{D726D20A-3294-4C80-AE43-253BC2E93B62}" srcOrd="1" destOrd="0" parTransId="{D7355DC3-AC4C-4B14-AB04-662A9210DA2F}" sibTransId="{1A7A2217-B63B-4A72-87A0-6F117C501AA0}"/>
    <dgm:cxn modelId="{A70BD76D-BD80-4A07-8937-B039C1E5C8DB}" srcId="{A2F5759E-C9CE-441A-B485-09B89F3EE0B6}" destId="{911DD2DA-8117-4D28-A270-D7FDACA98159}" srcOrd="2" destOrd="0" parTransId="{0190BFF5-1B64-4AB3-8FE8-9BF5DD930A3B}" sibTransId="{CD6CA812-6C30-4A6C-A74C-FBCD18E0BB91}"/>
    <dgm:cxn modelId="{1F029181-EECD-4E1F-9D4C-A0911D149E8E}" srcId="{A2F5759E-C9CE-441A-B485-09B89F3EE0B6}" destId="{D0B2E9BA-ECC9-4B1D-A92A-3414AF081F55}" srcOrd="0" destOrd="0" parTransId="{D86CB3B2-0E7F-4A72-8ACA-9F331A8A94FD}" sibTransId="{35311EAF-6DA5-4FE6-987A-8DC9ECE5F040}"/>
    <dgm:cxn modelId="{670DF08A-47D6-0048-9107-6C00C89C5D70}" type="presOf" srcId="{C441883A-FD9D-459E-B5DE-4329AA45A389}" destId="{2F14B2F2-B853-4FF6-ADC5-FB95F565F262}" srcOrd="0" destOrd="2" presId="urn:microsoft.com/office/officeart/2005/8/layout/hProcess9"/>
    <dgm:cxn modelId="{750A3391-B7ED-5E40-A3A2-7973348270C8}" type="presOf" srcId="{A2F5759E-C9CE-441A-B485-09B89F3EE0B6}" destId="{C5DE34AB-5682-4216-B1FF-21A5242DE973}" srcOrd="0" destOrd="0" presId="urn:microsoft.com/office/officeart/2005/8/layout/hProcess9"/>
    <dgm:cxn modelId="{ABFAA497-309A-4BE1-B849-911A7590931B}" srcId="{911DD2DA-8117-4D28-A270-D7FDACA98159}" destId="{FF6535BF-23C9-4760-87CE-63F7DF1F4B3A}" srcOrd="0" destOrd="0" parTransId="{72A2D480-BB27-455A-B1D3-8E503A914FA9}" sibTransId="{9C31FE4B-C12A-4E56-856D-44FA832CB288}"/>
    <dgm:cxn modelId="{4C08649E-0D88-4FDB-88F0-7062687FB2A8}" srcId="{D726D20A-3294-4C80-AE43-253BC2E93B62}" destId="{B3BE82A2-E860-4297-A698-0D4222EDDC69}" srcOrd="2" destOrd="0" parTransId="{6EEE59E4-B5E9-4CC1-9A86-863C9F5BCB49}" sibTransId="{5CC0DEED-5DB5-416A-A41F-CBA5F3012AB1}"/>
    <dgm:cxn modelId="{EF9D75A5-6D19-4D92-9956-C4EF39F390BD}" srcId="{F4FCDE3A-4C49-4149-BA54-D8D4683C4900}" destId="{F4AAF93C-1B5F-4005-B35B-9ECCA20BF93A}" srcOrd="0" destOrd="0" parTransId="{E860E594-CE6E-482C-B754-ADBC456BFCEB}" sibTransId="{E531F77B-B43D-4E82-8E90-4230219D7F7A}"/>
    <dgm:cxn modelId="{6A60C0A6-C25F-8A48-8D90-1392130A39D3}" type="presOf" srcId="{8FA77201-B785-47EA-9DA5-395B8A31A98E}" destId="{1392182F-C843-4269-A88D-25FBDCD40583}" srcOrd="0" destOrd="4" presId="urn:microsoft.com/office/officeart/2005/8/layout/hProcess9"/>
    <dgm:cxn modelId="{8B99D7A9-CAD2-434C-B047-6EC85E78EC44}" srcId="{D726D20A-3294-4C80-AE43-253BC2E93B62}" destId="{7ADB0E35-319B-48EA-BA21-21F39A4B95A2}" srcOrd="1" destOrd="0" parTransId="{D2504303-5471-49D0-8044-C7E63C8A6F6F}" sibTransId="{C78AC814-171B-4D9D-A3CF-E78866A283EC}"/>
    <dgm:cxn modelId="{589B67AD-867C-4FE2-8907-66F060361D9B}" srcId="{F4FCDE3A-4C49-4149-BA54-D8D4683C4900}" destId="{41F62521-F907-4AA5-B13C-4DC9545CE215}" srcOrd="3" destOrd="0" parTransId="{687A725D-1B6E-4AD2-8CD4-730A1DC5F0CD}" sibTransId="{458C21D9-9DEA-4493-B1A2-3126D946B36D}"/>
    <dgm:cxn modelId="{40931CB4-4D8E-7547-B362-5FDFF1F37B85}" type="presOf" srcId="{362525B3-BA56-4EFB-B778-31AEA6225A8B}" destId="{77DE67A6-EF1A-4D4F-93B8-2631D1CAB5C8}" srcOrd="0" destOrd="3" presId="urn:microsoft.com/office/officeart/2005/8/layout/hProcess9"/>
    <dgm:cxn modelId="{AE5BEEB4-8BDB-4563-9EFD-734A6F92845A}" srcId="{D726D20A-3294-4C80-AE43-253BC2E93B62}" destId="{DFE30D61-27F6-4872-8AB7-EF48DF40C7CF}" srcOrd="0" destOrd="0" parTransId="{EF671621-E1C5-456E-A4D9-5F1DCE92EA3F}" sibTransId="{7EBAB746-A650-4ADA-A134-F1E4C4D2F92A}"/>
    <dgm:cxn modelId="{4F5219C0-8F8A-4E07-A666-420C98992E65}" srcId="{911DD2DA-8117-4D28-A270-D7FDACA98159}" destId="{C441883A-FD9D-459E-B5DE-4329AA45A389}" srcOrd="1" destOrd="0" parTransId="{D70039ED-7B85-4967-8348-DD274A26D64F}" sibTransId="{7199ACBC-5AA9-4739-8733-6FA9A75EC2FE}"/>
    <dgm:cxn modelId="{CBF939C7-8F54-4CD3-8C0D-3F00F7F1682C}" srcId="{F4FCDE3A-4C49-4149-BA54-D8D4683C4900}" destId="{FF7688F8-487C-496F-9480-F01A6CA9CAEF}" srcOrd="1" destOrd="0" parTransId="{95865DF6-F40F-4E3D-A5C7-5BCEBFF15C2F}" sibTransId="{85533309-BD60-4A37-9AE9-E6A99588C016}"/>
    <dgm:cxn modelId="{DA2B81D5-125A-9743-BAED-414AB88DE484}" type="presOf" srcId="{77CECDCF-5112-4FA4-8AC5-9C45EB6CB1A4}" destId="{77DE67A6-EF1A-4D4F-93B8-2631D1CAB5C8}" srcOrd="0" destOrd="2" presId="urn:microsoft.com/office/officeart/2005/8/layout/hProcess9"/>
    <dgm:cxn modelId="{37D98CEC-F0B5-1F42-873F-72B1C6E8FBF5}" type="presOf" srcId="{911DD2DA-8117-4D28-A270-D7FDACA98159}" destId="{2F14B2F2-B853-4FF6-ADC5-FB95F565F262}" srcOrd="0" destOrd="0" presId="urn:microsoft.com/office/officeart/2005/8/layout/hProcess9"/>
    <dgm:cxn modelId="{F8496AEE-23B3-7941-ACE0-42A023079592}" type="presOf" srcId="{D726D20A-3294-4C80-AE43-253BC2E93B62}" destId="{1392182F-C843-4269-A88D-25FBDCD40583}" srcOrd="0" destOrd="0" presId="urn:microsoft.com/office/officeart/2005/8/layout/hProcess9"/>
    <dgm:cxn modelId="{1FFC72F4-EEA3-4658-892E-F87BF327DCB9}" srcId="{D0B2E9BA-ECC9-4B1D-A92A-3414AF081F55}" destId="{3FD93BD4-C55B-46CA-A547-2A0CB3C40083}" srcOrd="3" destOrd="0" parTransId="{384DDBCF-8623-44B8-906A-976987E916ED}" sibTransId="{B9C8BD0C-0857-4889-9879-8DC84C406AF3}"/>
    <dgm:cxn modelId="{2A0AA6F4-FFFD-4095-B964-A8B4C49C7F58}" srcId="{D0B2E9BA-ECC9-4B1D-A92A-3414AF081F55}" destId="{362525B3-BA56-4EFB-B778-31AEA6225A8B}" srcOrd="2" destOrd="0" parTransId="{FB945F34-72FD-4DBF-A061-F7AF43EC0990}" sibTransId="{0F6B6BFA-D44D-4D34-B6BF-D6ACE98AC148}"/>
    <dgm:cxn modelId="{9CC2DEFA-AB04-F349-9524-F3A2F1472A84}" type="presOf" srcId="{8D10EE12-7A89-40CF-8F9A-6DA3FEBA5445}" destId="{77DE67A6-EF1A-4D4F-93B8-2631D1CAB5C8}" srcOrd="0" destOrd="1" presId="urn:microsoft.com/office/officeart/2005/8/layout/hProcess9"/>
    <dgm:cxn modelId="{B26344FD-FD74-1146-B811-08D8EA9C39C1}" type="presOf" srcId="{7ADB0E35-319B-48EA-BA21-21F39A4B95A2}" destId="{1392182F-C843-4269-A88D-25FBDCD40583}" srcOrd="0" destOrd="2" presId="urn:microsoft.com/office/officeart/2005/8/layout/hProcess9"/>
    <dgm:cxn modelId="{5CFA7A1E-7017-0E42-8131-CFDE9707B296}" type="presParOf" srcId="{C5DE34AB-5682-4216-B1FF-21A5242DE973}" destId="{36BE30C8-1C05-4CC4-AE9C-113E47D66FE6}" srcOrd="0" destOrd="0" presId="urn:microsoft.com/office/officeart/2005/8/layout/hProcess9"/>
    <dgm:cxn modelId="{B76F294A-67B9-1046-9C43-82CA437E07B2}" type="presParOf" srcId="{C5DE34AB-5682-4216-B1FF-21A5242DE973}" destId="{D2662E01-B286-43C9-970A-B3E563DA1FFF}" srcOrd="1" destOrd="0" presId="urn:microsoft.com/office/officeart/2005/8/layout/hProcess9"/>
    <dgm:cxn modelId="{62B74963-85EB-0B42-82A6-688073309FE7}" type="presParOf" srcId="{D2662E01-B286-43C9-970A-B3E563DA1FFF}" destId="{77DE67A6-EF1A-4D4F-93B8-2631D1CAB5C8}" srcOrd="0" destOrd="0" presId="urn:microsoft.com/office/officeart/2005/8/layout/hProcess9"/>
    <dgm:cxn modelId="{C6CBE143-C7A5-C44D-9E5B-87B0CB6495E1}" type="presParOf" srcId="{D2662E01-B286-43C9-970A-B3E563DA1FFF}" destId="{0C961A21-8343-427B-8FEC-51E63B267B7F}" srcOrd="1" destOrd="0" presId="urn:microsoft.com/office/officeart/2005/8/layout/hProcess9"/>
    <dgm:cxn modelId="{ABB8455E-240A-634F-9A67-C9EE19A731D2}" type="presParOf" srcId="{D2662E01-B286-43C9-970A-B3E563DA1FFF}" destId="{1392182F-C843-4269-A88D-25FBDCD40583}" srcOrd="2" destOrd="0" presId="urn:microsoft.com/office/officeart/2005/8/layout/hProcess9"/>
    <dgm:cxn modelId="{E849692C-DD20-B94E-B1B3-E3DB1C6AE854}" type="presParOf" srcId="{D2662E01-B286-43C9-970A-B3E563DA1FFF}" destId="{0206E708-53CA-4583-A292-4932918146F5}" srcOrd="3" destOrd="0" presId="urn:microsoft.com/office/officeart/2005/8/layout/hProcess9"/>
    <dgm:cxn modelId="{F8B83DB5-876D-2044-82F5-1AAC558A4ACC}" type="presParOf" srcId="{D2662E01-B286-43C9-970A-B3E563DA1FFF}" destId="{2F14B2F2-B853-4FF6-ADC5-FB95F565F262}" srcOrd="4" destOrd="0" presId="urn:microsoft.com/office/officeart/2005/8/layout/hProcess9"/>
    <dgm:cxn modelId="{05EBB9D4-F334-174A-B013-DBDF36A997ED}" type="presParOf" srcId="{D2662E01-B286-43C9-970A-B3E563DA1FFF}" destId="{05172FE7-1B41-4654-8B2B-7774DA917371}" srcOrd="5" destOrd="0" presId="urn:microsoft.com/office/officeart/2005/8/layout/hProcess9"/>
    <dgm:cxn modelId="{FD6436AB-07B3-534E-A5DB-4F60FCE02126}" type="presParOf" srcId="{D2662E01-B286-43C9-970A-B3E563DA1FFF}" destId="{34CAE2AA-9FDB-4B5E-92AA-DE54E4E55C3B}"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91B6C5B-261B-4CFB-8AD2-40E24CEC2AA3}" type="doc">
      <dgm:prSet loTypeId="urn:microsoft.com/office/officeart/2005/8/layout/default" loCatId="list" qsTypeId="urn:microsoft.com/office/officeart/2005/8/quickstyle/simple2" qsCatId="simple" csTypeId="urn:microsoft.com/office/officeart/2005/8/colors/accent3_2" csCatId="accent3" phldr="1"/>
      <dgm:spPr/>
      <dgm:t>
        <a:bodyPr/>
        <a:lstStyle/>
        <a:p>
          <a:endParaRPr lang="en-US"/>
        </a:p>
      </dgm:t>
    </dgm:pt>
    <dgm:pt modelId="{B61FED25-3EDF-422D-87DB-090696FAD838}">
      <dgm:prSet phldrT="[Text]"/>
      <dgm:spPr/>
      <dgm:t>
        <a:bodyPr/>
        <a:lstStyle/>
        <a:p>
          <a:r>
            <a:rPr lang="en-US" dirty="0">
              <a:solidFill>
                <a:schemeClr val="tx1"/>
              </a:solidFill>
            </a:rPr>
            <a:t>OSS/BSS</a:t>
          </a:r>
        </a:p>
      </dgm:t>
    </dgm:pt>
    <dgm:pt modelId="{376E7282-0178-441E-9F21-BA2FACF3E134}" type="parTrans" cxnId="{57F74585-8D7A-41B9-AD58-D820046A0A25}">
      <dgm:prSet/>
      <dgm:spPr/>
      <dgm:t>
        <a:bodyPr/>
        <a:lstStyle/>
        <a:p>
          <a:endParaRPr lang="en-US">
            <a:solidFill>
              <a:schemeClr val="bg2"/>
            </a:solidFill>
          </a:endParaRPr>
        </a:p>
      </dgm:t>
    </dgm:pt>
    <dgm:pt modelId="{0EC50249-B324-4F63-968E-961A689E3EF9}" type="sibTrans" cxnId="{57F74585-8D7A-41B9-AD58-D820046A0A25}">
      <dgm:prSet/>
      <dgm:spPr/>
      <dgm:t>
        <a:bodyPr/>
        <a:lstStyle/>
        <a:p>
          <a:endParaRPr lang="en-US">
            <a:solidFill>
              <a:schemeClr val="bg2"/>
            </a:solidFill>
          </a:endParaRPr>
        </a:p>
      </dgm:t>
    </dgm:pt>
    <dgm:pt modelId="{C0FBBA64-75DF-4321-95F5-C434E1EBE449}">
      <dgm:prSet phldrT="[Text]"/>
      <dgm:spPr/>
      <dgm:t>
        <a:bodyPr/>
        <a:lstStyle/>
        <a:p>
          <a:r>
            <a:rPr lang="en-US" dirty="0">
              <a:solidFill>
                <a:schemeClr val="tx1"/>
              </a:solidFill>
            </a:rPr>
            <a:t>…</a:t>
          </a:r>
        </a:p>
      </dgm:t>
    </dgm:pt>
    <dgm:pt modelId="{017DA2F3-F303-4252-93A1-D6E1A8D51BFF}" type="parTrans" cxnId="{D9E27DD2-8657-48D9-96A6-705DCCB2186E}">
      <dgm:prSet/>
      <dgm:spPr/>
      <dgm:t>
        <a:bodyPr/>
        <a:lstStyle/>
        <a:p>
          <a:endParaRPr lang="en-US">
            <a:solidFill>
              <a:schemeClr val="bg2"/>
            </a:solidFill>
          </a:endParaRPr>
        </a:p>
      </dgm:t>
    </dgm:pt>
    <dgm:pt modelId="{D4AB75D2-1995-448A-AB13-97856317BAF8}" type="sibTrans" cxnId="{D9E27DD2-8657-48D9-96A6-705DCCB2186E}">
      <dgm:prSet/>
      <dgm:spPr/>
      <dgm:t>
        <a:bodyPr/>
        <a:lstStyle/>
        <a:p>
          <a:endParaRPr lang="en-US">
            <a:solidFill>
              <a:schemeClr val="bg2"/>
            </a:solidFill>
          </a:endParaRPr>
        </a:p>
      </dgm:t>
    </dgm:pt>
    <dgm:pt modelId="{3B11141C-7E66-4868-AE38-83533643561E}">
      <dgm:prSet phldrT="[Text]"/>
      <dgm:spPr/>
      <dgm:t>
        <a:bodyPr/>
        <a:lstStyle/>
        <a:p>
          <a:r>
            <a:rPr lang="en-US" dirty="0">
              <a:solidFill>
                <a:schemeClr val="tx1"/>
              </a:solidFill>
            </a:rPr>
            <a:t>Data Stores</a:t>
          </a:r>
        </a:p>
      </dgm:t>
    </dgm:pt>
    <dgm:pt modelId="{B560A01C-D040-4709-83F2-F1786A109E5C}" type="parTrans" cxnId="{044C312A-4888-461B-B5B9-06E6A70B052B}">
      <dgm:prSet/>
      <dgm:spPr/>
      <dgm:t>
        <a:bodyPr/>
        <a:lstStyle/>
        <a:p>
          <a:endParaRPr lang="en-US"/>
        </a:p>
      </dgm:t>
    </dgm:pt>
    <dgm:pt modelId="{E21446F5-05F7-4FC3-BADD-AAD368DB8A1F}" type="sibTrans" cxnId="{044C312A-4888-461B-B5B9-06E6A70B052B}">
      <dgm:prSet/>
      <dgm:spPr/>
      <dgm:t>
        <a:bodyPr/>
        <a:lstStyle/>
        <a:p>
          <a:endParaRPr lang="en-US"/>
        </a:p>
      </dgm:t>
    </dgm:pt>
    <dgm:pt modelId="{0BD3B1F2-D749-4236-A4CC-E063AE3F7EFD}">
      <dgm:prSet phldrT="[Text]"/>
      <dgm:spPr/>
      <dgm:t>
        <a:bodyPr/>
        <a:lstStyle/>
        <a:p>
          <a:r>
            <a:rPr lang="en-US" dirty="0">
              <a:solidFill>
                <a:schemeClr val="tx1"/>
              </a:solidFill>
            </a:rPr>
            <a:t>Applications (Call Center/SOC)</a:t>
          </a:r>
        </a:p>
      </dgm:t>
    </dgm:pt>
    <dgm:pt modelId="{D8D178E5-8BF2-43DF-B26E-04D34BDF9B58}" type="parTrans" cxnId="{E83F37A5-DA8C-404E-AED5-5967E47AD720}">
      <dgm:prSet/>
      <dgm:spPr/>
      <dgm:t>
        <a:bodyPr/>
        <a:lstStyle/>
        <a:p>
          <a:endParaRPr lang="en-US"/>
        </a:p>
      </dgm:t>
    </dgm:pt>
    <dgm:pt modelId="{F64373EF-4B8A-4208-ACC6-14C32F0E7F0A}" type="sibTrans" cxnId="{E83F37A5-DA8C-404E-AED5-5967E47AD720}">
      <dgm:prSet/>
      <dgm:spPr/>
      <dgm:t>
        <a:bodyPr/>
        <a:lstStyle/>
        <a:p>
          <a:endParaRPr lang="en-US"/>
        </a:p>
      </dgm:t>
    </dgm:pt>
    <dgm:pt modelId="{D6956971-31C4-48D2-8B6D-B7D6B79C660B}">
      <dgm:prSet phldrT="[Text]"/>
      <dgm:spPr/>
      <dgm:t>
        <a:bodyPr/>
        <a:lstStyle/>
        <a:p>
          <a:r>
            <a:rPr lang="en-US" dirty="0">
              <a:solidFill>
                <a:schemeClr val="tx1"/>
              </a:solidFill>
            </a:rPr>
            <a:t>3Party</a:t>
          </a:r>
        </a:p>
      </dgm:t>
    </dgm:pt>
    <dgm:pt modelId="{E2E214A3-ED22-4158-BB00-B368586EC9DF}" type="parTrans" cxnId="{4894B126-B870-4B00-A5AC-A501D9C09032}">
      <dgm:prSet/>
      <dgm:spPr/>
      <dgm:t>
        <a:bodyPr/>
        <a:lstStyle/>
        <a:p>
          <a:endParaRPr lang="en-US"/>
        </a:p>
      </dgm:t>
    </dgm:pt>
    <dgm:pt modelId="{144C259C-CAAE-4F3A-A2C0-DAB0CCB70FB9}" type="sibTrans" cxnId="{4894B126-B870-4B00-A5AC-A501D9C09032}">
      <dgm:prSet/>
      <dgm:spPr/>
      <dgm:t>
        <a:bodyPr/>
        <a:lstStyle/>
        <a:p>
          <a:endParaRPr lang="en-US"/>
        </a:p>
      </dgm:t>
    </dgm:pt>
    <dgm:pt modelId="{EC88FC75-A1F1-4A30-8229-A4B41FE1A0DA}">
      <dgm:prSet phldrT="[Text]"/>
      <dgm:spPr/>
      <dgm:t>
        <a:bodyPr/>
        <a:lstStyle/>
        <a:p>
          <a:r>
            <a:rPr lang="en-US" dirty="0">
              <a:solidFill>
                <a:schemeClr val="tx1"/>
              </a:solidFill>
            </a:rPr>
            <a:t>Real time sources</a:t>
          </a:r>
        </a:p>
      </dgm:t>
    </dgm:pt>
    <dgm:pt modelId="{C684E521-460A-40D6-AD73-530067BFD53D}" type="parTrans" cxnId="{E0BC542F-A6B6-4084-8F85-EB65A9E43EB2}">
      <dgm:prSet/>
      <dgm:spPr/>
      <dgm:t>
        <a:bodyPr/>
        <a:lstStyle/>
        <a:p>
          <a:endParaRPr lang="en-US"/>
        </a:p>
      </dgm:t>
    </dgm:pt>
    <dgm:pt modelId="{AD24141F-F2FD-4847-BF71-EE42A0D6091A}" type="sibTrans" cxnId="{E0BC542F-A6B6-4084-8F85-EB65A9E43EB2}">
      <dgm:prSet/>
      <dgm:spPr/>
      <dgm:t>
        <a:bodyPr/>
        <a:lstStyle/>
        <a:p>
          <a:endParaRPr lang="en-US"/>
        </a:p>
      </dgm:t>
    </dgm:pt>
    <dgm:pt modelId="{3BBDA449-D3C7-4DCB-B301-8A752C1920CD}" type="pres">
      <dgm:prSet presAssocID="{B91B6C5B-261B-4CFB-8AD2-40E24CEC2AA3}" presName="diagram" presStyleCnt="0">
        <dgm:presLayoutVars>
          <dgm:dir/>
          <dgm:resizeHandles val="exact"/>
        </dgm:presLayoutVars>
      </dgm:prSet>
      <dgm:spPr/>
    </dgm:pt>
    <dgm:pt modelId="{08DEA28B-9C4C-4BA6-B00A-D2E2FF1326A5}" type="pres">
      <dgm:prSet presAssocID="{B61FED25-3EDF-422D-87DB-090696FAD838}" presName="node" presStyleLbl="node1" presStyleIdx="0" presStyleCnt="6" custLinFactNeighborY="3021">
        <dgm:presLayoutVars>
          <dgm:bulletEnabled val="1"/>
        </dgm:presLayoutVars>
      </dgm:prSet>
      <dgm:spPr/>
    </dgm:pt>
    <dgm:pt modelId="{9209AAD7-4C38-4F48-A52D-8CBC77B82961}" type="pres">
      <dgm:prSet presAssocID="{0EC50249-B324-4F63-968E-961A689E3EF9}" presName="sibTrans" presStyleCnt="0"/>
      <dgm:spPr/>
    </dgm:pt>
    <dgm:pt modelId="{63EA065A-635E-427F-BE73-C902BEDCC424}" type="pres">
      <dgm:prSet presAssocID="{3B11141C-7E66-4868-AE38-83533643561E}" presName="node" presStyleLbl="node1" presStyleIdx="1" presStyleCnt="6">
        <dgm:presLayoutVars>
          <dgm:bulletEnabled val="1"/>
        </dgm:presLayoutVars>
      </dgm:prSet>
      <dgm:spPr/>
    </dgm:pt>
    <dgm:pt modelId="{C971D13C-8A65-4C57-9E5D-0CAE386FBF27}" type="pres">
      <dgm:prSet presAssocID="{E21446F5-05F7-4FC3-BADD-AAD368DB8A1F}" presName="sibTrans" presStyleCnt="0"/>
      <dgm:spPr/>
    </dgm:pt>
    <dgm:pt modelId="{8EF20561-6C54-4D3F-8B77-01C74F8D81B9}" type="pres">
      <dgm:prSet presAssocID="{EC88FC75-A1F1-4A30-8229-A4B41FE1A0DA}" presName="node" presStyleLbl="node1" presStyleIdx="2" presStyleCnt="6">
        <dgm:presLayoutVars>
          <dgm:bulletEnabled val="1"/>
        </dgm:presLayoutVars>
      </dgm:prSet>
      <dgm:spPr/>
    </dgm:pt>
    <dgm:pt modelId="{ADEF7019-12DF-4C34-9790-ECB511490F9A}" type="pres">
      <dgm:prSet presAssocID="{AD24141F-F2FD-4847-BF71-EE42A0D6091A}" presName="sibTrans" presStyleCnt="0"/>
      <dgm:spPr/>
    </dgm:pt>
    <dgm:pt modelId="{4EB8D385-94A9-4092-8DB6-31EF4C783150}" type="pres">
      <dgm:prSet presAssocID="{0BD3B1F2-D749-4236-A4CC-E063AE3F7EFD}" presName="node" presStyleLbl="node1" presStyleIdx="3" presStyleCnt="6">
        <dgm:presLayoutVars>
          <dgm:bulletEnabled val="1"/>
        </dgm:presLayoutVars>
      </dgm:prSet>
      <dgm:spPr/>
    </dgm:pt>
    <dgm:pt modelId="{8CDAA099-BF98-4F27-9EE8-DCC9A847E6E4}" type="pres">
      <dgm:prSet presAssocID="{F64373EF-4B8A-4208-ACC6-14C32F0E7F0A}" presName="sibTrans" presStyleCnt="0"/>
      <dgm:spPr/>
    </dgm:pt>
    <dgm:pt modelId="{DF12429C-C778-4A13-AA49-7B3BD69F6CBF}" type="pres">
      <dgm:prSet presAssocID="{D6956971-31C4-48D2-8B6D-B7D6B79C660B}" presName="node" presStyleLbl="node1" presStyleIdx="4" presStyleCnt="6">
        <dgm:presLayoutVars>
          <dgm:bulletEnabled val="1"/>
        </dgm:presLayoutVars>
      </dgm:prSet>
      <dgm:spPr/>
    </dgm:pt>
    <dgm:pt modelId="{B737CD2C-1220-4FC8-8F8E-DF33F918CA34}" type="pres">
      <dgm:prSet presAssocID="{144C259C-CAAE-4F3A-A2C0-DAB0CCB70FB9}" presName="sibTrans" presStyleCnt="0"/>
      <dgm:spPr/>
    </dgm:pt>
    <dgm:pt modelId="{B34AF49F-E964-4F0F-9BF9-BC89EC6638F7}" type="pres">
      <dgm:prSet presAssocID="{C0FBBA64-75DF-4321-95F5-C434E1EBE449}" presName="node" presStyleLbl="node1" presStyleIdx="5" presStyleCnt="6">
        <dgm:presLayoutVars>
          <dgm:bulletEnabled val="1"/>
        </dgm:presLayoutVars>
      </dgm:prSet>
      <dgm:spPr/>
    </dgm:pt>
  </dgm:ptLst>
  <dgm:cxnLst>
    <dgm:cxn modelId="{4894B126-B870-4B00-A5AC-A501D9C09032}" srcId="{B91B6C5B-261B-4CFB-8AD2-40E24CEC2AA3}" destId="{D6956971-31C4-48D2-8B6D-B7D6B79C660B}" srcOrd="4" destOrd="0" parTransId="{E2E214A3-ED22-4158-BB00-B368586EC9DF}" sibTransId="{144C259C-CAAE-4F3A-A2C0-DAB0CCB70FB9}"/>
    <dgm:cxn modelId="{ECE2062A-A7E3-7E49-901A-D9D63825EC91}" type="presOf" srcId="{D6956971-31C4-48D2-8B6D-B7D6B79C660B}" destId="{DF12429C-C778-4A13-AA49-7B3BD69F6CBF}" srcOrd="0" destOrd="0" presId="urn:microsoft.com/office/officeart/2005/8/layout/default"/>
    <dgm:cxn modelId="{044C312A-4888-461B-B5B9-06E6A70B052B}" srcId="{B91B6C5B-261B-4CFB-8AD2-40E24CEC2AA3}" destId="{3B11141C-7E66-4868-AE38-83533643561E}" srcOrd="1" destOrd="0" parTransId="{B560A01C-D040-4709-83F2-F1786A109E5C}" sibTransId="{E21446F5-05F7-4FC3-BADD-AAD368DB8A1F}"/>
    <dgm:cxn modelId="{DBA32F2D-1FF7-064C-B700-19384AD4B0A9}" type="presOf" srcId="{3B11141C-7E66-4868-AE38-83533643561E}" destId="{63EA065A-635E-427F-BE73-C902BEDCC424}" srcOrd="0" destOrd="0" presId="urn:microsoft.com/office/officeart/2005/8/layout/default"/>
    <dgm:cxn modelId="{E0BC542F-A6B6-4084-8F85-EB65A9E43EB2}" srcId="{B91B6C5B-261B-4CFB-8AD2-40E24CEC2AA3}" destId="{EC88FC75-A1F1-4A30-8229-A4B41FE1A0DA}" srcOrd="2" destOrd="0" parTransId="{C684E521-460A-40D6-AD73-530067BFD53D}" sibTransId="{AD24141F-F2FD-4847-BF71-EE42A0D6091A}"/>
    <dgm:cxn modelId="{66046C66-5EC9-B64D-A1DB-A7174FC9B82B}" type="presOf" srcId="{B61FED25-3EDF-422D-87DB-090696FAD838}" destId="{08DEA28B-9C4C-4BA6-B00A-D2E2FF1326A5}" srcOrd="0" destOrd="0" presId="urn:microsoft.com/office/officeart/2005/8/layout/default"/>
    <dgm:cxn modelId="{A9DB946D-17A0-E249-8B14-4F07121234E7}" type="presOf" srcId="{B91B6C5B-261B-4CFB-8AD2-40E24CEC2AA3}" destId="{3BBDA449-D3C7-4DCB-B301-8A752C1920CD}" srcOrd="0" destOrd="0" presId="urn:microsoft.com/office/officeart/2005/8/layout/default"/>
    <dgm:cxn modelId="{57F74585-8D7A-41B9-AD58-D820046A0A25}" srcId="{B91B6C5B-261B-4CFB-8AD2-40E24CEC2AA3}" destId="{B61FED25-3EDF-422D-87DB-090696FAD838}" srcOrd="0" destOrd="0" parTransId="{376E7282-0178-441E-9F21-BA2FACF3E134}" sibTransId="{0EC50249-B324-4F63-968E-961A689E3EF9}"/>
    <dgm:cxn modelId="{40D17A97-9F82-204F-8DEE-58621BC90821}" type="presOf" srcId="{0BD3B1F2-D749-4236-A4CC-E063AE3F7EFD}" destId="{4EB8D385-94A9-4092-8DB6-31EF4C783150}" srcOrd="0" destOrd="0" presId="urn:microsoft.com/office/officeart/2005/8/layout/default"/>
    <dgm:cxn modelId="{E83F37A5-DA8C-404E-AED5-5967E47AD720}" srcId="{B91B6C5B-261B-4CFB-8AD2-40E24CEC2AA3}" destId="{0BD3B1F2-D749-4236-A4CC-E063AE3F7EFD}" srcOrd="3" destOrd="0" parTransId="{D8D178E5-8BF2-43DF-B26E-04D34BDF9B58}" sibTransId="{F64373EF-4B8A-4208-ACC6-14C32F0E7F0A}"/>
    <dgm:cxn modelId="{29F0DCAE-D5BF-BF4E-83D4-3FD61BFAE688}" type="presOf" srcId="{EC88FC75-A1F1-4A30-8229-A4B41FE1A0DA}" destId="{8EF20561-6C54-4D3F-8B77-01C74F8D81B9}" srcOrd="0" destOrd="0" presId="urn:microsoft.com/office/officeart/2005/8/layout/default"/>
    <dgm:cxn modelId="{D9E27DD2-8657-48D9-96A6-705DCCB2186E}" srcId="{B91B6C5B-261B-4CFB-8AD2-40E24CEC2AA3}" destId="{C0FBBA64-75DF-4321-95F5-C434E1EBE449}" srcOrd="5" destOrd="0" parTransId="{017DA2F3-F303-4252-93A1-D6E1A8D51BFF}" sibTransId="{D4AB75D2-1995-448A-AB13-97856317BAF8}"/>
    <dgm:cxn modelId="{897E2EE0-88F5-0447-9E6F-471DC9AF5C01}" type="presOf" srcId="{C0FBBA64-75DF-4321-95F5-C434E1EBE449}" destId="{B34AF49F-E964-4F0F-9BF9-BC89EC6638F7}" srcOrd="0" destOrd="0" presId="urn:microsoft.com/office/officeart/2005/8/layout/default"/>
    <dgm:cxn modelId="{448051C6-F9F3-304C-9849-16EA1C509112}" type="presParOf" srcId="{3BBDA449-D3C7-4DCB-B301-8A752C1920CD}" destId="{08DEA28B-9C4C-4BA6-B00A-D2E2FF1326A5}" srcOrd="0" destOrd="0" presId="urn:microsoft.com/office/officeart/2005/8/layout/default"/>
    <dgm:cxn modelId="{D260C3A3-D1BC-4740-AC30-B126E0E16090}" type="presParOf" srcId="{3BBDA449-D3C7-4DCB-B301-8A752C1920CD}" destId="{9209AAD7-4C38-4F48-A52D-8CBC77B82961}" srcOrd="1" destOrd="0" presId="urn:microsoft.com/office/officeart/2005/8/layout/default"/>
    <dgm:cxn modelId="{726FBFBB-F41C-AA45-AFE3-8288313D5A99}" type="presParOf" srcId="{3BBDA449-D3C7-4DCB-B301-8A752C1920CD}" destId="{63EA065A-635E-427F-BE73-C902BEDCC424}" srcOrd="2" destOrd="0" presId="urn:microsoft.com/office/officeart/2005/8/layout/default"/>
    <dgm:cxn modelId="{B4DD6451-9479-234F-B8EE-F3661E313FD2}" type="presParOf" srcId="{3BBDA449-D3C7-4DCB-B301-8A752C1920CD}" destId="{C971D13C-8A65-4C57-9E5D-0CAE386FBF27}" srcOrd="3" destOrd="0" presId="urn:microsoft.com/office/officeart/2005/8/layout/default"/>
    <dgm:cxn modelId="{5C6494CC-1FFF-9343-8B40-AAF6FB94EDEB}" type="presParOf" srcId="{3BBDA449-D3C7-4DCB-B301-8A752C1920CD}" destId="{8EF20561-6C54-4D3F-8B77-01C74F8D81B9}" srcOrd="4" destOrd="0" presId="urn:microsoft.com/office/officeart/2005/8/layout/default"/>
    <dgm:cxn modelId="{42872CC9-4F44-B649-9886-03BBB3D55CA2}" type="presParOf" srcId="{3BBDA449-D3C7-4DCB-B301-8A752C1920CD}" destId="{ADEF7019-12DF-4C34-9790-ECB511490F9A}" srcOrd="5" destOrd="0" presId="urn:microsoft.com/office/officeart/2005/8/layout/default"/>
    <dgm:cxn modelId="{231DF559-E2DD-BD45-96E8-826683B955B6}" type="presParOf" srcId="{3BBDA449-D3C7-4DCB-B301-8A752C1920CD}" destId="{4EB8D385-94A9-4092-8DB6-31EF4C783150}" srcOrd="6" destOrd="0" presId="urn:microsoft.com/office/officeart/2005/8/layout/default"/>
    <dgm:cxn modelId="{1880DDA2-B450-BD46-8A82-54B988DD2CF1}" type="presParOf" srcId="{3BBDA449-D3C7-4DCB-B301-8A752C1920CD}" destId="{8CDAA099-BF98-4F27-9EE8-DCC9A847E6E4}" srcOrd="7" destOrd="0" presId="urn:microsoft.com/office/officeart/2005/8/layout/default"/>
    <dgm:cxn modelId="{9DCD17A0-E2B4-B342-A642-2D6989212C5E}" type="presParOf" srcId="{3BBDA449-D3C7-4DCB-B301-8A752C1920CD}" destId="{DF12429C-C778-4A13-AA49-7B3BD69F6CBF}" srcOrd="8" destOrd="0" presId="urn:microsoft.com/office/officeart/2005/8/layout/default"/>
    <dgm:cxn modelId="{328DBB0B-63A3-0045-AB48-D8B4370A753C}" type="presParOf" srcId="{3BBDA449-D3C7-4DCB-B301-8A752C1920CD}" destId="{B737CD2C-1220-4FC8-8F8E-DF33F918CA34}" srcOrd="9" destOrd="0" presId="urn:microsoft.com/office/officeart/2005/8/layout/default"/>
    <dgm:cxn modelId="{65208FE3-BABC-184E-A72F-B091784F0231}" type="presParOf" srcId="{3BBDA449-D3C7-4DCB-B301-8A752C1920CD}" destId="{B34AF49F-E964-4F0F-9BF9-BC89EC6638F7}" srcOrd="10"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91B6C5B-261B-4CFB-8AD2-40E24CEC2AA3}" type="doc">
      <dgm:prSet loTypeId="urn:microsoft.com/office/officeart/2005/8/layout/hProcess7" loCatId="list" qsTypeId="urn:microsoft.com/office/officeart/2005/8/quickstyle/simple2" qsCatId="simple" csTypeId="urn:microsoft.com/office/officeart/2005/8/colors/accent3_2" csCatId="accent3" phldr="1"/>
      <dgm:spPr/>
      <dgm:t>
        <a:bodyPr/>
        <a:lstStyle/>
        <a:p>
          <a:endParaRPr lang="en-US"/>
        </a:p>
      </dgm:t>
    </dgm:pt>
    <dgm:pt modelId="{4BA02C9D-9A56-4D3B-A868-A8D9532E2A70}">
      <dgm:prSet/>
      <dgm:spPr/>
      <dgm:t>
        <a:bodyPr/>
        <a:lstStyle/>
        <a:p>
          <a:r>
            <a:rPr lang="en-US" dirty="0">
              <a:solidFill>
                <a:schemeClr val="bg2"/>
              </a:solidFill>
            </a:rPr>
            <a:t>Data</a:t>
          </a:r>
        </a:p>
      </dgm:t>
    </dgm:pt>
    <dgm:pt modelId="{9EB236DD-82D1-4D8A-A06E-10698B76773D}" type="parTrans" cxnId="{CA92DFFC-7076-4ECC-9F1B-DD88870CFFB4}">
      <dgm:prSet/>
      <dgm:spPr/>
      <dgm:t>
        <a:bodyPr/>
        <a:lstStyle/>
        <a:p>
          <a:endParaRPr lang="en-US">
            <a:solidFill>
              <a:schemeClr val="bg2"/>
            </a:solidFill>
          </a:endParaRPr>
        </a:p>
      </dgm:t>
    </dgm:pt>
    <dgm:pt modelId="{EEFBA24A-554F-4455-AD1E-F7F24C7B72AE}" type="sibTrans" cxnId="{CA92DFFC-7076-4ECC-9F1B-DD88870CFFB4}">
      <dgm:prSet/>
      <dgm:spPr/>
      <dgm:t>
        <a:bodyPr/>
        <a:lstStyle/>
        <a:p>
          <a:endParaRPr lang="en-US">
            <a:solidFill>
              <a:schemeClr val="bg2"/>
            </a:solidFill>
          </a:endParaRPr>
        </a:p>
      </dgm:t>
    </dgm:pt>
    <dgm:pt modelId="{B37F410B-34DF-4743-B837-1E4523786C64}">
      <dgm:prSet/>
      <dgm:spPr/>
      <dgm:t>
        <a:bodyPr/>
        <a:lstStyle/>
        <a:p>
          <a:r>
            <a:rPr lang="en-US" dirty="0">
              <a:solidFill>
                <a:schemeClr val="tx1"/>
              </a:solidFill>
            </a:rPr>
            <a:t>Data Stage</a:t>
          </a:r>
        </a:p>
      </dgm:t>
    </dgm:pt>
    <dgm:pt modelId="{728DB9DC-B027-4B1C-A52A-9FF8984E50D0}" type="parTrans" cxnId="{D709F6BC-28F0-4158-BAAD-C7AEF135C324}">
      <dgm:prSet/>
      <dgm:spPr/>
      <dgm:t>
        <a:bodyPr/>
        <a:lstStyle/>
        <a:p>
          <a:endParaRPr lang="en-US">
            <a:solidFill>
              <a:schemeClr val="bg2"/>
            </a:solidFill>
          </a:endParaRPr>
        </a:p>
      </dgm:t>
    </dgm:pt>
    <dgm:pt modelId="{C1644F37-B225-4994-A0F9-43E5C5DFB3ED}" type="sibTrans" cxnId="{D709F6BC-28F0-4158-BAAD-C7AEF135C324}">
      <dgm:prSet/>
      <dgm:spPr/>
      <dgm:t>
        <a:bodyPr/>
        <a:lstStyle/>
        <a:p>
          <a:endParaRPr lang="en-US">
            <a:solidFill>
              <a:schemeClr val="bg2"/>
            </a:solidFill>
          </a:endParaRPr>
        </a:p>
      </dgm:t>
    </dgm:pt>
    <dgm:pt modelId="{66B0783A-4F9F-484E-8E39-5EC7EEA2B8AA}">
      <dgm:prSet/>
      <dgm:spPr/>
      <dgm:t>
        <a:bodyPr/>
        <a:lstStyle/>
        <a:p>
          <a:r>
            <a:rPr lang="en-US" dirty="0">
              <a:solidFill>
                <a:schemeClr val="tx1"/>
              </a:solidFill>
            </a:rPr>
            <a:t>IBM Streams</a:t>
          </a:r>
        </a:p>
      </dgm:t>
    </dgm:pt>
    <dgm:pt modelId="{29C6FF43-6BFC-43B5-A1B3-C22058A4CB23}" type="parTrans" cxnId="{CB6CB9F3-5CE1-4FC6-8FF1-1AC4E42E6F21}">
      <dgm:prSet/>
      <dgm:spPr/>
      <dgm:t>
        <a:bodyPr/>
        <a:lstStyle/>
        <a:p>
          <a:endParaRPr lang="en-US">
            <a:solidFill>
              <a:schemeClr val="bg2"/>
            </a:solidFill>
          </a:endParaRPr>
        </a:p>
      </dgm:t>
    </dgm:pt>
    <dgm:pt modelId="{1A17E119-8CF3-43BB-BB7A-F33ECB3A635D}" type="sibTrans" cxnId="{CB6CB9F3-5CE1-4FC6-8FF1-1AC4E42E6F21}">
      <dgm:prSet/>
      <dgm:spPr/>
      <dgm:t>
        <a:bodyPr/>
        <a:lstStyle/>
        <a:p>
          <a:endParaRPr lang="en-US">
            <a:solidFill>
              <a:schemeClr val="bg2"/>
            </a:solidFill>
          </a:endParaRPr>
        </a:p>
      </dgm:t>
    </dgm:pt>
    <dgm:pt modelId="{E45A089B-BD17-4132-9AF5-C430B3EDA3D2}">
      <dgm:prSet/>
      <dgm:spPr/>
      <dgm:t>
        <a:bodyPr/>
        <a:lstStyle/>
        <a:p>
          <a:r>
            <a:rPr lang="en-US" dirty="0">
              <a:solidFill>
                <a:schemeClr val="tx1"/>
              </a:solidFill>
            </a:rPr>
            <a:t>Apache Spark</a:t>
          </a:r>
        </a:p>
      </dgm:t>
    </dgm:pt>
    <dgm:pt modelId="{BFD87427-90F4-4BDB-992C-0DFB92207A22}" type="parTrans" cxnId="{2E441A49-73A3-4991-84C6-69E4B29E2080}">
      <dgm:prSet/>
      <dgm:spPr/>
      <dgm:t>
        <a:bodyPr/>
        <a:lstStyle/>
        <a:p>
          <a:endParaRPr lang="en-US">
            <a:solidFill>
              <a:schemeClr val="bg2"/>
            </a:solidFill>
          </a:endParaRPr>
        </a:p>
      </dgm:t>
    </dgm:pt>
    <dgm:pt modelId="{D7F0C908-C5F1-4D7E-9576-09354C0A45F9}" type="sibTrans" cxnId="{2E441A49-73A3-4991-84C6-69E4B29E2080}">
      <dgm:prSet/>
      <dgm:spPr/>
      <dgm:t>
        <a:bodyPr/>
        <a:lstStyle/>
        <a:p>
          <a:endParaRPr lang="en-US">
            <a:solidFill>
              <a:schemeClr val="bg2"/>
            </a:solidFill>
          </a:endParaRPr>
        </a:p>
      </dgm:t>
    </dgm:pt>
    <dgm:pt modelId="{11CF09EA-5CEB-4CE1-86CC-B99A94C14C13}">
      <dgm:prSet/>
      <dgm:spPr/>
      <dgm:t>
        <a:bodyPr/>
        <a:lstStyle/>
        <a:p>
          <a:r>
            <a:rPr lang="en-US" dirty="0">
              <a:solidFill>
                <a:schemeClr val="bg2"/>
              </a:solidFill>
            </a:rPr>
            <a:t>Store</a:t>
          </a:r>
        </a:p>
      </dgm:t>
    </dgm:pt>
    <dgm:pt modelId="{D119E5EC-11AF-40A4-BC19-8E0CD83A5EBA}" type="parTrans" cxnId="{EC48DD54-6263-4D01-A570-350E15816DF2}">
      <dgm:prSet/>
      <dgm:spPr/>
      <dgm:t>
        <a:bodyPr/>
        <a:lstStyle/>
        <a:p>
          <a:endParaRPr lang="en-US">
            <a:solidFill>
              <a:schemeClr val="bg2"/>
            </a:solidFill>
          </a:endParaRPr>
        </a:p>
      </dgm:t>
    </dgm:pt>
    <dgm:pt modelId="{F3777CD9-5DA2-4C43-B6E7-2312A39794D7}" type="sibTrans" cxnId="{EC48DD54-6263-4D01-A570-350E15816DF2}">
      <dgm:prSet/>
      <dgm:spPr/>
      <dgm:t>
        <a:bodyPr/>
        <a:lstStyle/>
        <a:p>
          <a:endParaRPr lang="en-US">
            <a:solidFill>
              <a:schemeClr val="bg2"/>
            </a:solidFill>
          </a:endParaRPr>
        </a:p>
      </dgm:t>
    </dgm:pt>
    <dgm:pt modelId="{BC5EAD12-4F7D-4AAB-ABCB-2CE952B99099}">
      <dgm:prSet/>
      <dgm:spPr/>
      <dgm:t>
        <a:bodyPr/>
        <a:lstStyle/>
        <a:p>
          <a:r>
            <a:rPr lang="en-US" dirty="0">
              <a:solidFill>
                <a:schemeClr val="tx1"/>
              </a:solidFill>
            </a:rPr>
            <a:t>DB2</a:t>
          </a:r>
        </a:p>
      </dgm:t>
    </dgm:pt>
    <dgm:pt modelId="{BB50B22B-BDD7-4721-967F-2B7A319BA3E2}" type="parTrans" cxnId="{02EAE937-E1B8-465B-BFF2-6F33C77E349D}">
      <dgm:prSet/>
      <dgm:spPr/>
      <dgm:t>
        <a:bodyPr/>
        <a:lstStyle/>
        <a:p>
          <a:endParaRPr lang="en-US">
            <a:solidFill>
              <a:schemeClr val="bg2"/>
            </a:solidFill>
          </a:endParaRPr>
        </a:p>
      </dgm:t>
    </dgm:pt>
    <dgm:pt modelId="{F3EF9255-38A3-4D2E-9FE6-6883F813D056}" type="sibTrans" cxnId="{02EAE937-E1B8-465B-BFF2-6F33C77E349D}">
      <dgm:prSet/>
      <dgm:spPr/>
      <dgm:t>
        <a:bodyPr/>
        <a:lstStyle/>
        <a:p>
          <a:endParaRPr lang="en-US">
            <a:solidFill>
              <a:schemeClr val="bg2"/>
            </a:solidFill>
          </a:endParaRPr>
        </a:p>
      </dgm:t>
    </dgm:pt>
    <dgm:pt modelId="{1A7470AE-BC6A-4FFD-8B00-9AD1931DFBC5}">
      <dgm:prSet/>
      <dgm:spPr/>
      <dgm:t>
        <a:bodyPr/>
        <a:lstStyle/>
        <a:p>
          <a:r>
            <a:rPr lang="en-US" dirty="0">
              <a:solidFill>
                <a:schemeClr val="tx1"/>
              </a:solidFill>
            </a:rPr>
            <a:t>Apache Hadoop</a:t>
          </a:r>
        </a:p>
      </dgm:t>
    </dgm:pt>
    <dgm:pt modelId="{9386187B-8423-4D0F-B87A-88F639564F20}" type="parTrans" cxnId="{A96D9173-117D-4B97-B1CF-C92581C85AA9}">
      <dgm:prSet/>
      <dgm:spPr/>
      <dgm:t>
        <a:bodyPr/>
        <a:lstStyle/>
        <a:p>
          <a:endParaRPr lang="en-US">
            <a:solidFill>
              <a:schemeClr val="bg2"/>
            </a:solidFill>
          </a:endParaRPr>
        </a:p>
      </dgm:t>
    </dgm:pt>
    <dgm:pt modelId="{F720A535-0E47-4526-8655-8BB06A6D63A5}" type="sibTrans" cxnId="{A96D9173-117D-4B97-B1CF-C92581C85AA9}">
      <dgm:prSet/>
      <dgm:spPr/>
      <dgm:t>
        <a:bodyPr/>
        <a:lstStyle/>
        <a:p>
          <a:endParaRPr lang="en-US">
            <a:solidFill>
              <a:schemeClr val="bg2"/>
            </a:solidFill>
          </a:endParaRPr>
        </a:p>
      </dgm:t>
    </dgm:pt>
    <dgm:pt modelId="{A53EBE62-0BA2-430F-82EC-0F1F9C1975D4}">
      <dgm:prSet/>
      <dgm:spPr/>
      <dgm:t>
        <a:bodyPr/>
        <a:lstStyle/>
        <a:p>
          <a:r>
            <a:rPr lang="en-US" dirty="0">
              <a:solidFill>
                <a:schemeClr val="bg2"/>
              </a:solidFill>
            </a:rPr>
            <a:t>Analytics</a:t>
          </a:r>
        </a:p>
      </dgm:t>
    </dgm:pt>
    <dgm:pt modelId="{C40B17E9-47DE-43CC-877A-E6A8AAC9E8A3}" type="parTrans" cxnId="{D89446F7-DC20-42F4-8830-6E8AA5D6695D}">
      <dgm:prSet/>
      <dgm:spPr/>
      <dgm:t>
        <a:bodyPr/>
        <a:lstStyle/>
        <a:p>
          <a:endParaRPr lang="en-US">
            <a:solidFill>
              <a:schemeClr val="bg2"/>
            </a:solidFill>
          </a:endParaRPr>
        </a:p>
      </dgm:t>
    </dgm:pt>
    <dgm:pt modelId="{57E32545-9C9A-451C-A065-BE34FBE91470}" type="sibTrans" cxnId="{D89446F7-DC20-42F4-8830-6E8AA5D6695D}">
      <dgm:prSet/>
      <dgm:spPr/>
      <dgm:t>
        <a:bodyPr/>
        <a:lstStyle/>
        <a:p>
          <a:endParaRPr lang="en-US">
            <a:solidFill>
              <a:schemeClr val="bg2"/>
            </a:solidFill>
          </a:endParaRPr>
        </a:p>
      </dgm:t>
    </dgm:pt>
    <dgm:pt modelId="{9C16DB93-56FE-4F67-AB60-742C68A60497}">
      <dgm:prSet/>
      <dgm:spPr/>
      <dgm:t>
        <a:bodyPr/>
        <a:lstStyle/>
        <a:p>
          <a:r>
            <a:rPr lang="en-US" dirty="0" err="1">
              <a:solidFill>
                <a:schemeClr val="tx1"/>
              </a:solidFill>
            </a:rPr>
            <a:t>Cloudant</a:t>
          </a:r>
          <a:r>
            <a:rPr lang="en-US" dirty="0">
              <a:solidFill>
                <a:schemeClr val="tx1"/>
              </a:solidFill>
            </a:rPr>
            <a:t> NoSQL</a:t>
          </a:r>
        </a:p>
      </dgm:t>
    </dgm:pt>
    <dgm:pt modelId="{CEE69E38-751F-42FE-80C7-C69FD5D32871}" type="parTrans" cxnId="{A764EF76-2693-4EF7-8AC1-BEC3ADE5D08C}">
      <dgm:prSet/>
      <dgm:spPr/>
      <dgm:t>
        <a:bodyPr/>
        <a:lstStyle/>
        <a:p>
          <a:endParaRPr lang="en-US">
            <a:solidFill>
              <a:schemeClr val="bg2"/>
            </a:solidFill>
          </a:endParaRPr>
        </a:p>
      </dgm:t>
    </dgm:pt>
    <dgm:pt modelId="{D09C96BB-DFD5-4087-8B81-7D6BE309E28B}" type="sibTrans" cxnId="{A764EF76-2693-4EF7-8AC1-BEC3ADE5D08C}">
      <dgm:prSet/>
      <dgm:spPr/>
      <dgm:t>
        <a:bodyPr/>
        <a:lstStyle/>
        <a:p>
          <a:endParaRPr lang="en-US">
            <a:solidFill>
              <a:schemeClr val="bg2"/>
            </a:solidFill>
          </a:endParaRPr>
        </a:p>
      </dgm:t>
    </dgm:pt>
    <dgm:pt modelId="{E7AD7F11-5753-456A-9534-0AC06C6CF59C}">
      <dgm:prSet/>
      <dgm:spPr/>
      <dgm:t>
        <a:bodyPr/>
        <a:lstStyle/>
        <a:p>
          <a:r>
            <a:rPr lang="en-US" dirty="0">
              <a:solidFill>
                <a:schemeClr val="tx1"/>
              </a:solidFill>
            </a:rPr>
            <a:t>IBM Graph</a:t>
          </a:r>
        </a:p>
        <a:p>
          <a:r>
            <a:rPr lang="en-US" dirty="0">
              <a:solidFill>
                <a:schemeClr val="tx1"/>
              </a:solidFill>
            </a:rPr>
            <a:t>..</a:t>
          </a:r>
        </a:p>
      </dgm:t>
    </dgm:pt>
    <dgm:pt modelId="{397C6B5C-2885-4D2E-B732-209B88B8610E}" type="parTrans" cxnId="{1DA3C309-AF9D-4EBA-921D-AEC89B1318F8}">
      <dgm:prSet/>
      <dgm:spPr/>
      <dgm:t>
        <a:bodyPr/>
        <a:lstStyle/>
        <a:p>
          <a:endParaRPr lang="en-US">
            <a:solidFill>
              <a:schemeClr val="bg2"/>
            </a:solidFill>
          </a:endParaRPr>
        </a:p>
      </dgm:t>
    </dgm:pt>
    <dgm:pt modelId="{37A3B33D-3D3A-4447-91B9-705CBB30348B}" type="sibTrans" cxnId="{1DA3C309-AF9D-4EBA-921D-AEC89B1318F8}">
      <dgm:prSet/>
      <dgm:spPr/>
      <dgm:t>
        <a:bodyPr/>
        <a:lstStyle/>
        <a:p>
          <a:endParaRPr lang="en-US">
            <a:solidFill>
              <a:schemeClr val="bg2"/>
            </a:solidFill>
          </a:endParaRPr>
        </a:p>
      </dgm:t>
    </dgm:pt>
    <dgm:pt modelId="{3FCD981E-6C1C-4B13-8C6A-8DAEC2832351}">
      <dgm:prSet/>
      <dgm:spPr/>
      <dgm:t>
        <a:bodyPr/>
        <a:lstStyle/>
        <a:p>
          <a:r>
            <a:rPr lang="en-US" dirty="0">
              <a:solidFill>
                <a:schemeClr val="tx1"/>
              </a:solidFill>
            </a:rPr>
            <a:t>SPSS</a:t>
          </a:r>
        </a:p>
      </dgm:t>
    </dgm:pt>
    <dgm:pt modelId="{0EB29289-9B22-4018-9BE5-73CD76FAD0DB}" type="parTrans" cxnId="{987D53CB-DCAD-485D-AC80-15CDFB88D1C3}">
      <dgm:prSet/>
      <dgm:spPr/>
      <dgm:t>
        <a:bodyPr/>
        <a:lstStyle/>
        <a:p>
          <a:endParaRPr lang="en-US"/>
        </a:p>
      </dgm:t>
    </dgm:pt>
    <dgm:pt modelId="{2C8A0749-7479-4261-B140-9C5B9B2EB11B}" type="sibTrans" cxnId="{987D53CB-DCAD-485D-AC80-15CDFB88D1C3}">
      <dgm:prSet/>
      <dgm:spPr/>
      <dgm:t>
        <a:bodyPr/>
        <a:lstStyle/>
        <a:p>
          <a:endParaRPr lang="en-US"/>
        </a:p>
      </dgm:t>
    </dgm:pt>
    <dgm:pt modelId="{E49A06B6-CBC6-4F2D-97FD-8AFDBACBB312}">
      <dgm:prSet/>
      <dgm:spPr/>
      <dgm:t>
        <a:bodyPr/>
        <a:lstStyle/>
        <a:p>
          <a:r>
            <a:rPr lang="en-US" dirty="0">
              <a:solidFill>
                <a:schemeClr val="tx1"/>
              </a:solidFill>
            </a:rPr>
            <a:t>Spark ML</a:t>
          </a:r>
        </a:p>
      </dgm:t>
    </dgm:pt>
    <dgm:pt modelId="{70194648-E9C4-419F-82B6-48954FC2A241}" type="parTrans" cxnId="{0378633C-7014-440C-841D-E00E32B7504A}">
      <dgm:prSet/>
      <dgm:spPr/>
      <dgm:t>
        <a:bodyPr/>
        <a:lstStyle/>
        <a:p>
          <a:endParaRPr lang="en-US"/>
        </a:p>
      </dgm:t>
    </dgm:pt>
    <dgm:pt modelId="{62471F97-C8B3-4B00-BDDF-91FE8151C8E9}" type="sibTrans" cxnId="{0378633C-7014-440C-841D-E00E32B7504A}">
      <dgm:prSet/>
      <dgm:spPr/>
      <dgm:t>
        <a:bodyPr/>
        <a:lstStyle/>
        <a:p>
          <a:endParaRPr lang="en-US"/>
        </a:p>
      </dgm:t>
    </dgm:pt>
    <dgm:pt modelId="{E55AEB03-E3CE-44A7-87A4-3B909E96BC6A}">
      <dgm:prSet/>
      <dgm:spPr/>
      <dgm:t>
        <a:bodyPr/>
        <a:lstStyle/>
        <a:p>
          <a:r>
            <a:rPr lang="en-US" dirty="0">
              <a:solidFill>
                <a:schemeClr val="tx1"/>
              </a:solidFill>
            </a:rPr>
            <a:t>Customize Algorithms</a:t>
          </a:r>
        </a:p>
      </dgm:t>
    </dgm:pt>
    <dgm:pt modelId="{CD747591-EBBD-4FEF-BFA7-F282613ABB9D}" type="parTrans" cxnId="{2722753B-4C41-4A69-93F1-85E962DBD21F}">
      <dgm:prSet/>
      <dgm:spPr/>
      <dgm:t>
        <a:bodyPr/>
        <a:lstStyle/>
        <a:p>
          <a:endParaRPr lang="en-US"/>
        </a:p>
      </dgm:t>
    </dgm:pt>
    <dgm:pt modelId="{686FF737-4576-4194-B7DA-607C7C8EA944}" type="sibTrans" cxnId="{2722753B-4C41-4A69-93F1-85E962DBD21F}">
      <dgm:prSet/>
      <dgm:spPr/>
      <dgm:t>
        <a:bodyPr/>
        <a:lstStyle/>
        <a:p>
          <a:endParaRPr lang="en-US"/>
        </a:p>
      </dgm:t>
    </dgm:pt>
    <dgm:pt modelId="{EB9674EA-A8FB-4828-9827-B06AFCA9E181}">
      <dgm:prSet/>
      <dgm:spPr/>
      <dgm:t>
        <a:bodyPr/>
        <a:lstStyle/>
        <a:p>
          <a:r>
            <a:rPr lang="en-US" dirty="0">
              <a:solidFill>
                <a:schemeClr val="tx1"/>
              </a:solidFill>
            </a:rPr>
            <a:t>Data Works</a:t>
          </a:r>
        </a:p>
      </dgm:t>
    </dgm:pt>
    <dgm:pt modelId="{C17B77FB-2424-4E67-AA1F-58E70467DEC9}" type="parTrans" cxnId="{5737F5C0-7409-4AF0-8EAC-53712306B8EA}">
      <dgm:prSet/>
      <dgm:spPr/>
      <dgm:t>
        <a:bodyPr/>
        <a:lstStyle/>
        <a:p>
          <a:endParaRPr lang="en-US"/>
        </a:p>
      </dgm:t>
    </dgm:pt>
    <dgm:pt modelId="{4808EA0F-DE07-417C-8788-2DCFA0BCD75B}" type="sibTrans" cxnId="{5737F5C0-7409-4AF0-8EAC-53712306B8EA}">
      <dgm:prSet/>
      <dgm:spPr/>
      <dgm:t>
        <a:bodyPr/>
        <a:lstStyle/>
        <a:p>
          <a:endParaRPr lang="en-US"/>
        </a:p>
      </dgm:t>
    </dgm:pt>
    <dgm:pt modelId="{05A84944-D699-41BB-8E78-4C028EB04770}">
      <dgm:prSet/>
      <dgm:spPr/>
      <dgm:t>
        <a:bodyPr/>
        <a:lstStyle/>
        <a:p>
          <a:r>
            <a:rPr lang="en-US" dirty="0">
              <a:solidFill>
                <a:schemeClr val="tx1"/>
              </a:solidFill>
            </a:rPr>
            <a:t>MDM</a:t>
          </a:r>
        </a:p>
      </dgm:t>
    </dgm:pt>
    <dgm:pt modelId="{9658DD08-36E7-4D2B-AFE8-5ED4A66B844D}" type="parTrans" cxnId="{3BDD3AEA-1F08-4B6D-8E7D-6124684AB52C}">
      <dgm:prSet/>
      <dgm:spPr/>
      <dgm:t>
        <a:bodyPr/>
        <a:lstStyle/>
        <a:p>
          <a:endParaRPr lang="en-US"/>
        </a:p>
      </dgm:t>
    </dgm:pt>
    <dgm:pt modelId="{FDD6627D-C62D-47D8-8086-B96AEA516A21}" type="sibTrans" cxnId="{3BDD3AEA-1F08-4B6D-8E7D-6124684AB52C}">
      <dgm:prSet/>
      <dgm:spPr/>
      <dgm:t>
        <a:bodyPr/>
        <a:lstStyle/>
        <a:p>
          <a:endParaRPr lang="en-US"/>
        </a:p>
      </dgm:t>
    </dgm:pt>
    <dgm:pt modelId="{74BEEFFA-1555-45DA-9DC5-FA8BB8130762}">
      <dgm:prSet/>
      <dgm:spPr/>
      <dgm:t>
        <a:bodyPr/>
        <a:lstStyle/>
        <a:p>
          <a:r>
            <a:rPr lang="en-US" dirty="0" err="1">
              <a:solidFill>
                <a:schemeClr val="tx1"/>
              </a:solidFill>
            </a:rPr>
            <a:t>Cognos</a:t>
          </a:r>
          <a:endParaRPr lang="en-US" dirty="0">
            <a:solidFill>
              <a:schemeClr val="tx1"/>
            </a:solidFill>
          </a:endParaRPr>
        </a:p>
        <a:p>
          <a:r>
            <a:rPr lang="en-US" dirty="0" err="1">
              <a:solidFill>
                <a:schemeClr val="tx1"/>
              </a:solidFill>
            </a:rPr>
            <a:t>BigInsights</a:t>
          </a:r>
          <a:endParaRPr lang="en-US" dirty="0">
            <a:solidFill>
              <a:schemeClr val="tx1"/>
            </a:solidFill>
          </a:endParaRPr>
        </a:p>
      </dgm:t>
    </dgm:pt>
    <dgm:pt modelId="{175C6805-E858-43AC-8832-BFAF7014419E}" type="parTrans" cxnId="{13B8271A-13E4-47A5-9CAE-B11F49323C98}">
      <dgm:prSet/>
      <dgm:spPr/>
      <dgm:t>
        <a:bodyPr/>
        <a:lstStyle/>
        <a:p>
          <a:endParaRPr lang="en-US"/>
        </a:p>
      </dgm:t>
    </dgm:pt>
    <dgm:pt modelId="{8358AF0E-78C9-4A2E-9F41-3FBC85EE2AAA}" type="sibTrans" cxnId="{13B8271A-13E4-47A5-9CAE-B11F49323C98}">
      <dgm:prSet/>
      <dgm:spPr/>
      <dgm:t>
        <a:bodyPr/>
        <a:lstStyle/>
        <a:p>
          <a:endParaRPr lang="en-US"/>
        </a:p>
      </dgm:t>
    </dgm:pt>
    <dgm:pt modelId="{014744E0-74EA-4818-A8EF-29903DB1C33D}" type="pres">
      <dgm:prSet presAssocID="{B91B6C5B-261B-4CFB-8AD2-40E24CEC2AA3}" presName="Name0" presStyleCnt="0">
        <dgm:presLayoutVars>
          <dgm:dir/>
          <dgm:animLvl val="lvl"/>
          <dgm:resizeHandles val="exact"/>
        </dgm:presLayoutVars>
      </dgm:prSet>
      <dgm:spPr/>
    </dgm:pt>
    <dgm:pt modelId="{05BD54C4-8019-4A10-A4A2-31AA22CF41DB}" type="pres">
      <dgm:prSet presAssocID="{4BA02C9D-9A56-4D3B-A868-A8D9532E2A70}" presName="compositeNode" presStyleCnt="0">
        <dgm:presLayoutVars>
          <dgm:bulletEnabled val="1"/>
        </dgm:presLayoutVars>
      </dgm:prSet>
      <dgm:spPr/>
    </dgm:pt>
    <dgm:pt modelId="{DDBB10C7-C089-4970-87E0-3DA4D7066098}" type="pres">
      <dgm:prSet presAssocID="{4BA02C9D-9A56-4D3B-A868-A8D9532E2A70}" presName="bgRect" presStyleLbl="node1" presStyleIdx="0" presStyleCnt="3"/>
      <dgm:spPr/>
    </dgm:pt>
    <dgm:pt modelId="{CB86E964-8891-4DC3-BDE3-0D94C65A55B0}" type="pres">
      <dgm:prSet presAssocID="{4BA02C9D-9A56-4D3B-A868-A8D9532E2A70}" presName="parentNode" presStyleLbl="node1" presStyleIdx="0" presStyleCnt="3">
        <dgm:presLayoutVars>
          <dgm:chMax val="0"/>
          <dgm:bulletEnabled val="1"/>
        </dgm:presLayoutVars>
      </dgm:prSet>
      <dgm:spPr/>
    </dgm:pt>
    <dgm:pt modelId="{C13F9F7F-D8C2-4958-84DF-AFDEE1896B3C}" type="pres">
      <dgm:prSet presAssocID="{4BA02C9D-9A56-4D3B-A868-A8D9532E2A70}" presName="childNode" presStyleLbl="node1" presStyleIdx="0" presStyleCnt="3">
        <dgm:presLayoutVars>
          <dgm:bulletEnabled val="1"/>
        </dgm:presLayoutVars>
      </dgm:prSet>
      <dgm:spPr/>
    </dgm:pt>
    <dgm:pt modelId="{9989D500-FC83-47AB-A7FA-8161AE694A10}" type="pres">
      <dgm:prSet presAssocID="{EEFBA24A-554F-4455-AD1E-F7F24C7B72AE}" presName="hSp" presStyleCnt="0"/>
      <dgm:spPr/>
    </dgm:pt>
    <dgm:pt modelId="{24DFB43D-2E1B-4BA5-8F0E-E337645156F1}" type="pres">
      <dgm:prSet presAssocID="{EEFBA24A-554F-4455-AD1E-F7F24C7B72AE}" presName="vProcSp" presStyleCnt="0"/>
      <dgm:spPr/>
    </dgm:pt>
    <dgm:pt modelId="{B685D4A5-A6AE-4A38-81AD-978D29FA7ECA}" type="pres">
      <dgm:prSet presAssocID="{EEFBA24A-554F-4455-AD1E-F7F24C7B72AE}" presName="vSp1" presStyleCnt="0"/>
      <dgm:spPr/>
    </dgm:pt>
    <dgm:pt modelId="{D1BC238C-E99D-4F73-86F4-C1DA536F4615}" type="pres">
      <dgm:prSet presAssocID="{EEFBA24A-554F-4455-AD1E-F7F24C7B72AE}" presName="simulatedConn" presStyleLbl="solidFgAcc1" presStyleIdx="0" presStyleCnt="2"/>
      <dgm:spPr/>
    </dgm:pt>
    <dgm:pt modelId="{EC072AAC-75F5-4CD8-A077-302EC543667D}" type="pres">
      <dgm:prSet presAssocID="{EEFBA24A-554F-4455-AD1E-F7F24C7B72AE}" presName="vSp2" presStyleCnt="0"/>
      <dgm:spPr/>
    </dgm:pt>
    <dgm:pt modelId="{54EA47FC-BB1E-47D2-A191-E1AC36106923}" type="pres">
      <dgm:prSet presAssocID="{EEFBA24A-554F-4455-AD1E-F7F24C7B72AE}" presName="sibTrans" presStyleCnt="0"/>
      <dgm:spPr/>
    </dgm:pt>
    <dgm:pt modelId="{2A963254-536E-4A4B-B983-128F95B6B888}" type="pres">
      <dgm:prSet presAssocID="{11CF09EA-5CEB-4CE1-86CC-B99A94C14C13}" presName="compositeNode" presStyleCnt="0">
        <dgm:presLayoutVars>
          <dgm:bulletEnabled val="1"/>
        </dgm:presLayoutVars>
      </dgm:prSet>
      <dgm:spPr/>
    </dgm:pt>
    <dgm:pt modelId="{9BFFA905-7CA1-4B22-9374-23CDAE63A079}" type="pres">
      <dgm:prSet presAssocID="{11CF09EA-5CEB-4CE1-86CC-B99A94C14C13}" presName="bgRect" presStyleLbl="node1" presStyleIdx="1" presStyleCnt="3" custLinFactNeighborY="1299"/>
      <dgm:spPr/>
    </dgm:pt>
    <dgm:pt modelId="{5BC1E9C0-90F9-4595-BCF8-0136A4DC938B}" type="pres">
      <dgm:prSet presAssocID="{11CF09EA-5CEB-4CE1-86CC-B99A94C14C13}" presName="parentNode" presStyleLbl="node1" presStyleIdx="1" presStyleCnt="3">
        <dgm:presLayoutVars>
          <dgm:chMax val="0"/>
          <dgm:bulletEnabled val="1"/>
        </dgm:presLayoutVars>
      </dgm:prSet>
      <dgm:spPr/>
    </dgm:pt>
    <dgm:pt modelId="{A0B0B347-0887-4293-A486-EC13FA82FB98}" type="pres">
      <dgm:prSet presAssocID="{11CF09EA-5CEB-4CE1-86CC-B99A94C14C13}" presName="childNode" presStyleLbl="node1" presStyleIdx="1" presStyleCnt="3">
        <dgm:presLayoutVars>
          <dgm:bulletEnabled val="1"/>
        </dgm:presLayoutVars>
      </dgm:prSet>
      <dgm:spPr/>
    </dgm:pt>
    <dgm:pt modelId="{8228739E-44E7-4CCB-9A5B-0FC1848293DA}" type="pres">
      <dgm:prSet presAssocID="{F3777CD9-5DA2-4C43-B6E7-2312A39794D7}" presName="hSp" presStyleCnt="0"/>
      <dgm:spPr/>
    </dgm:pt>
    <dgm:pt modelId="{15608EBC-4124-48A5-9C62-1B359CA94AAC}" type="pres">
      <dgm:prSet presAssocID="{F3777CD9-5DA2-4C43-B6E7-2312A39794D7}" presName="vProcSp" presStyleCnt="0"/>
      <dgm:spPr/>
    </dgm:pt>
    <dgm:pt modelId="{58FBB207-875F-49B6-B87F-3D75819747E0}" type="pres">
      <dgm:prSet presAssocID="{F3777CD9-5DA2-4C43-B6E7-2312A39794D7}" presName="vSp1" presStyleCnt="0"/>
      <dgm:spPr/>
    </dgm:pt>
    <dgm:pt modelId="{C62461A5-D952-4881-98B1-C604495EAD86}" type="pres">
      <dgm:prSet presAssocID="{F3777CD9-5DA2-4C43-B6E7-2312A39794D7}" presName="simulatedConn" presStyleLbl="solidFgAcc1" presStyleIdx="1" presStyleCnt="2"/>
      <dgm:spPr/>
    </dgm:pt>
    <dgm:pt modelId="{09AEF60D-F39E-4EDC-91FC-43916BFA65C8}" type="pres">
      <dgm:prSet presAssocID="{F3777CD9-5DA2-4C43-B6E7-2312A39794D7}" presName="vSp2" presStyleCnt="0"/>
      <dgm:spPr/>
    </dgm:pt>
    <dgm:pt modelId="{6FA322AC-1992-42D5-87DE-4D8B5FF4A3DD}" type="pres">
      <dgm:prSet presAssocID="{F3777CD9-5DA2-4C43-B6E7-2312A39794D7}" presName="sibTrans" presStyleCnt="0"/>
      <dgm:spPr/>
    </dgm:pt>
    <dgm:pt modelId="{3FC8A198-4272-4902-B459-C705831025BA}" type="pres">
      <dgm:prSet presAssocID="{A53EBE62-0BA2-430F-82EC-0F1F9C1975D4}" presName="compositeNode" presStyleCnt="0">
        <dgm:presLayoutVars>
          <dgm:bulletEnabled val="1"/>
        </dgm:presLayoutVars>
      </dgm:prSet>
      <dgm:spPr/>
    </dgm:pt>
    <dgm:pt modelId="{BEE86AF4-F72D-4098-BF5D-F291DE0525A4}" type="pres">
      <dgm:prSet presAssocID="{A53EBE62-0BA2-430F-82EC-0F1F9C1975D4}" presName="bgRect" presStyleLbl="node1" presStyleIdx="2" presStyleCnt="3"/>
      <dgm:spPr/>
    </dgm:pt>
    <dgm:pt modelId="{D891B300-A247-44EE-A485-97D91B04D244}" type="pres">
      <dgm:prSet presAssocID="{A53EBE62-0BA2-430F-82EC-0F1F9C1975D4}" presName="parentNode" presStyleLbl="node1" presStyleIdx="2" presStyleCnt="3">
        <dgm:presLayoutVars>
          <dgm:chMax val="0"/>
          <dgm:bulletEnabled val="1"/>
        </dgm:presLayoutVars>
      </dgm:prSet>
      <dgm:spPr/>
    </dgm:pt>
    <dgm:pt modelId="{F8FCBCA5-8853-485B-B4BF-54CE0D7B2506}" type="pres">
      <dgm:prSet presAssocID="{A53EBE62-0BA2-430F-82EC-0F1F9C1975D4}" presName="childNode" presStyleLbl="node1" presStyleIdx="2" presStyleCnt="3">
        <dgm:presLayoutVars>
          <dgm:bulletEnabled val="1"/>
        </dgm:presLayoutVars>
      </dgm:prSet>
      <dgm:spPr/>
    </dgm:pt>
  </dgm:ptLst>
  <dgm:cxnLst>
    <dgm:cxn modelId="{1DA3C309-AF9D-4EBA-921D-AEC89B1318F8}" srcId="{11CF09EA-5CEB-4CE1-86CC-B99A94C14C13}" destId="{E7AD7F11-5753-456A-9534-0AC06C6CF59C}" srcOrd="3" destOrd="0" parTransId="{397C6B5C-2885-4D2E-B732-209B88B8610E}" sibTransId="{37A3B33D-3D3A-4447-91B9-705CBB30348B}"/>
    <dgm:cxn modelId="{56E88810-AC0B-8F44-8B4E-16A95A51771F}" type="presOf" srcId="{66B0783A-4F9F-484E-8E39-5EC7EEA2B8AA}" destId="{C13F9F7F-D8C2-4958-84DF-AFDEE1896B3C}" srcOrd="0" destOrd="0" presId="urn:microsoft.com/office/officeart/2005/8/layout/hProcess7"/>
    <dgm:cxn modelId="{F5888B15-4975-754E-9001-72FA8A508901}" type="presOf" srcId="{11CF09EA-5CEB-4CE1-86CC-B99A94C14C13}" destId="{5BC1E9C0-90F9-4595-BCF8-0136A4DC938B}" srcOrd="1" destOrd="0" presId="urn:microsoft.com/office/officeart/2005/8/layout/hProcess7"/>
    <dgm:cxn modelId="{13B8271A-13E4-47A5-9CAE-B11F49323C98}" srcId="{A53EBE62-0BA2-430F-82EC-0F1F9C1975D4}" destId="{74BEEFFA-1555-45DA-9DC5-FA8BB8130762}" srcOrd="0" destOrd="0" parTransId="{175C6805-E858-43AC-8832-BFAF7014419E}" sibTransId="{8358AF0E-78C9-4A2E-9F41-3FBC85EE2AAA}"/>
    <dgm:cxn modelId="{163A721B-E049-9F41-A1A1-CA7623899BDF}" type="presOf" srcId="{3FCD981E-6C1C-4B13-8C6A-8DAEC2832351}" destId="{F8FCBCA5-8853-485B-B4BF-54CE0D7B2506}" srcOrd="0" destOrd="1" presId="urn:microsoft.com/office/officeart/2005/8/layout/hProcess7"/>
    <dgm:cxn modelId="{88265032-7E54-6342-9170-53B6E3E016C0}" type="presOf" srcId="{4BA02C9D-9A56-4D3B-A868-A8D9532E2A70}" destId="{CB86E964-8891-4DC3-BDE3-0D94C65A55B0}" srcOrd="1" destOrd="0" presId="urn:microsoft.com/office/officeart/2005/8/layout/hProcess7"/>
    <dgm:cxn modelId="{02EAE937-E1B8-465B-BFF2-6F33C77E349D}" srcId="{11CF09EA-5CEB-4CE1-86CC-B99A94C14C13}" destId="{BC5EAD12-4F7D-4AAB-ABCB-2CE952B99099}" srcOrd="0" destOrd="0" parTransId="{BB50B22B-BDD7-4721-967F-2B7A319BA3E2}" sibTransId="{F3EF9255-38A3-4D2E-9FE6-6883F813D056}"/>
    <dgm:cxn modelId="{2722753B-4C41-4A69-93F1-85E962DBD21F}" srcId="{A53EBE62-0BA2-430F-82EC-0F1F9C1975D4}" destId="{E55AEB03-E3CE-44A7-87A4-3B909E96BC6A}" srcOrd="3" destOrd="0" parTransId="{CD747591-EBBD-4FEF-BFA7-F282613ABB9D}" sibTransId="{686FF737-4576-4194-B7DA-607C7C8EA944}"/>
    <dgm:cxn modelId="{0378633C-7014-440C-841D-E00E32B7504A}" srcId="{A53EBE62-0BA2-430F-82EC-0F1F9C1975D4}" destId="{E49A06B6-CBC6-4F2D-97FD-8AFDBACBB312}" srcOrd="2" destOrd="0" parTransId="{70194648-E9C4-419F-82B6-48954FC2A241}" sibTransId="{62471F97-C8B3-4B00-BDDF-91FE8151C8E9}"/>
    <dgm:cxn modelId="{F9364A45-2E58-AE43-A98A-06E83ED500B7}" type="presOf" srcId="{BC5EAD12-4F7D-4AAB-ABCB-2CE952B99099}" destId="{A0B0B347-0887-4293-A486-EC13FA82FB98}" srcOrd="0" destOrd="0" presId="urn:microsoft.com/office/officeart/2005/8/layout/hProcess7"/>
    <dgm:cxn modelId="{2E441A49-73A3-4991-84C6-69E4B29E2080}" srcId="{4BA02C9D-9A56-4D3B-A868-A8D9532E2A70}" destId="{E45A089B-BD17-4132-9AF5-C430B3EDA3D2}" srcOrd="2" destOrd="0" parTransId="{BFD87427-90F4-4BDB-992C-0DFB92207A22}" sibTransId="{D7F0C908-C5F1-4D7E-9576-09354C0A45F9}"/>
    <dgm:cxn modelId="{EC48DD54-6263-4D01-A570-350E15816DF2}" srcId="{B91B6C5B-261B-4CFB-8AD2-40E24CEC2AA3}" destId="{11CF09EA-5CEB-4CE1-86CC-B99A94C14C13}" srcOrd="1" destOrd="0" parTransId="{D119E5EC-11AF-40A4-BC19-8E0CD83A5EBA}" sibTransId="{F3777CD9-5DA2-4C43-B6E7-2312A39794D7}"/>
    <dgm:cxn modelId="{AC25E869-CBC2-A04D-9CE3-7E4BAC343905}" type="presOf" srcId="{05A84944-D699-41BB-8E78-4C028EB04770}" destId="{C13F9F7F-D8C2-4958-84DF-AFDEE1896B3C}" srcOrd="0" destOrd="4" presId="urn:microsoft.com/office/officeart/2005/8/layout/hProcess7"/>
    <dgm:cxn modelId="{FF1AE46A-1B7D-4049-8D74-C580E3C24F9A}" type="presOf" srcId="{EB9674EA-A8FB-4828-9827-B06AFCA9E181}" destId="{C13F9F7F-D8C2-4958-84DF-AFDEE1896B3C}" srcOrd="0" destOrd="3" presId="urn:microsoft.com/office/officeart/2005/8/layout/hProcess7"/>
    <dgm:cxn modelId="{EC32526B-3CA9-DE49-AF51-EF2A47A13DB6}" type="presOf" srcId="{B37F410B-34DF-4743-B837-1E4523786C64}" destId="{C13F9F7F-D8C2-4958-84DF-AFDEE1896B3C}" srcOrd="0" destOrd="1" presId="urn:microsoft.com/office/officeart/2005/8/layout/hProcess7"/>
    <dgm:cxn modelId="{A96D9173-117D-4B97-B1CF-C92581C85AA9}" srcId="{11CF09EA-5CEB-4CE1-86CC-B99A94C14C13}" destId="{1A7470AE-BC6A-4FFD-8B00-9AD1931DFBC5}" srcOrd="1" destOrd="0" parTransId="{9386187B-8423-4D0F-B87A-88F639564F20}" sibTransId="{F720A535-0E47-4526-8655-8BB06A6D63A5}"/>
    <dgm:cxn modelId="{A764EF76-2693-4EF7-8AC1-BEC3ADE5D08C}" srcId="{11CF09EA-5CEB-4CE1-86CC-B99A94C14C13}" destId="{9C16DB93-56FE-4F67-AB60-742C68A60497}" srcOrd="2" destOrd="0" parTransId="{CEE69E38-751F-42FE-80C7-C69FD5D32871}" sibTransId="{D09C96BB-DFD5-4087-8B81-7D6BE309E28B}"/>
    <dgm:cxn modelId="{BCFF9786-2EA0-014D-90C9-5CBACB89237B}" type="presOf" srcId="{A53EBE62-0BA2-430F-82EC-0F1F9C1975D4}" destId="{D891B300-A247-44EE-A485-97D91B04D244}" srcOrd="1" destOrd="0" presId="urn:microsoft.com/office/officeart/2005/8/layout/hProcess7"/>
    <dgm:cxn modelId="{7D83D190-DA6C-CF44-A3DB-F09349245DB6}" type="presOf" srcId="{1A7470AE-BC6A-4FFD-8B00-9AD1931DFBC5}" destId="{A0B0B347-0887-4293-A486-EC13FA82FB98}" srcOrd="0" destOrd="1" presId="urn:microsoft.com/office/officeart/2005/8/layout/hProcess7"/>
    <dgm:cxn modelId="{CBF308A0-75B8-A94D-8BBF-AA6059D8629F}" type="presOf" srcId="{B91B6C5B-261B-4CFB-8AD2-40E24CEC2AA3}" destId="{014744E0-74EA-4818-A8EF-29903DB1C33D}" srcOrd="0" destOrd="0" presId="urn:microsoft.com/office/officeart/2005/8/layout/hProcess7"/>
    <dgm:cxn modelId="{CCB39CA9-2289-284D-A0C7-1ECA543C684A}" type="presOf" srcId="{E49A06B6-CBC6-4F2D-97FD-8AFDBACBB312}" destId="{F8FCBCA5-8853-485B-B4BF-54CE0D7B2506}" srcOrd="0" destOrd="2" presId="urn:microsoft.com/office/officeart/2005/8/layout/hProcess7"/>
    <dgm:cxn modelId="{D709F6BC-28F0-4158-BAAD-C7AEF135C324}" srcId="{4BA02C9D-9A56-4D3B-A868-A8D9532E2A70}" destId="{B37F410B-34DF-4743-B837-1E4523786C64}" srcOrd="1" destOrd="0" parTransId="{728DB9DC-B027-4B1C-A52A-9FF8984E50D0}" sibTransId="{C1644F37-B225-4994-A0F9-43E5C5DFB3ED}"/>
    <dgm:cxn modelId="{56E108BD-F2A0-2B46-8CCC-00E2DEBF21D2}" type="presOf" srcId="{E45A089B-BD17-4132-9AF5-C430B3EDA3D2}" destId="{C13F9F7F-D8C2-4958-84DF-AFDEE1896B3C}" srcOrd="0" destOrd="2" presId="urn:microsoft.com/office/officeart/2005/8/layout/hProcess7"/>
    <dgm:cxn modelId="{5737F5C0-7409-4AF0-8EAC-53712306B8EA}" srcId="{4BA02C9D-9A56-4D3B-A868-A8D9532E2A70}" destId="{EB9674EA-A8FB-4828-9827-B06AFCA9E181}" srcOrd="3" destOrd="0" parTransId="{C17B77FB-2424-4E67-AA1F-58E70467DEC9}" sibTransId="{4808EA0F-DE07-417C-8788-2DCFA0BCD75B}"/>
    <dgm:cxn modelId="{3C908EC2-E89C-F54E-B35B-2AE0FC6B3325}" type="presOf" srcId="{4BA02C9D-9A56-4D3B-A868-A8D9532E2A70}" destId="{DDBB10C7-C089-4970-87E0-3DA4D7066098}" srcOrd="0" destOrd="0" presId="urn:microsoft.com/office/officeart/2005/8/layout/hProcess7"/>
    <dgm:cxn modelId="{02EF1FC4-A5F6-1C47-9D80-AFB35B4C479E}" type="presOf" srcId="{E7AD7F11-5753-456A-9534-0AC06C6CF59C}" destId="{A0B0B347-0887-4293-A486-EC13FA82FB98}" srcOrd="0" destOrd="3" presId="urn:microsoft.com/office/officeart/2005/8/layout/hProcess7"/>
    <dgm:cxn modelId="{987D53CB-DCAD-485D-AC80-15CDFB88D1C3}" srcId="{A53EBE62-0BA2-430F-82EC-0F1F9C1975D4}" destId="{3FCD981E-6C1C-4B13-8C6A-8DAEC2832351}" srcOrd="1" destOrd="0" parTransId="{0EB29289-9B22-4018-9BE5-73CD76FAD0DB}" sibTransId="{2C8A0749-7479-4261-B140-9C5B9B2EB11B}"/>
    <dgm:cxn modelId="{9427ECCB-E3A6-1F44-A4E0-A2EE2512C914}" type="presOf" srcId="{11CF09EA-5CEB-4CE1-86CC-B99A94C14C13}" destId="{9BFFA905-7CA1-4B22-9374-23CDAE63A079}" srcOrd="0" destOrd="0" presId="urn:microsoft.com/office/officeart/2005/8/layout/hProcess7"/>
    <dgm:cxn modelId="{F2A3BACC-9405-544F-8365-5815380A181A}" type="presOf" srcId="{74BEEFFA-1555-45DA-9DC5-FA8BB8130762}" destId="{F8FCBCA5-8853-485B-B4BF-54CE0D7B2506}" srcOrd="0" destOrd="0" presId="urn:microsoft.com/office/officeart/2005/8/layout/hProcess7"/>
    <dgm:cxn modelId="{56AF3CD5-D993-8745-A8A5-5762733AD721}" type="presOf" srcId="{E55AEB03-E3CE-44A7-87A4-3B909E96BC6A}" destId="{F8FCBCA5-8853-485B-B4BF-54CE0D7B2506}" srcOrd="0" destOrd="3" presId="urn:microsoft.com/office/officeart/2005/8/layout/hProcess7"/>
    <dgm:cxn modelId="{3BDD3AEA-1F08-4B6D-8E7D-6124684AB52C}" srcId="{4BA02C9D-9A56-4D3B-A868-A8D9532E2A70}" destId="{05A84944-D699-41BB-8E78-4C028EB04770}" srcOrd="4" destOrd="0" parTransId="{9658DD08-36E7-4D2B-AFE8-5ED4A66B844D}" sibTransId="{FDD6627D-C62D-47D8-8086-B96AEA516A21}"/>
    <dgm:cxn modelId="{B8D0C3EC-B497-4142-8FAA-F36BE9E30EA8}" type="presOf" srcId="{9C16DB93-56FE-4F67-AB60-742C68A60497}" destId="{A0B0B347-0887-4293-A486-EC13FA82FB98}" srcOrd="0" destOrd="2" presId="urn:microsoft.com/office/officeart/2005/8/layout/hProcess7"/>
    <dgm:cxn modelId="{CB6CB9F3-5CE1-4FC6-8FF1-1AC4E42E6F21}" srcId="{4BA02C9D-9A56-4D3B-A868-A8D9532E2A70}" destId="{66B0783A-4F9F-484E-8E39-5EC7EEA2B8AA}" srcOrd="0" destOrd="0" parTransId="{29C6FF43-6BFC-43B5-A1B3-C22058A4CB23}" sibTransId="{1A17E119-8CF3-43BB-BB7A-F33ECB3A635D}"/>
    <dgm:cxn modelId="{79D330F5-FC46-6D4D-B018-FEB5044E25B7}" type="presOf" srcId="{A53EBE62-0BA2-430F-82EC-0F1F9C1975D4}" destId="{BEE86AF4-F72D-4098-BF5D-F291DE0525A4}" srcOrd="0" destOrd="0" presId="urn:microsoft.com/office/officeart/2005/8/layout/hProcess7"/>
    <dgm:cxn modelId="{D89446F7-DC20-42F4-8830-6E8AA5D6695D}" srcId="{B91B6C5B-261B-4CFB-8AD2-40E24CEC2AA3}" destId="{A53EBE62-0BA2-430F-82EC-0F1F9C1975D4}" srcOrd="2" destOrd="0" parTransId="{C40B17E9-47DE-43CC-877A-E6A8AAC9E8A3}" sibTransId="{57E32545-9C9A-451C-A065-BE34FBE91470}"/>
    <dgm:cxn modelId="{CA92DFFC-7076-4ECC-9F1B-DD88870CFFB4}" srcId="{B91B6C5B-261B-4CFB-8AD2-40E24CEC2AA3}" destId="{4BA02C9D-9A56-4D3B-A868-A8D9532E2A70}" srcOrd="0" destOrd="0" parTransId="{9EB236DD-82D1-4D8A-A06E-10698B76773D}" sibTransId="{EEFBA24A-554F-4455-AD1E-F7F24C7B72AE}"/>
    <dgm:cxn modelId="{B482F2BC-6DF0-E14C-A594-A7098C5D0F17}" type="presParOf" srcId="{014744E0-74EA-4818-A8EF-29903DB1C33D}" destId="{05BD54C4-8019-4A10-A4A2-31AA22CF41DB}" srcOrd="0" destOrd="0" presId="urn:microsoft.com/office/officeart/2005/8/layout/hProcess7"/>
    <dgm:cxn modelId="{B71825F9-827F-EB4E-89CF-A53E49328D9A}" type="presParOf" srcId="{05BD54C4-8019-4A10-A4A2-31AA22CF41DB}" destId="{DDBB10C7-C089-4970-87E0-3DA4D7066098}" srcOrd="0" destOrd="0" presId="urn:microsoft.com/office/officeart/2005/8/layout/hProcess7"/>
    <dgm:cxn modelId="{C092DB5F-F1AE-304B-BDA0-DE390BC1F170}" type="presParOf" srcId="{05BD54C4-8019-4A10-A4A2-31AA22CF41DB}" destId="{CB86E964-8891-4DC3-BDE3-0D94C65A55B0}" srcOrd="1" destOrd="0" presId="urn:microsoft.com/office/officeart/2005/8/layout/hProcess7"/>
    <dgm:cxn modelId="{4B740288-54A3-2A42-9DC2-9B6EE4BE6995}" type="presParOf" srcId="{05BD54C4-8019-4A10-A4A2-31AA22CF41DB}" destId="{C13F9F7F-D8C2-4958-84DF-AFDEE1896B3C}" srcOrd="2" destOrd="0" presId="urn:microsoft.com/office/officeart/2005/8/layout/hProcess7"/>
    <dgm:cxn modelId="{2EA50CA2-3A5A-2E47-9730-3C786C5D3A1E}" type="presParOf" srcId="{014744E0-74EA-4818-A8EF-29903DB1C33D}" destId="{9989D500-FC83-47AB-A7FA-8161AE694A10}" srcOrd="1" destOrd="0" presId="urn:microsoft.com/office/officeart/2005/8/layout/hProcess7"/>
    <dgm:cxn modelId="{5A971D94-E49C-2A4C-B1ED-4F9BFD5A4C42}" type="presParOf" srcId="{014744E0-74EA-4818-A8EF-29903DB1C33D}" destId="{24DFB43D-2E1B-4BA5-8F0E-E337645156F1}" srcOrd="2" destOrd="0" presId="urn:microsoft.com/office/officeart/2005/8/layout/hProcess7"/>
    <dgm:cxn modelId="{69988643-093D-A547-AC97-FFB819261A92}" type="presParOf" srcId="{24DFB43D-2E1B-4BA5-8F0E-E337645156F1}" destId="{B685D4A5-A6AE-4A38-81AD-978D29FA7ECA}" srcOrd="0" destOrd="0" presId="urn:microsoft.com/office/officeart/2005/8/layout/hProcess7"/>
    <dgm:cxn modelId="{8ECC2354-B367-E143-A255-FD121E44C9A6}" type="presParOf" srcId="{24DFB43D-2E1B-4BA5-8F0E-E337645156F1}" destId="{D1BC238C-E99D-4F73-86F4-C1DA536F4615}" srcOrd="1" destOrd="0" presId="urn:microsoft.com/office/officeart/2005/8/layout/hProcess7"/>
    <dgm:cxn modelId="{2BD503DE-50FC-7645-8E37-5C7FBFDF0D5C}" type="presParOf" srcId="{24DFB43D-2E1B-4BA5-8F0E-E337645156F1}" destId="{EC072AAC-75F5-4CD8-A077-302EC543667D}" srcOrd="2" destOrd="0" presId="urn:microsoft.com/office/officeart/2005/8/layout/hProcess7"/>
    <dgm:cxn modelId="{BDCF2ACC-2A13-F144-A871-AACE5336AAD8}" type="presParOf" srcId="{014744E0-74EA-4818-A8EF-29903DB1C33D}" destId="{54EA47FC-BB1E-47D2-A191-E1AC36106923}" srcOrd="3" destOrd="0" presId="urn:microsoft.com/office/officeart/2005/8/layout/hProcess7"/>
    <dgm:cxn modelId="{B5310056-505F-3E4D-9A10-4B791C6E2B8B}" type="presParOf" srcId="{014744E0-74EA-4818-A8EF-29903DB1C33D}" destId="{2A963254-536E-4A4B-B983-128F95B6B888}" srcOrd="4" destOrd="0" presId="urn:microsoft.com/office/officeart/2005/8/layout/hProcess7"/>
    <dgm:cxn modelId="{1B31D6B7-20C6-E14E-A97A-ACE556A64979}" type="presParOf" srcId="{2A963254-536E-4A4B-B983-128F95B6B888}" destId="{9BFFA905-7CA1-4B22-9374-23CDAE63A079}" srcOrd="0" destOrd="0" presId="urn:microsoft.com/office/officeart/2005/8/layout/hProcess7"/>
    <dgm:cxn modelId="{233DBDDB-0645-4B43-B753-25A8AB9E56EC}" type="presParOf" srcId="{2A963254-536E-4A4B-B983-128F95B6B888}" destId="{5BC1E9C0-90F9-4595-BCF8-0136A4DC938B}" srcOrd="1" destOrd="0" presId="urn:microsoft.com/office/officeart/2005/8/layout/hProcess7"/>
    <dgm:cxn modelId="{40F75766-3DB8-734A-A931-B3F2A4374C0E}" type="presParOf" srcId="{2A963254-536E-4A4B-B983-128F95B6B888}" destId="{A0B0B347-0887-4293-A486-EC13FA82FB98}" srcOrd="2" destOrd="0" presId="urn:microsoft.com/office/officeart/2005/8/layout/hProcess7"/>
    <dgm:cxn modelId="{B34B9558-F5CA-C44C-B51C-9C60B23FE20D}" type="presParOf" srcId="{014744E0-74EA-4818-A8EF-29903DB1C33D}" destId="{8228739E-44E7-4CCB-9A5B-0FC1848293DA}" srcOrd="5" destOrd="0" presId="urn:microsoft.com/office/officeart/2005/8/layout/hProcess7"/>
    <dgm:cxn modelId="{F4988037-59D5-C049-9E27-7B6AF41A1E81}" type="presParOf" srcId="{014744E0-74EA-4818-A8EF-29903DB1C33D}" destId="{15608EBC-4124-48A5-9C62-1B359CA94AAC}" srcOrd="6" destOrd="0" presId="urn:microsoft.com/office/officeart/2005/8/layout/hProcess7"/>
    <dgm:cxn modelId="{9ABBD4A2-1745-9240-BDCC-23DF286BFFB1}" type="presParOf" srcId="{15608EBC-4124-48A5-9C62-1B359CA94AAC}" destId="{58FBB207-875F-49B6-B87F-3D75819747E0}" srcOrd="0" destOrd="0" presId="urn:microsoft.com/office/officeart/2005/8/layout/hProcess7"/>
    <dgm:cxn modelId="{B3251D12-84F5-784D-94A7-EBC0FF8BF45A}" type="presParOf" srcId="{15608EBC-4124-48A5-9C62-1B359CA94AAC}" destId="{C62461A5-D952-4881-98B1-C604495EAD86}" srcOrd="1" destOrd="0" presId="urn:microsoft.com/office/officeart/2005/8/layout/hProcess7"/>
    <dgm:cxn modelId="{59D8725B-9AA3-7240-91F6-119ECD7ADD05}" type="presParOf" srcId="{15608EBC-4124-48A5-9C62-1B359CA94AAC}" destId="{09AEF60D-F39E-4EDC-91FC-43916BFA65C8}" srcOrd="2" destOrd="0" presId="urn:microsoft.com/office/officeart/2005/8/layout/hProcess7"/>
    <dgm:cxn modelId="{0CE194CD-59E1-EE44-AF2D-394CD30476CD}" type="presParOf" srcId="{014744E0-74EA-4818-A8EF-29903DB1C33D}" destId="{6FA322AC-1992-42D5-87DE-4D8B5FF4A3DD}" srcOrd="7" destOrd="0" presId="urn:microsoft.com/office/officeart/2005/8/layout/hProcess7"/>
    <dgm:cxn modelId="{65610F4C-F3B5-AC48-9A76-DF9044CDF697}" type="presParOf" srcId="{014744E0-74EA-4818-A8EF-29903DB1C33D}" destId="{3FC8A198-4272-4902-B459-C705831025BA}" srcOrd="8" destOrd="0" presId="urn:microsoft.com/office/officeart/2005/8/layout/hProcess7"/>
    <dgm:cxn modelId="{19C13FE8-7656-D24A-A6D2-8A6DED712FAD}" type="presParOf" srcId="{3FC8A198-4272-4902-B459-C705831025BA}" destId="{BEE86AF4-F72D-4098-BF5D-F291DE0525A4}" srcOrd="0" destOrd="0" presId="urn:microsoft.com/office/officeart/2005/8/layout/hProcess7"/>
    <dgm:cxn modelId="{8A19D773-8682-2541-B9AC-FBD67536A024}" type="presParOf" srcId="{3FC8A198-4272-4902-B459-C705831025BA}" destId="{D891B300-A247-44EE-A485-97D91B04D244}" srcOrd="1" destOrd="0" presId="urn:microsoft.com/office/officeart/2005/8/layout/hProcess7"/>
    <dgm:cxn modelId="{6438692E-7E14-B441-97BE-5704B9E23042}" type="presParOf" srcId="{3FC8A198-4272-4902-B459-C705831025BA}" destId="{F8FCBCA5-8853-485B-B4BF-54CE0D7B2506}" srcOrd="2" destOrd="0" presId="urn:microsoft.com/office/officeart/2005/8/layout/hProcess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91B6C5B-261B-4CFB-8AD2-40E24CEC2AA3}" type="doc">
      <dgm:prSet loTypeId="urn:microsoft.com/office/officeart/2005/8/layout/hList1" loCatId="list" qsTypeId="urn:microsoft.com/office/officeart/2005/8/quickstyle/simple2" qsCatId="simple" csTypeId="urn:microsoft.com/office/officeart/2005/8/colors/accent3_2" csCatId="accent3" phldr="1"/>
      <dgm:spPr/>
      <dgm:t>
        <a:bodyPr/>
        <a:lstStyle/>
        <a:p>
          <a:endParaRPr lang="en-US"/>
        </a:p>
      </dgm:t>
    </dgm:pt>
    <dgm:pt modelId="{66B0783A-4F9F-484E-8E39-5EC7EEA2B8AA}">
      <dgm:prSet custT="1"/>
      <dgm:spPr/>
      <dgm:t>
        <a:bodyPr/>
        <a:lstStyle/>
        <a:p>
          <a:r>
            <a:rPr lang="en-US" sz="1400" b="1" dirty="0">
              <a:solidFill>
                <a:schemeClr val="tx1"/>
              </a:solidFill>
            </a:rPr>
            <a:t>APIs</a:t>
          </a:r>
        </a:p>
      </dgm:t>
    </dgm:pt>
    <dgm:pt modelId="{29C6FF43-6BFC-43B5-A1B3-C22058A4CB23}" type="parTrans" cxnId="{CB6CB9F3-5CE1-4FC6-8FF1-1AC4E42E6F21}">
      <dgm:prSet/>
      <dgm:spPr/>
      <dgm:t>
        <a:bodyPr/>
        <a:lstStyle/>
        <a:p>
          <a:endParaRPr lang="en-US" sz="2000" b="1">
            <a:solidFill>
              <a:schemeClr val="tx1"/>
            </a:solidFill>
          </a:endParaRPr>
        </a:p>
      </dgm:t>
    </dgm:pt>
    <dgm:pt modelId="{1A17E119-8CF3-43BB-BB7A-F33ECB3A635D}" type="sibTrans" cxnId="{CB6CB9F3-5CE1-4FC6-8FF1-1AC4E42E6F21}">
      <dgm:prSet/>
      <dgm:spPr/>
      <dgm:t>
        <a:bodyPr/>
        <a:lstStyle/>
        <a:p>
          <a:endParaRPr lang="en-US" sz="2000" b="1">
            <a:solidFill>
              <a:schemeClr val="tx1"/>
            </a:solidFill>
          </a:endParaRPr>
        </a:p>
      </dgm:t>
    </dgm:pt>
    <dgm:pt modelId="{11CF09EA-5CEB-4CE1-86CC-B99A94C14C13}">
      <dgm:prSet custT="1"/>
      <dgm:spPr/>
      <dgm:t>
        <a:bodyPr/>
        <a:lstStyle/>
        <a:p>
          <a:r>
            <a:rPr lang="en-US" sz="1400" b="1" dirty="0">
              <a:solidFill>
                <a:schemeClr val="tx1"/>
              </a:solidFill>
            </a:rPr>
            <a:t>UI/Reports</a:t>
          </a:r>
        </a:p>
      </dgm:t>
    </dgm:pt>
    <dgm:pt modelId="{D119E5EC-11AF-40A4-BC19-8E0CD83A5EBA}" type="parTrans" cxnId="{EC48DD54-6263-4D01-A570-350E15816DF2}">
      <dgm:prSet/>
      <dgm:spPr/>
      <dgm:t>
        <a:bodyPr/>
        <a:lstStyle/>
        <a:p>
          <a:endParaRPr lang="en-US" sz="2000" b="1">
            <a:solidFill>
              <a:schemeClr val="tx1"/>
            </a:solidFill>
          </a:endParaRPr>
        </a:p>
      </dgm:t>
    </dgm:pt>
    <dgm:pt modelId="{F3777CD9-5DA2-4C43-B6E7-2312A39794D7}" type="sibTrans" cxnId="{EC48DD54-6263-4D01-A570-350E15816DF2}">
      <dgm:prSet/>
      <dgm:spPr/>
      <dgm:t>
        <a:bodyPr/>
        <a:lstStyle/>
        <a:p>
          <a:endParaRPr lang="en-US" sz="2000" b="1">
            <a:solidFill>
              <a:schemeClr val="tx1"/>
            </a:solidFill>
          </a:endParaRPr>
        </a:p>
      </dgm:t>
    </dgm:pt>
    <dgm:pt modelId="{A53EBE62-0BA2-430F-82EC-0F1F9C1975D4}">
      <dgm:prSet custT="1"/>
      <dgm:spPr/>
      <dgm:t>
        <a:bodyPr/>
        <a:lstStyle/>
        <a:p>
          <a:r>
            <a:rPr lang="en-US" sz="1400" b="1" dirty="0">
              <a:solidFill>
                <a:schemeClr val="tx1"/>
              </a:solidFill>
            </a:rPr>
            <a:t>Maximo Workflow</a:t>
          </a:r>
        </a:p>
      </dgm:t>
    </dgm:pt>
    <dgm:pt modelId="{C40B17E9-47DE-43CC-877A-E6A8AAC9E8A3}" type="parTrans" cxnId="{D89446F7-DC20-42F4-8830-6E8AA5D6695D}">
      <dgm:prSet/>
      <dgm:spPr/>
      <dgm:t>
        <a:bodyPr/>
        <a:lstStyle/>
        <a:p>
          <a:endParaRPr lang="en-US" sz="2000" b="1">
            <a:solidFill>
              <a:schemeClr val="tx1"/>
            </a:solidFill>
          </a:endParaRPr>
        </a:p>
      </dgm:t>
    </dgm:pt>
    <dgm:pt modelId="{57E32545-9C9A-451C-A065-BE34FBE91470}" type="sibTrans" cxnId="{D89446F7-DC20-42F4-8830-6E8AA5D6695D}">
      <dgm:prSet/>
      <dgm:spPr/>
      <dgm:t>
        <a:bodyPr/>
        <a:lstStyle/>
        <a:p>
          <a:endParaRPr lang="en-US" sz="2000" b="1">
            <a:solidFill>
              <a:schemeClr val="tx1"/>
            </a:solidFill>
          </a:endParaRPr>
        </a:p>
      </dgm:t>
    </dgm:pt>
    <dgm:pt modelId="{0EE517F7-1CDB-4E15-9C4F-B3D1D3D11290}">
      <dgm:prSet custT="1"/>
      <dgm:spPr/>
      <dgm:t>
        <a:bodyPr/>
        <a:lstStyle/>
        <a:p>
          <a:r>
            <a:rPr lang="en-US" sz="1400" b="1" dirty="0">
              <a:solidFill>
                <a:schemeClr val="tx1"/>
              </a:solidFill>
            </a:rPr>
            <a:t>Sandbox</a:t>
          </a:r>
        </a:p>
      </dgm:t>
    </dgm:pt>
    <dgm:pt modelId="{EFE6D737-62D9-4DDD-A44B-4B607E4A5C65}" type="parTrans" cxnId="{A979C7AE-1F93-4073-88CA-3FD9A83D2344}">
      <dgm:prSet/>
      <dgm:spPr/>
      <dgm:t>
        <a:bodyPr/>
        <a:lstStyle/>
        <a:p>
          <a:endParaRPr lang="en-US" sz="2800" b="1">
            <a:solidFill>
              <a:schemeClr val="tx1"/>
            </a:solidFill>
          </a:endParaRPr>
        </a:p>
      </dgm:t>
    </dgm:pt>
    <dgm:pt modelId="{A2C77DD1-DFB0-4E5B-8E61-B0E3AA9847CE}" type="sibTrans" cxnId="{A979C7AE-1F93-4073-88CA-3FD9A83D2344}">
      <dgm:prSet/>
      <dgm:spPr/>
      <dgm:t>
        <a:bodyPr/>
        <a:lstStyle/>
        <a:p>
          <a:endParaRPr lang="en-US" sz="2800" b="1">
            <a:solidFill>
              <a:schemeClr val="tx1"/>
            </a:solidFill>
          </a:endParaRPr>
        </a:p>
      </dgm:t>
    </dgm:pt>
    <dgm:pt modelId="{6C3CA803-69ED-4A1F-8203-92CC5CEB2F69}" type="pres">
      <dgm:prSet presAssocID="{B91B6C5B-261B-4CFB-8AD2-40E24CEC2AA3}" presName="Name0" presStyleCnt="0">
        <dgm:presLayoutVars>
          <dgm:dir/>
          <dgm:animLvl val="lvl"/>
          <dgm:resizeHandles val="exact"/>
        </dgm:presLayoutVars>
      </dgm:prSet>
      <dgm:spPr/>
    </dgm:pt>
    <dgm:pt modelId="{0B4C5DEF-CF65-4622-9B68-AF280C709177}" type="pres">
      <dgm:prSet presAssocID="{66B0783A-4F9F-484E-8E39-5EC7EEA2B8AA}" presName="composite" presStyleCnt="0"/>
      <dgm:spPr/>
    </dgm:pt>
    <dgm:pt modelId="{6661A41D-6AAF-4020-AC48-34499BBDED51}" type="pres">
      <dgm:prSet presAssocID="{66B0783A-4F9F-484E-8E39-5EC7EEA2B8AA}" presName="parTx" presStyleLbl="alignNode1" presStyleIdx="0" presStyleCnt="4">
        <dgm:presLayoutVars>
          <dgm:chMax val="0"/>
          <dgm:chPref val="0"/>
          <dgm:bulletEnabled val="1"/>
        </dgm:presLayoutVars>
      </dgm:prSet>
      <dgm:spPr/>
    </dgm:pt>
    <dgm:pt modelId="{08E8C9B8-AEB9-4FB5-81CA-D2A49EC4A686}" type="pres">
      <dgm:prSet presAssocID="{66B0783A-4F9F-484E-8E39-5EC7EEA2B8AA}" presName="desTx" presStyleLbl="alignAccFollowNode1" presStyleIdx="0" presStyleCnt="4">
        <dgm:presLayoutVars>
          <dgm:bulletEnabled val="1"/>
        </dgm:presLayoutVars>
      </dgm:prSet>
      <dgm:spPr/>
    </dgm:pt>
    <dgm:pt modelId="{FE8A7239-4605-48F9-880C-CDEB54C8C3C4}" type="pres">
      <dgm:prSet presAssocID="{1A17E119-8CF3-43BB-BB7A-F33ECB3A635D}" presName="space" presStyleCnt="0"/>
      <dgm:spPr/>
    </dgm:pt>
    <dgm:pt modelId="{0852D1F1-F225-4CF4-90AF-91BB02C31432}" type="pres">
      <dgm:prSet presAssocID="{11CF09EA-5CEB-4CE1-86CC-B99A94C14C13}" presName="composite" presStyleCnt="0"/>
      <dgm:spPr/>
    </dgm:pt>
    <dgm:pt modelId="{BEE89D22-124D-4626-9ECD-0395A326D27C}" type="pres">
      <dgm:prSet presAssocID="{11CF09EA-5CEB-4CE1-86CC-B99A94C14C13}" presName="parTx" presStyleLbl="alignNode1" presStyleIdx="1" presStyleCnt="4">
        <dgm:presLayoutVars>
          <dgm:chMax val="0"/>
          <dgm:chPref val="0"/>
          <dgm:bulletEnabled val="1"/>
        </dgm:presLayoutVars>
      </dgm:prSet>
      <dgm:spPr/>
    </dgm:pt>
    <dgm:pt modelId="{53A5D0A8-364E-459C-923E-01395E2E05F7}" type="pres">
      <dgm:prSet presAssocID="{11CF09EA-5CEB-4CE1-86CC-B99A94C14C13}" presName="desTx" presStyleLbl="alignAccFollowNode1" presStyleIdx="1" presStyleCnt="4">
        <dgm:presLayoutVars>
          <dgm:bulletEnabled val="1"/>
        </dgm:presLayoutVars>
      </dgm:prSet>
      <dgm:spPr/>
    </dgm:pt>
    <dgm:pt modelId="{1BC1FDA1-FA5C-4AFD-B642-0589512A2C9E}" type="pres">
      <dgm:prSet presAssocID="{F3777CD9-5DA2-4C43-B6E7-2312A39794D7}" presName="space" presStyleCnt="0"/>
      <dgm:spPr/>
    </dgm:pt>
    <dgm:pt modelId="{677AEABD-8A1B-456E-A126-26C2E46E9452}" type="pres">
      <dgm:prSet presAssocID="{A53EBE62-0BA2-430F-82EC-0F1F9C1975D4}" presName="composite" presStyleCnt="0"/>
      <dgm:spPr/>
    </dgm:pt>
    <dgm:pt modelId="{C400D70F-3DF5-408F-814B-27D1FC686F4C}" type="pres">
      <dgm:prSet presAssocID="{A53EBE62-0BA2-430F-82EC-0F1F9C1975D4}" presName="parTx" presStyleLbl="alignNode1" presStyleIdx="2" presStyleCnt="4">
        <dgm:presLayoutVars>
          <dgm:chMax val="0"/>
          <dgm:chPref val="0"/>
          <dgm:bulletEnabled val="1"/>
        </dgm:presLayoutVars>
      </dgm:prSet>
      <dgm:spPr/>
    </dgm:pt>
    <dgm:pt modelId="{0403516B-F170-4EEE-824E-476E1F22534B}" type="pres">
      <dgm:prSet presAssocID="{A53EBE62-0BA2-430F-82EC-0F1F9C1975D4}" presName="desTx" presStyleLbl="alignAccFollowNode1" presStyleIdx="2" presStyleCnt="4">
        <dgm:presLayoutVars>
          <dgm:bulletEnabled val="1"/>
        </dgm:presLayoutVars>
      </dgm:prSet>
      <dgm:spPr/>
    </dgm:pt>
    <dgm:pt modelId="{330707BB-A154-43EF-9AB1-D16CB84F8C4C}" type="pres">
      <dgm:prSet presAssocID="{57E32545-9C9A-451C-A065-BE34FBE91470}" presName="space" presStyleCnt="0"/>
      <dgm:spPr/>
    </dgm:pt>
    <dgm:pt modelId="{E2C359A9-6C65-4DFB-A9D2-AB93892953FF}" type="pres">
      <dgm:prSet presAssocID="{0EE517F7-1CDB-4E15-9C4F-B3D1D3D11290}" presName="composite" presStyleCnt="0"/>
      <dgm:spPr/>
    </dgm:pt>
    <dgm:pt modelId="{A17BD3C4-A6BF-4971-96C9-F5B6FE83CBE1}" type="pres">
      <dgm:prSet presAssocID="{0EE517F7-1CDB-4E15-9C4F-B3D1D3D11290}" presName="parTx" presStyleLbl="alignNode1" presStyleIdx="3" presStyleCnt="4">
        <dgm:presLayoutVars>
          <dgm:chMax val="0"/>
          <dgm:chPref val="0"/>
          <dgm:bulletEnabled val="1"/>
        </dgm:presLayoutVars>
      </dgm:prSet>
      <dgm:spPr/>
    </dgm:pt>
    <dgm:pt modelId="{4C76A2EB-7513-432C-860A-65166262BA02}" type="pres">
      <dgm:prSet presAssocID="{0EE517F7-1CDB-4E15-9C4F-B3D1D3D11290}" presName="desTx" presStyleLbl="alignAccFollowNode1" presStyleIdx="3" presStyleCnt="4">
        <dgm:presLayoutVars>
          <dgm:bulletEnabled val="1"/>
        </dgm:presLayoutVars>
      </dgm:prSet>
      <dgm:spPr/>
    </dgm:pt>
  </dgm:ptLst>
  <dgm:cxnLst>
    <dgm:cxn modelId="{24DA0B0E-63C9-6A4C-B130-98AC6087736F}" type="presOf" srcId="{B91B6C5B-261B-4CFB-8AD2-40E24CEC2AA3}" destId="{6C3CA803-69ED-4A1F-8203-92CC5CEB2F69}" srcOrd="0" destOrd="0" presId="urn:microsoft.com/office/officeart/2005/8/layout/hList1"/>
    <dgm:cxn modelId="{AE8CE652-5493-5540-98E6-80B68636986D}" type="presOf" srcId="{0EE517F7-1CDB-4E15-9C4F-B3D1D3D11290}" destId="{A17BD3C4-A6BF-4971-96C9-F5B6FE83CBE1}" srcOrd="0" destOrd="0" presId="urn:microsoft.com/office/officeart/2005/8/layout/hList1"/>
    <dgm:cxn modelId="{EC48DD54-6263-4D01-A570-350E15816DF2}" srcId="{B91B6C5B-261B-4CFB-8AD2-40E24CEC2AA3}" destId="{11CF09EA-5CEB-4CE1-86CC-B99A94C14C13}" srcOrd="1" destOrd="0" parTransId="{D119E5EC-11AF-40A4-BC19-8E0CD83A5EBA}" sibTransId="{F3777CD9-5DA2-4C43-B6E7-2312A39794D7}"/>
    <dgm:cxn modelId="{6F8B3D6F-3529-6241-9BA7-DD62A36A4AA6}" type="presOf" srcId="{11CF09EA-5CEB-4CE1-86CC-B99A94C14C13}" destId="{BEE89D22-124D-4626-9ECD-0395A326D27C}" srcOrd="0" destOrd="0" presId="urn:microsoft.com/office/officeart/2005/8/layout/hList1"/>
    <dgm:cxn modelId="{A979C7AE-1F93-4073-88CA-3FD9A83D2344}" srcId="{B91B6C5B-261B-4CFB-8AD2-40E24CEC2AA3}" destId="{0EE517F7-1CDB-4E15-9C4F-B3D1D3D11290}" srcOrd="3" destOrd="0" parTransId="{EFE6D737-62D9-4DDD-A44B-4B607E4A5C65}" sibTransId="{A2C77DD1-DFB0-4E5B-8E61-B0E3AA9847CE}"/>
    <dgm:cxn modelId="{3501EDBC-565D-F446-9852-6F776A54C196}" type="presOf" srcId="{66B0783A-4F9F-484E-8E39-5EC7EEA2B8AA}" destId="{6661A41D-6AAF-4020-AC48-34499BBDED51}" srcOrd="0" destOrd="0" presId="urn:microsoft.com/office/officeart/2005/8/layout/hList1"/>
    <dgm:cxn modelId="{4BBECED7-2540-AC4F-BC88-BD4D4AB0CAC9}" type="presOf" srcId="{A53EBE62-0BA2-430F-82EC-0F1F9C1975D4}" destId="{C400D70F-3DF5-408F-814B-27D1FC686F4C}" srcOrd="0" destOrd="0" presId="urn:microsoft.com/office/officeart/2005/8/layout/hList1"/>
    <dgm:cxn modelId="{CB6CB9F3-5CE1-4FC6-8FF1-1AC4E42E6F21}" srcId="{B91B6C5B-261B-4CFB-8AD2-40E24CEC2AA3}" destId="{66B0783A-4F9F-484E-8E39-5EC7EEA2B8AA}" srcOrd="0" destOrd="0" parTransId="{29C6FF43-6BFC-43B5-A1B3-C22058A4CB23}" sibTransId="{1A17E119-8CF3-43BB-BB7A-F33ECB3A635D}"/>
    <dgm:cxn modelId="{D89446F7-DC20-42F4-8830-6E8AA5D6695D}" srcId="{B91B6C5B-261B-4CFB-8AD2-40E24CEC2AA3}" destId="{A53EBE62-0BA2-430F-82EC-0F1F9C1975D4}" srcOrd="2" destOrd="0" parTransId="{C40B17E9-47DE-43CC-877A-E6A8AAC9E8A3}" sibTransId="{57E32545-9C9A-451C-A065-BE34FBE91470}"/>
    <dgm:cxn modelId="{DBA2ECEF-6A5B-7946-A7A7-C9B6BF9ED981}" type="presParOf" srcId="{6C3CA803-69ED-4A1F-8203-92CC5CEB2F69}" destId="{0B4C5DEF-CF65-4622-9B68-AF280C709177}" srcOrd="0" destOrd="0" presId="urn:microsoft.com/office/officeart/2005/8/layout/hList1"/>
    <dgm:cxn modelId="{6E628017-7CEC-424B-A99A-125356D94415}" type="presParOf" srcId="{0B4C5DEF-CF65-4622-9B68-AF280C709177}" destId="{6661A41D-6AAF-4020-AC48-34499BBDED51}" srcOrd="0" destOrd="0" presId="urn:microsoft.com/office/officeart/2005/8/layout/hList1"/>
    <dgm:cxn modelId="{F47721BC-93F7-A24B-9FDD-44178F559D5F}" type="presParOf" srcId="{0B4C5DEF-CF65-4622-9B68-AF280C709177}" destId="{08E8C9B8-AEB9-4FB5-81CA-D2A49EC4A686}" srcOrd="1" destOrd="0" presId="urn:microsoft.com/office/officeart/2005/8/layout/hList1"/>
    <dgm:cxn modelId="{7D213794-7181-994E-91FF-DCCFACDBCC51}" type="presParOf" srcId="{6C3CA803-69ED-4A1F-8203-92CC5CEB2F69}" destId="{FE8A7239-4605-48F9-880C-CDEB54C8C3C4}" srcOrd="1" destOrd="0" presId="urn:microsoft.com/office/officeart/2005/8/layout/hList1"/>
    <dgm:cxn modelId="{7F96991B-B733-BB4B-BD16-19C65951A836}" type="presParOf" srcId="{6C3CA803-69ED-4A1F-8203-92CC5CEB2F69}" destId="{0852D1F1-F225-4CF4-90AF-91BB02C31432}" srcOrd="2" destOrd="0" presId="urn:microsoft.com/office/officeart/2005/8/layout/hList1"/>
    <dgm:cxn modelId="{5BAE2728-E9DB-1C4C-8FA5-51BCA9853A6B}" type="presParOf" srcId="{0852D1F1-F225-4CF4-90AF-91BB02C31432}" destId="{BEE89D22-124D-4626-9ECD-0395A326D27C}" srcOrd="0" destOrd="0" presId="urn:microsoft.com/office/officeart/2005/8/layout/hList1"/>
    <dgm:cxn modelId="{8ABF1D8E-F615-DF4B-8D70-A485EC8B41E4}" type="presParOf" srcId="{0852D1F1-F225-4CF4-90AF-91BB02C31432}" destId="{53A5D0A8-364E-459C-923E-01395E2E05F7}" srcOrd="1" destOrd="0" presId="urn:microsoft.com/office/officeart/2005/8/layout/hList1"/>
    <dgm:cxn modelId="{921D5D7F-9F3C-E44A-A511-3A3106378E54}" type="presParOf" srcId="{6C3CA803-69ED-4A1F-8203-92CC5CEB2F69}" destId="{1BC1FDA1-FA5C-4AFD-B642-0589512A2C9E}" srcOrd="3" destOrd="0" presId="urn:microsoft.com/office/officeart/2005/8/layout/hList1"/>
    <dgm:cxn modelId="{E9479967-9C12-6641-A0B5-3B25FF3D68C6}" type="presParOf" srcId="{6C3CA803-69ED-4A1F-8203-92CC5CEB2F69}" destId="{677AEABD-8A1B-456E-A126-26C2E46E9452}" srcOrd="4" destOrd="0" presId="urn:microsoft.com/office/officeart/2005/8/layout/hList1"/>
    <dgm:cxn modelId="{5A1976BE-0761-4A4E-A5F4-BDE25EDCCA61}" type="presParOf" srcId="{677AEABD-8A1B-456E-A126-26C2E46E9452}" destId="{C400D70F-3DF5-408F-814B-27D1FC686F4C}" srcOrd="0" destOrd="0" presId="urn:microsoft.com/office/officeart/2005/8/layout/hList1"/>
    <dgm:cxn modelId="{ED48C5CC-4444-2847-B139-4B35BFE1F125}" type="presParOf" srcId="{677AEABD-8A1B-456E-A126-26C2E46E9452}" destId="{0403516B-F170-4EEE-824E-476E1F22534B}" srcOrd="1" destOrd="0" presId="urn:microsoft.com/office/officeart/2005/8/layout/hList1"/>
    <dgm:cxn modelId="{8D2C8C46-B2EE-CF4D-A682-18CB0D9975A2}" type="presParOf" srcId="{6C3CA803-69ED-4A1F-8203-92CC5CEB2F69}" destId="{330707BB-A154-43EF-9AB1-D16CB84F8C4C}" srcOrd="5" destOrd="0" presId="urn:microsoft.com/office/officeart/2005/8/layout/hList1"/>
    <dgm:cxn modelId="{930CABCD-AAA5-444E-B4C9-152E5783D7A8}" type="presParOf" srcId="{6C3CA803-69ED-4A1F-8203-92CC5CEB2F69}" destId="{E2C359A9-6C65-4DFB-A9D2-AB93892953FF}" srcOrd="6" destOrd="0" presId="urn:microsoft.com/office/officeart/2005/8/layout/hList1"/>
    <dgm:cxn modelId="{256B40D9-47F5-FB45-A8F1-C2B04424F53B}" type="presParOf" srcId="{E2C359A9-6C65-4DFB-A9D2-AB93892953FF}" destId="{A17BD3C4-A6BF-4971-96C9-F5B6FE83CBE1}" srcOrd="0" destOrd="0" presId="urn:microsoft.com/office/officeart/2005/8/layout/hList1"/>
    <dgm:cxn modelId="{ECF686D2-2E24-5C4A-B9DE-C98638A6FA63}" type="presParOf" srcId="{E2C359A9-6C65-4DFB-A9D2-AB93892953FF}" destId="{4C76A2EB-7513-432C-860A-65166262BA02}" srcOrd="1" destOrd="0" presId="urn:microsoft.com/office/officeart/2005/8/layout/hList1"/>
  </dgm:cxnLst>
  <dgm:bg>
    <a:noFill/>
  </dgm:bg>
  <dgm:whole/>
  <dgm:extLst>
    <a:ext uri="http://schemas.microsoft.com/office/drawing/2008/diagram">
      <dsp:dataModelExt xmlns:dsp="http://schemas.microsoft.com/office/drawing/2008/diagram" relId="rId1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7FD3594-32EA-47BD-B2FD-77087145BE67}" type="doc">
      <dgm:prSet loTypeId="urn:microsoft.com/office/officeart/2005/8/layout/hList6" loCatId="list" qsTypeId="urn:microsoft.com/office/officeart/2005/8/quickstyle/3d4" qsCatId="3D" csTypeId="urn:microsoft.com/office/officeart/2005/8/colors/accent1_2" csCatId="accent1" phldr="1"/>
      <dgm:spPr/>
      <dgm:t>
        <a:bodyPr/>
        <a:lstStyle/>
        <a:p>
          <a:endParaRPr lang="en-US"/>
        </a:p>
      </dgm:t>
    </dgm:pt>
    <dgm:pt modelId="{B94AEE8D-86F2-44CC-8E29-AFB4F50A49E7}">
      <dgm:prSet phldrT="[Text]"/>
      <dgm:spPr/>
      <dgm:t>
        <a:bodyPr/>
        <a:lstStyle/>
        <a:p>
          <a:r>
            <a:rPr lang="en-US" dirty="0"/>
            <a:t>Operational Analytics</a:t>
          </a:r>
        </a:p>
      </dgm:t>
    </dgm:pt>
    <dgm:pt modelId="{7EB71B91-E307-476B-8EE4-5A73FA485A6A}" type="parTrans" cxnId="{3FE4B9EA-2CE9-42F7-8F28-511947A501DA}">
      <dgm:prSet/>
      <dgm:spPr/>
      <dgm:t>
        <a:bodyPr/>
        <a:lstStyle/>
        <a:p>
          <a:endParaRPr lang="en-US"/>
        </a:p>
      </dgm:t>
    </dgm:pt>
    <dgm:pt modelId="{9E9E4783-4575-44D7-B02F-A4F0D526116E}" type="sibTrans" cxnId="{3FE4B9EA-2CE9-42F7-8F28-511947A501DA}">
      <dgm:prSet/>
      <dgm:spPr/>
      <dgm:t>
        <a:bodyPr/>
        <a:lstStyle/>
        <a:p>
          <a:endParaRPr lang="en-US"/>
        </a:p>
      </dgm:t>
    </dgm:pt>
    <dgm:pt modelId="{F467C151-B305-4E0B-8DFD-51E7D3BFC820}">
      <dgm:prSet phldrT="[Text]"/>
      <dgm:spPr/>
      <dgm:t>
        <a:bodyPr/>
        <a:lstStyle/>
        <a:p>
          <a:r>
            <a:rPr lang="en-US" dirty="0"/>
            <a:t> Log Analytics</a:t>
          </a:r>
        </a:p>
      </dgm:t>
    </dgm:pt>
    <dgm:pt modelId="{683E8D3E-470D-411F-90E1-575C68AA7888}" type="parTrans" cxnId="{24915701-8AE2-40B8-BEC6-5E51761C5993}">
      <dgm:prSet/>
      <dgm:spPr/>
      <dgm:t>
        <a:bodyPr/>
        <a:lstStyle/>
        <a:p>
          <a:endParaRPr lang="en-US"/>
        </a:p>
      </dgm:t>
    </dgm:pt>
    <dgm:pt modelId="{1824538E-DE35-4B04-9E08-C0BDE22D74E7}" type="sibTrans" cxnId="{24915701-8AE2-40B8-BEC6-5E51761C5993}">
      <dgm:prSet/>
      <dgm:spPr/>
      <dgm:t>
        <a:bodyPr/>
        <a:lstStyle/>
        <a:p>
          <a:endParaRPr lang="en-US"/>
        </a:p>
      </dgm:t>
    </dgm:pt>
    <dgm:pt modelId="{5F969EBF-EA8B-4DBB-BEC8-BB50B2A18C1E}">
      <dgm:prSet phldrT="[Text]"/>
      <dgm:spPr/>
      <dgm:t>
        <a:bodyPr/>
        <a:lstStyle/>
        <a:p>
          <a:r>
            <a:rPr lang="en-US" dirty="0"/>
            <a:t> Predictive Insights</a:t>
          </a:r>
        </a:p>
      </dgm:t>
    </dgm:pt>
    <dgm:pt modelId="{DFEDAFAB-2361-432F-9056-AB7298209B36}" type="parTrans" cxnId="{1ECF651F-8DC1-482B-9995-85CE38DF3E4A}">
      <dgm:prSet/>
      <dgm:spPr/>
      <dgm:t>
        <a:bodyPr/>
        <a:lstStyle/>
        <a:p>
          <a:endParaRPr lang="en-US"/>
        </a:p>
      </dgm:t>
    </dgm:pt>
    <dgm:pt modelId="{3F049E89-0AEB-4E03-B356-1AB1996269AA}" type="sibTrans" cxnId="{1ECF651F-8DC1-482B-9995-85CE38DF3E4A}">
      <dgm:prSet/>
      <dgm:spPr/>
      <dgm:t>
        <a:bodyPr/>
        <a:lstStyle/>
        <a:p>
          <a:endParaRPr lang="en-US"/>
        </a:p>
      </dgm:t>
    </dgm:pt>
    <dgm:pt modelId="{C74FDAA7-B864-482B-9D9B-05E43142FDB2}">
      <dgm:prSet phldrT="[Text]"/>
      <dgm:spPr/>
      <dgm:t>
        <a:bodyPr/>
        <a:lstStyle/>
        <a:p>
          <a:r>
            <a:rPr lang="en-US" dirty="0"/>
            <a:t>Watson </a:t>
          </a:r>
          <a:r>
            <a:rPr lang="en-US" dirty="0" err="1"/>
            <a:t>IoT</a:t>
          </a:r>
          <a:r>
            <a:rPr lang="en-US" dirty="0"/>
            <a:t> Analytics</a:t>
          </a:r>
        </a:p>
      </dgm:t>
    </dgm:pt>
    <dgm:pt modelId="{9FFC7DFB-623B-4700-9A3B-A0CF612A31CC}" type="parTrans" cxnId="{557C4D51-5866-460C-AA6C-C4DECAAC96F6}">
      <dgm:prSet/>
      <dgm:spPr/>
      <dgm:t>
        <a:bodyPr/>
        <a:lstStyle/>
        <a:p>
          <a:endParaRPr lang="en-US"/>
        </a:p>
      </dgm:t>
    </dgm:pt>
    <dgm:pt modelId="{97AF3017-216C-4C30-8455-C2DDC3AE4B33}" type="sibTrans" cxnId="{557C4D51-5866-460C-AA6C-C4DECAAC96F6}">
      <dgm:prSet/>
      <dgm:spPr/>
      <dgm:t>
        <a:bodyPr/>
        <a:lstStyle/>
        <a:p>
          <a:endParaRPr lang="en-US"/>
        </a:p>
      </dgm:t>
    </dgm:pt>
    <dgm:pt modelId="{3619A795-5C7E-42BC-BD25-F11DE476ED74}">
      <dgm:prSet phldrT="[Text]"/>
      <dgm:spPr/>
      <dgm:t>
        <a:bodyPr/>
        <a:lstStyle/>
        <a:p>
          <a:r>
            <a:rPr lang="en-US" dirty="0"/>
            <a:t> Real-time insights and action &amp; Video/Image Analytics</a:t>
          </a:r>
        </a:p>
      </dgm:t>
    </dgm:pt>
    <dgm:pt modelId="{9BEE50B8-A020-4E1F-96A5-24579AADA4CC}" type="parTrans" cxnId="{6E78EE2E-A8D1-4638-AD7B-A936228C7BBC}">
      <dgm:prSet/>
      <dgm:spPr/>
      <dgm:t>
        <a:bodyPr/>
        <a:lstStyle/>
        <a:p>
          <a:endParaRPr lang="en-US"/>
        </a:p>
      </dgm:t>
    </dgm:pt>
    <dgm:pt modelId="{E3477617-4F72-4431-8E5D-242707B90150}" type="sibTrans" cxnId="{6E78EE2E-A8D1-4638-AD7B-A936228C7BBC}">
      <dgm:prSet/>
      <dgm:spPr/>
      <dgm:t>
        <a:bodyPr/>
        <a:lstStyle/>
        <a:p>
          <a:endParaRPr lang="en-US"/>
        </a:p>
      </dgm:t>
    </dgm:pt>
    <dgm:pt modelId="{C4C55AA7-DC95-46EA-8DB8-9DE02AF0DB56}">
      <dgm:prSet phldrT="[Text]"/>
      <dgm:spPr/>
      <dgm:t>
        <a:bodyPr/>
        <a:lstStyle/>
        <a:p>
          <a:r>
            <a:rPr lang="en-US" dirty="0"/>
            <a:t>Watson Cognitive Service</a:t>
          </a:r>
        </a:p>
      </dgm:t>
    </dgm:pt>
    <dgm:pt modelId="{D658C17D-F45C-4F21-989E-309222A1BED1}" type="parTrans" cxnId="{9EDEC6C1-BFC8-4704-BEAD-4F065D5E335E}">
      <dgm:prSet/>
      <dgm:spPr/>
      <dgm:t>
        <a:bodyPr/>
        <a:lstStyle/>
        <a:p>
          <a:endParaRPr lang="en-US"/>
        </a:p>
      </dgm:t>
    </dgm:pt>
    <dgm:pt modelId="{BB519C52-1939-4F9E-833C-3494D83174DC}" type="sibTrans" cxnId="{9EDEC6C1-BFC8-4704-BEAD-4F065D5E335E}">
      <dgm:prSet/>
      <dgm:spPr/>
      <dgm:t>
        <a:bodyPr/>
        <a:lstStyle/>
        <a:p>
          <a:endParaRPr lang="en-US"/>
        </a:p>
      </dgm:t>
    </dgm:pt>
    <dgm:pt modelId="{2606BFC9-00B0-4C32-8819-8156C8497689}">
      <dgm:prSet phldrT="[Text]"/>
      <dgm:spPr/>
      <dgm:t>
        <a:bodyPr/>
        <a:lstStyle/>
        <a:p>
          <a:r>
            <a:rPr lang="en-US" dirty="0"/>
            <a:t>T2S</a:t>
          </a:r>
        </a:p>
      </dgm:t>
    </dgm:pt>
    <dgm:pt modelId="{13226D14-2AB4-435D-BCE3-1EA5E28FA1DE}" type="parTrans" cxnId="{374E7268-D1DF-4EF1-8289-3AC5345AB4F3}">
      <dgm:prSet/>
      <dgm:spPr/>
      <dgm:t>
        <a:bodyPr/>
        <a:lstStyle/>
        <a:p>
          <a:endParaRPr lang="en-US"/>
        </a:p>
      </dgm:t>
    </dgm:pt>
    <dgm:pt modelId="{E97E49EB-A723-4CD2-815E-79807E7BD6BA}" type="sibTrans" cxnId="{374E7268-D1DF-4EF1-8289-3AC5345AB4F3}">
      <dgm:prSet/>
      <dgm:spPr/>
      <dgm:t>
        <a:bodyPr/>
        <a:lstStyle/>
        <a:p>
          <a:endParaRPr lang="en-US"/>
        </a:p>
      </dgm:t>
    </dgm:pt>
    <dgm:pt modelId="{27818393-8675-442B-94B1-86E550D933C9}">
      <dgm:prSet phldrT="[Text]"/>
      <dgm:spPr/>
      <dgm:t>
        <a:bodyPr/>
        <a:lstStyle/>
        <a:p>
          <a:r>
            <a:rPr lang="en-US" dirty="0"/>
            <a:t>Sentiment analysis</a:t>
          </a:r>
        </a:p>
      </dgm:t>
    </dgm:pt>
    <dgm:pt modelId="{C64D90FA-2097-4BED-99E4-5818FE68588F}" type="parTrans" cxnId="{B591E369-673F-49D5-AFF0-5472846412C8}">
      <dgm:prSet/>
      <dgm:spPr/>
      <dgm:t>
        <a:bodyPr/>
        <a:lstStyle/>
        <a:p>
          <a:endParaRPr lang="en-US"/>
        </a:p>
      </dgm:t>
    </dgm:pt>
    <dgm:pt modelId="{F8BC3DDC-1353-42F1-BABB-20D4BF25D30A}" type="sibTrans" cxnId="{B591E369-673F-49D5-AFF0-5472846412C8}">
      <dgm:prSet/>
      <dgm:spPr/>
      <dgm:t>
        <a:bodyPr/>
        <a:lstStyle/>
        <a:p>
          <a:endParaRPr lang="en-US"/>
        </a:p>
      </dgm:t>
    </dgm:pt>
    <dgm:pt modelId="{9E56933E-D05D-4EB1-8AF4-E7CCAEEC67AF}">
      <dgm:prSet phldrT="[Text]"/>
      <dgm:spPr/>
      <dgm:t>
        <a:bodyPr/>
        <a:lstStyle/>
        <a:p>
          <a:r>
            <a:rPr lang="en-US" dirty="0"/>
            <a:t>NLP</a:t>
          </a:r>
        </a:p>
      </dgm:t>
    </dgm:pt>
    <dgm:pt modelId="{1285A60A-EA26-495E-8CE2-38600A763ABB}" type="parTrans" cxnId="{554C485A-9161-412B-9A22-10778BF37149}">
      <dgm:prSet/>
      <dgm:spPr/>
      <dgm:t>
        <a:bodyPr/>
        <a:lstStyle/>
        <a:p>
          <a:endParaRPr lang="en-US"/>
        </a:p>
      </dgm:t>
    </dgm:pt>
    <dgm:pt modelId="{38A552FB-E749-463D-B312-45E8041406B5}" type="sibTrans" cxnId="{554C485A-9161-412B-9A22-10778BF37149}">
      <dgm:prSet/>
      <dgm:spPr/>
      <dgm:t>
        <a:bodyPr/>
        <a:lstStyle/>
        <a:p>
          <a:endParaRPr lang="en-US"/>
        </a:p>
      </dgm:t>
    </dgm:pt>
    <dgm:pt modelId="{5E767E25-E711-4BBE-A57D-D65113A9D774}">
      <dgm:prSet phldrT="[Text]"/>
      <dgm:spPr/>
      <dgm:t>
        <a:bodyPr/>
        <a:lstStyle/>
        <a:p>
          <a:r>
            <a:rPr lang="en-US" dirty="0"/>
            <a:t>Pipelines (SROM)</a:t>
          </a:r>
        </a:p>
      </dgm:t>
    </dgm:pt>
    <dgm:pt modelId="{14EA43EA-21FA-4FD6-A76D-50813A31C1F4}" type="parTrans" cxnId="{8A925003-50F6-4DB1-B713-F4B807573887}">
      <dgm:prSet/>
      <dgm:spPr/>
      <dgm:t>
        <a:bodyPr/>
        <a:lstStyle/>
        <a:p>
          <a:endParaRPr lang="en-US"/>
        </a:p>
      </dgm:t>
    </dgm:pt>
    <dgm:pt modelId="{9BB1EBF1-017C-46E6-A195-9D0899302E7F}" type="sibTrans" cxnId="{8A925003-50F6-4DB1-B713-F4B807573887}">
      <dgm:prSet/>
      <dgm:spPr/>
      <dgm:t>
        <a:bodyPr/>
        <a:lstStyle/>
        <a:p>
          <a:endParaRPr lang="en-US"/>
        </a:p>
      </dgm:t>
    </dgm:pt>
    <dgm:pt modelId="{152146F7-A833-4FEA-AD11-FF482E74635A}">
      <dgm:prSet phldrT="[Text]"/>
      <dgm:spPr/>
      <dgm:t>
        <a:bodyPr/>
        <a:lstStyle/>
        <a:p>
          <a:r>
            <a:rPr lang="en-US" dirty="0"/>
            <a:t> Anomaly Detection</a:t>
          </a:r>
        </a:p>
      </dgm:t>
    </dgm:pt>
    <dgm:pt modelId="{5EC43C6C-4F14-42C0-8A13-C7A8FC6F1F09}" type="parTrans" cxnId="{EE20CF41-6B02-4A44-A6A2-5CFE285B482A}">
      <dgm:prSet/>
      <dgm:spPr/>
      <dgm:t>
        <a:bodyPr/>
        <a:lstStyle/>
        <a:p>
          <a:endParaRPr lang="en-US"/>
        </a:p>
      </dgm:t>
    </dgm:pt>
    <dgm:pt modelId="{FE42B636-5F70-4044-996C-D43F1712DC84}" type="sibTrans" cxnId="{EE20CF41-6B02-4A44-A6A2-5CFE285B482A}">
      <dgm:prSet/>
      <dgm:spPr/>
      <dgm:t>
        <a:bodyPr/>
        <a:lstStyle/>
        <a:p>
          <a:endParaRPr lang="en-US"/>
        </a:p>
      </dgm:t>
    </dgm:pt>
    <dgm:pt modelId="{C7003BCE-06C2-4B8A-A5EE-0A585D1F10CC}">
      <dgm:prSet phldrT="[Text]"/>
      <dgm:spPr/>
      <dgm:t>
        <a:bodyPr/>
        <a:lstStyle/>
        <a:p>
          <a:endParaRPr lang="en-US" dirty="0"/>
        </a:p>
      </dgm:t>
    </dgm:pt>
    <dgm:pt modelId="{B7391BBA-EF11-4326-8F7B-01CBF7859F2B}" type="parTrans" cxnId="{01B884D9-7CE1-4B8B-BBB2-A82B2B5C6D01}">
      <dgm:prSet/>
      <dgm:spPr/>
      <dgm:t>
        <a:bodyPr/>
        <a:lstStyle/>
        <a:p>
          <a:endParaRPr lang="en-US"/>
        </a:p>
      </dgm:t>
    </dgm:pt>
    <dgm:pt modelId="{CB34186D-12F3-4F09-8AFF-0C9FE77C9641}" type="sibTrans" cxnId="{01B884D9-7CE1-4B8B-BBB2-A82B2B5C6D01}">
      <dgm:prSet/>
      <dgm:spPr/>
      <dgm:t>
        <a:bodyPr/>
        <a:lstStyle/>
        <a:p>
          <a:endParaRPr lang="en-US"/>
        </a:p>
      </dgm:t>
    </dgm:pt>
    <dgm:pt modelId="{8BFB9546-9B28-45ED-9885-551E471CE48B}">
      <dgm:prSet phldrT="[Text]"/>
      <dgm:spPr/>
      <dgm:t>
        <a:bodyPr/>
        <a:lstStyle/>
        <a:p>
          <a:r>
            <a:rPr lang="en-US" dirty="0"/>
            <a:t>PMQ</a:t>
          </a:r>
        </a:p>
      </dgm:t>
    </dgm:pt>
    <dgm:pt modelId="{7F035B71-1AB9-480C-94BF-1B6280537CE5}" type="parTrans" cxnId="{E47AFEEF-B01E-45BA-9200-98AA19C132B6}">
      <dgm:prSet/>
      <dgm:spPr/>
      <dgm:t>
        <a:bodyPr/>
        <a:lstStyle/>
        <a:p>
          <a:endParaRPr lang="en-US"/>
        </a:p>
      </dgm:t>
    </dgm:pt>
    <dgm:pt modelId="{E847D397-FBA7-4E41-A9D5-CFFCA463E33D}" type="sibTrans" cxnId="{E47AFEEF-B01E-45BA-9200-98AA19C132B6}">
      <dgm:prSet/>
      <dgm:spPr/>
      <dgm:t>
        <a:bodyPr/>
        <a:lstStyle/>
        <a:p>
          <a:endParaRPr lang="en-US"/>
        </a:p>
      </dgm:t>
    </dgm:pt>
    <dgm:pt modelId="{C426BE98-9003-40BE-81A6-A1FB673023D9}">
      <dgm:prSet phldrT="[Text]"/>
      <dgm:spPr/>
      <dgm:t>
        <a:bodyPr/>
        <a:lstStyle/>
        <a:p>
          <a:r>
            <a:rPr lang="en-US" dirty="0"/>
            <a:t>Asset quality analytics</a:t>
          </a:r>
        </a:p>
      </dgm:t>
    </dgm:pt>
    <dgm:pt modelId="{F8F27661-F6BA-4444-800F-2F2493003F0B}" type="parTrans" cxnId="{36F8D66A-A6AA-47CB-8593-0A0AD28F5E57}">
      <dgm:prSet/>
      <dgm:spPr/>
      <dgm:t>
        <a:bodyPr/>
        <a:lstStyle/>
        <a:p>
          <a:endParaRPr lang="en-US"/>
        </a:p>
      </dgm:t>
    </dgm:pt>
    <dgm:pt modelId="{AF54E013-85A3-40C5-AB4B-32D5A2F016CB}" type="sibTrans" cxnId="{36F8D66A-A6AA-47CB-8593-0A0AD28F5E57}">
      <dgm:prSet/>
      <dgm:spPr/>
      <dgm:t>
        <a:bodyPr/>
        <a:lstStyle/>
        <a:p>
          <a:endParaRPr lang="en-US"/>
        </a:p>
      </dgm:t>
    </dgm:pt>
    <dgm:pt modelId="{3FEA0041-6807-41E0-96F8-4C0CB6CB3429}">
      <dgm:prSet phldrT="[Text]"/>
      <dgm:spPr/>
      <dgm:t>
        <a:bodyPr/>
        <a:lstStyle/>
        <a:p>
          <a:r>
            <a:rPr lang="en-US" dirty="0"/>
            <a:t>Maintenance optimization</a:t>
          </a:r>
        </a:p>
      </dgm:t>
    </dgm:pt>
    <dgm:pt modelId="{1FA37BB4-C7BC-402E-A3D1-B458F869208F}" type="parTrans" cxnId="{4F385F17-3B80-417B-ADCA-29ED1163C2D3}">
      <dgm:prSet/>
      <dgm:spPr/>
      <dgm:t>
        <a:bodyPr/>
        <a:lstStyle/>
        <a:p>
          <a:endParaRPr lang="en-US"/>
        </a:p>
      </dgm:t>
    </dgm:pt>
    <dgm:pt modelId="{A785846E-B35F-4E0C-9F33-31E7C5BC0998}" type="sibTrans" cxnId="{4F385F17-3B80-417B-ADCA-29ED1163C2D3}">
      <dgm:prSet/>
      <dgm:spPr/>
      <dgm:t>
        <a:bodyPr/>
        <a:lstStyle/>
        <a:p>
          <a:endParaRPr lang="en-US"/>
        </a:p>
      </dgm:t>
    </dgm:pt>
    <dgm:pt modelId="{97A8E719-82EE-4955-AB29-FE62F59ACB98}">
      <dgm:prSet phldrT="[Text]"/>
      <dgm:spPr/>
      <dgm:t>
        <a:bodyPr/>
        <a:lstStyle/>
        <a:p>
          <a:r>
            <a:rPr lang="en-US" dirty="0"/>
            <a:t>..</a:t>
          </a:r>
        </a:p>
      </dgm:t>
    </dgm:pt>
    <dgm:pt modelId="{D1FD86D8-A455-4114-93C6-5E8FA4BC8332}" type="parTrans" cxnId="{A9CA4D30-104A-4964-9DED-C13E4F6944F3}">
      <dgm:prSet/>
      <dgm:spPr/>
      <dgm:t>
        <a:bodyPr/>
        <a:lstStyle/>
        <a:p>
          <a:endParaRPr lang="en-US"/>
        </a:p>
      </dgm:t>
    </dgm:pt>
    <dgm:pt modelId="{B57CD1D9-1769-4D0D-8FD8-A94D8F0132E6}" type="sibTrans" cxnId="{A9CA4D30-104A-4964-9DED-C13E4F6944F3}">
      <dgm:prSet/>
      <dgm:spPr/>
      <dgm:t>
        <a:bodyPr/>
        <a:lstStyle/>
        <a:p>
          <a:endParaRPr lang="en-US"/>
        </a:p>
      </dgm:t>
    </dgm:pt>
    <dgm:pt modelId="{81B99048-9C38-B646-9BE6-05C921CB4788}">
      <dgm:prSet phldrT="[Text]"/>
      <dgm:spPr/>
      <dgm:t>
        <a:bodyPr/>
        <a:lstStyle/>
        <a:p>
          <a:r>
            <a:rPr lang="en-US" dirty="0"/>
            <a:t>Edge Analytics</a:t>
          </a:r>
        </a:p>
      </dgm:t>
    </dgm:pt>
    <dgm:pt modelId="{1D1012D3-858C-614E-95DD-A273944BC328}" type="parTrans" cxnId="{B8035FCE-0F4C-BB4F-8717-7276156E3B4F}">
      <dgm:prSet/>
      <dgm:spPr/>
      <dgm:t>
        <a:bodyPr/>
        <a:lstStyle/>
        <a:p>
          <a:endParaRPr lang="en-US"/>
        </a:p>
      </dgm:t>
    </dgm:pt>
    <dgm:pt modelId="{EF9285C5-9022-E549-9EA5-9B5AAFFCC9EC}" type="sibTrans" cxnId="{B8035FCE-0F4C-BB4F-8717-7276156E3B4F}">
      <dgm:prSet/>
      <dgm:spPr/>
      <dgm:t>
        <a:bodyPr/>
        <a:lstStyle/>
        <a:p>
          <a:endParaRPr lang="en-US"/>
        </a:p>
      </dgm:t>
    </dgm:pt>
    <dgm:pt modelId="{F332712E-610D-E348-94BC-7E8CE45134DA}">
      <dgm:prSet phldrT="[Text]"/>
      <dgm:spPr/>
      <dgm:t>
        <a:bodyPr/>
        <a:lstStyle/>
        <a:p>
          <a:r>
            <a:rPr lang="en-US" dirty="0"/>
            <a:t>Contextualize</a:t>
          </a:r>
          <a:r>
            <a:rPr lang="en-US" baseline="0" dirty="0"/>
            <a:t> IoT data w/external asset data</a:t>
          </a:r>
          <a:endParaRPr lang="en-US" dirty="0"/>
        </a:p>
      </dgm:t>
    </dgm:pt>
    <dgm:pt modelId="{B17D8F17-7951-7942-8998-5AA71346C7FA}" type="parTrans" cxnId="{7756C25E-2A9B-0F4A-8160-002C98F9FBBA}">
      <dgm:prSet/>
      <dgm:spPr/>
      <dgm:t>
        <a:bodyPr/>
        <a:lstStyle/>
        <a:p>
          <a:endParaRPr lang="en-US"/>
        </a:p>
      </dgm:t>
    </dgm:pt>
    <dgm:pt modelId="{103A89C7-3226-8345-8733-359D15907F2F}" type="sibTrans" cxnId="{7756C25E-2A9B-0F4A-8160-002C98F9FBBA}">
      <dgm:prSet/>
      <dgm:spPr/>
      <dgm:t>
        <a:bodyPr/>
        <a:lstStyle/>
        <a:p>
          <a:endParaRPr lang="en-US"/>
        </a:p>
      </dgm:t>
    </dgm:pt>
    <dgm:pt modelId="{C55D105E-A138-4F9B-BA24-1D643BC3B172}" type="pres">
      <dgm:prSet presAssocID="{B7FD3594-32EA-47BD-B2FD-77087145BE67}" presName="Name0" presStyleCnt="0">
        <dgm:presLayoutVars>
          <dgm:dir/>
          <dgm:resizeHandles val="exact"/>
        </dgm:presLayoutVars>
      </dgm:prSet>
      <dgm:spPr/>
    </dgm:pt>
    <dgm:pt modelId="{D05DF0A1-573A-44B0-A3C7-6AF65495663B}" type="pres">
      <dgm:prSet presAssocID="{B94AEE8D-86F2-44CC-8E29-AFB4F50A49E7}" presName="node" presStyleLbl="node1" presStyleIdx="0" presStyleCnt="5">
        <dgm:presLayoutVars>
          <dgm:bulletEnabled val="1"/>
        </dgm:presLayoutVars>
      </dgm:prSet>
      <dgm:spPr/>
    </dgm:pt>
    <dgm:pt modelId="{4D2794E0-74C3-4ACF-99F1-110049EB0A9F}" type="pres">
      <dgm:prSet presAssocID="{9E9E4783-4575-44D7-B02F-A4F0D526116E}" presName="sibTrans" presStyleCnt="0"/>
      <dgm:spPr/>
    </dgm:pt>
    <dgm:pt modelId="{95D677C2-4E3F-4F6F-BCAE-91183B798A2F}" type="pres">
      <dgm:prSet presAssocID="{8BFB9546-9B28-45ED-9885-551E471CE48B}" presName="node" presStyleLbl="node1" presStyleIdx="1" presStyleCnt="5">
        <dgm:presLayoutVars>
          <dgm:bulletEnabled val="1"/>
        </dgm:presLayoutVars>
      </dgm:prSet>
      <dgm:spPr/>
    </dgm:pt>
    <dgm:pt modelId="{1C52F364-F2A7-4E16-BD5B-49FB9F8FCA1B}" type="pres">
      <dgm:prSet presAssocID="{E847D397-FBA7-4E41-A9D5-CFFCA463E33D}" presName="sibTrans" presStyleCnt="0"/>
      <dgm:spPr/>
    </dgm:pt>
    <dgm:pt modelId="{6C5C65D3-B078-44DD-BE80-0682F591DD2C}" type="pres">
      <dgm:prSet presAssocID="{C74FDAA7-B864-482B-9D9B-05E43142FDB2}" presName="node" presStyleLbl="node1" presStyleIdx="2" presStyleCnt="5">
        <dgm:presLayoutVars>
          <dgm:bulletEnabled val="1"/>
        </dgm:presLayoutVars>
      </dgm:prSet>
      <dgm:spPr/>
    </dgm:pt>
    <dgm:pt modelId="{970FCEE9-A7C9-4450-B9ED-6BF96886933E}" type="pres">
      <dgm:prSet presAssocID="{97AF3017-216C-4C30-8455-C2DDC3AE4B33}" presName="sibTrans" presStyleCnt="0"/>
      <dgm:spPr/>
    </dgm:pt>
    <dgm:pt modelId="{0B79BBDF-754D-4C4D-B009-B31F80550A91}" type="pres">
      <dgm:prSet presAssocID="{C4C55AA7-DC95-46EA-8DB8-9DE02AF0DB56}" presName="node" presStyleLbl="node1" presStyleIdx="3" presStyleCnt="5">
        <dgm:presLayoutVars>
          <dgm:bulletEnabled val="1"/>
        </dgm:presLayoutVars>
      </dgm:prSet>
      <dgm:spPr/>
    </dgm:pt>
    <dgm:pt modelId="{C520C7FE-6CAF-4906-8F26-905B422B61C3}" type="pres">
      <dgm:prSet presAssocID="{BB519C52-1939-4F9E-833C-3494D83174DC}" presName="sibTrans" presStyleCnt="0"/>
      <dgm:spPr/>
    </dgm:pt>
    <dgm:pt modelId="{E6D5E9E6-B240-4163-A988-52E69F4B7E8E}" type="pres">
      <dgm:prSet presAssocID="{5E767E25-E711-4BBE-A57D-D65113A9D774}" presName="node" presStyleLbl="node1" presStyleIdx="4" presStyleCnt="5">
        <dgm:presLayoutVars>
          <dgm:bulletEnabled val="1"/>
        </dgm:presLayoutVars>
      </dgm:prSet>
      <dgm:spPr/>
    </dgm:pt>
  </dgm:ptLst>
  <dgm:cxnLst>
    <dgm:cxn modelId="{24915701-8AE2-40B8-BEC6-5E51761C5993}" srcId="{B94AEE8D-86F2-44CC-8E29-AFB4F50A49E7}" destId="{F467C151-B305-4E0B-8DFD-51E7D3BFC820}" srcOrd="0" destOrd="0" parTransId="{683E8D3E-470D-411F-90E1-575C68AA7888}" sibTransId="{1824538E-DE35-4B04-9E08-C0BDE22D74E7}"/>
    <dgm:cxn modelId="{8A925003-50F6-4DB1-B713-F4B807573887}" srcId="{B7FD3594-32EA-47BD-B2FD-77087145BE67}" destId="{5E767E25-E711-4BBE-A57D-D65113A9D774}" srcOrd="4" destOrd="0" parTransId="{14EA43EA-21FA-4FD6-A76D-50813A31C1F4}" sibTransId="{9BB1EBF1-017C-46E6-A195-9D0899302E7F}"/>
    <dgm:cxn modelId="{E1787808-D7AB-4A47-825A-F6AACBBFEACE}" type="presOf" srcId="{F467C151-B305-4E0B-8DFD-51E7D3BFC820}" destId="{D05DF0A1-573A-44B0-A3C7-6AF65495663B}" srcOrd="0" destOrd="1" presId="urn:microsoft.com/office/officeart/2005/8/layout/hList6"/>
    <dgm:cxn modelId="{BB6C2210-89EB-FE40-AC95-F8618AD35973}" type="presOf" srcId="{8BFB9546-9B28-45ED-9885-551E471CE48B}" destId="{95D677C2-4E3F-4F6F-BCAE-91183B798A2F}" srcOrd="0" destOrd="0" presId="urn:microsoft.com/office/officeart/2005/8/layout/hList6"/>
    <dgm:cxn modelId="{4F385F17-3B80-417B-ADCA-29ED1163C2D3}" srcId="{8BFB9546-9B28-45ED-9885-551E471CE48B}" destId="{3FEA0041-6807-41E0-96F8-4C0CB6CB3429}" srcOrd="1" destOrd="0" parTransId="{1FA37BB4-C7BC-402E-A3D1-B458F869208F}" sibTransId="{A785846E-B35F-4E0C-9F33-31E7C5BC0998}"/>
    <dgm:cxn modelId="{C0862F1D-9ACE-B945-A12D-9681A0F606A8}" type="presOf" srcId="{5E767E25-E711-4BBE-A57D-D65113A9D774}" destId="{E6D5E9E6-B240-4163-A988-52E69F4B7E8E}" srcOrd="0" destOrd="0" presId="urn:microsoft.com/office/officeart/2005/8/layout/hList6"/>
    <dgm:cxn modelId="{1ECF651F-8DC1-482B-9995-85CE38DF3E4A}" srcId="{B94AEE8D-86F2-44CC-8E29-AFB4F50A49E7}" destId="{5F969EBF-EA8B-4DBB-BEC8-BB50B2A18C1E}" srcOrd="1" destOrd="0" parTransId="{DFEDAFAB-2361-432F-9056-AB7298209B36}" sibTransId="{3F049E89-0AEB-4E03-B356-1AB1996269AA}"/>
    <dgm:cxn modelId="{AAA5B821-EC69-564A-B0DE-50B809681F74}" type="presOf" srcId="{C426BE98-9003-40BE-81A6-A1FB673023D9}" destId="{95D677C2-4E3F-4F6F-BCAE-91183B798A2F}" srcOrd="0" destOrd="1" presId="urn:microsoft.com/office/officeart/2005/8/layout/hList6"/>
    <dgm:cxn modelId="{6C622327-FF12-4847-B52E-285BA3B04C4F}" type="presOf" srcId="{81B99048-9C38-B646-9BE6-05C921CB4788}" destId="{6C5C65D3-B078-44DD-BE80-0682F591DD2C}" srcOrd="0" destOrd="2" presId="urn:microsoft.com/office/officeart/2005/8/layout/hList6"/>
    <dgm:cxn modelId="{6E78EE2E-A8D1-4638-AD7B-A936228C7BBC}" srcId="{C74FDAA7-B864-482B-9D9B-05E43142FDB2}" destId="{3619A795-5C7E-42BC-BD25-F11DE476ED74}" srcOrd="0" destOrd="0" parTransId="{9BEE50B8-A020-4E1F-96A5-24579AADA4CC}" sibTransId="{E3477617-4F72-4431-8E5D-242707B90150}"/>
    <dgm:cxn modelId="{A9CA4D30-104A-4964-9DED-C13E4F6944F3}" srcId="{C4C55AA7-DC95-46EA-8DB8-9DE02AF0DB56}" destId="{97A8E719-82EE-4955-AB29-FE62F59ACB98}" srcOrd="3" destOrd="0" parTransId="{D1FD86D8-A455-4114-93C6-5E8FA4BC8332}" sibTransId="{B57CD1D9-1769-4D0D-8FD8-A94D8F0132E6}"/>
    <dgm:cxn modelId="{BDB1AE32-DED2-0849-8B68-C67F06B6206B}" type="presOf" srcId="{B94AEE8D-86F2-44CC-8E29-AFB4F50A49E7}" destId="{D05DF0A1-573A-44B0-A3C7-6AF65495663B}" srcOrd="0" destOrd="0" presId="urn:microsoft.com/office/officeart/2005/8/layout/hList6"/>
    <dgm:cxn modelId="{1AC2C335-C69D-7C41-845D-304B2B18E632}" type="presOf" srcId="{27818393-8675-442B-94B1-86E550D933C9}" destId="{0B79BBDF-754D-4C4D-B009-B31F80550A91}" srcOrd="0" destOrd="2" presId="urn:microsoft.com/office/officeart/2005/8/layout/hList6"/>
    <dgm:cxn modelId="{9196FD3E-7763-ED4A-AED5-53727578AD75}" type="presOf" srcId="{3FEA0041-6807-41E0-96F8-4C0CB6CB3429}" destId="{95D677C2-4E3F-4F6F-BCAE-91183B798A2F}" srcOrd="0" destOrd="2" presId="urn:microsoft.com/office/officeart/2005/8/layout/hList6"/>
    <dgm:cxn modelId="{F8F64940-1939-4B43-BE79-14026FD99BC5}" type="presOf" srcId="{3619A795-5C7E-42BC-BD25-F11DE476ED74}" destId="{6C5C65D3-B078-44DD-BE80-0682F591DD2C}" srcOrd="0" destOrd="1" presId="urn:microsoft.com/office/officeart/2005/8/layout/hList6"/>
    <dgm:cxn modelId="{EE20CF41-6B02-4A44-A6A2-5CFE285B482A}" srcId="{5E767E25-E711-4BBE-A57D-D65113A9D774}" destId="{152146F7-A833-4FEA-AD11-FF482E74635A}" srcOrd="0" destOrd="0" parTransId="{5EC43C6C-4F14-42C0-8A13-C7A8FC6F1F09}" sibTransId="{FE42B636-5F70-4044-996C-D43F1712DC84}"/>
    <dgm:cxn modelId="{557C4D51-5866-460C-AA6C-C4DECAAC96F6}" srcId="{B7FD3594-32EA-47BD-B2FD-77087145BE67}" destId="{C74FDAA7-B864-482B-9D9B-05E43142FDB2}" srcOrd="2" destOrd="0" parTransId="{9FFC7DFB-623B-4700-9A3B-A0CF612A31CC}" sibTransId="{97AF3017-216C-4C30-8455-C2DDC3AE4B33}"/>
    <dgm:cxn modelId="{A5EDB352-2BB9-CB47-B7E6-C3471BA9F031}" type="presOf" srcId="{152146F7-A833-4FEA-AD11-FF482E74635A}" destId="{E6D5E9E6-B240-4163-A988-52E69F4B7E8E}" srcOrd="0" destOrd="1" presId="urn:microsoft.com/office/officeart/2005/8/layout/hList6"/>
    <dgm:cxn modelId="{554C485A-9161-412B-9A22-10778BF37149}" srcId="{C4C55AA7-DC95-46EA-8DB8-9DE02AF0DB56}" destId="{9E56933E-D05D-4EB1-8AF4-E7CCAEEC67AF}" srcOrd="2" destOrd="0" parTransId="{1285A60A-EA26-495E-8CE2-38600A763ABB}" sibTransId="{38A552FB-E749-463D-B312-45E8041406B5}"/>
    <dgm:cxn modelId="{7756C25E-2A9B-0F4A-8160-002C98F9FBBA}" srcId="{C74FDAA7-B864-482B-9D9B-05E43142FDB2}" destId="{F332712E-610D-E348-94BC-7E8CE45134DA}" srcOrd="2" destOrd="0" parTransId="{B17D8F17-7951-7942-8998-5AA71346C7FA}" sibTransId="{103A89C7-3226-8345-8733-359D15907F2F}"/>
    <dgm:cxn modelId="{FACCFE61-E888-5A4F-8323-4C5F3DA889D8}" type="presOf" srcId="{C4C55AA7-DC95-46EA-8DB8-9DE02AF0DB56}" destId="{0B79BBDF-754D-4C4D-B009-B31F80550A91}" srcOrd="0" destOrd="0" presId="urn:microsoft.com/office/officeart/2005/8/layout/hList6"/>
    <dgm:cxn modelId="{5DFC7464-9458-744A-A62F-7FBDBFC01F2D}" type="presOf" srcId="{5F969EBF-EA8B-4DBB-BEC8-BB50B2A18C1E}" destId="{D05DF0A1-573A-44B0-A3C7-6AF65495663B}" srcOrd="0" destOrd="2" presId="urn:microsoft.com/office/officeart/2005/8/layout/hList6"/>
    <dgm:cxn modelId="{374E7268-D1DF-4EF1-8289-3AC5345AB4F3}" srcId="{C4C55AA7-DC95-46EA-8DB8-9DE02AF0DB56}" destId="{2606BFC9-00B0-4C32-8819-8156C8497689}" srcOrd="0" destOrd="0" parTransId="{13226D14-2AB4-435D-BCE3-1EA5E28FA1DE}" sibTransId="{E97E49EB-A723-4CD2-815E-79807E7BD6BA}"/>
    <dgm:cxn modelId="{B591E369-673F-49D5-AFF0-5472846412C8}" srcId="{C4C55AA7-DC95-46EA-8DB8-9DE02AF0DB56}" destId="{27818393-8675-442B-94B1-86E550D933C9}" srcOrd="1" destOrd="0" parTransId="{C64D90FA-2097-4BED-99E4-5818FE68588F}" sibTransId="{F8BC3DDC-1353-42F1-BABB-20D4BF25D30A}"/>
    <dgm:cxn modelId="{36F8D66A-A6AA-47CB-8593-0A0AD28F5E57}" srcId="{8BFB9546-9B28-45ED-9885-551E471CE48B}" destId="{C426BE98-9003-40BE-81A6-A1FB673023D9}" srcOrd="0" destOrd="0" parTransId="{F8F27661-F6BA-4444-800F-2F2493003F0B}" sibTransId="{AF54E013-85A3-40C5-AB4B-32D5A2F016CB}"/>
    <dgm:cxn modelId="{3F15F175-B865-D64B-A6E6-C70DB9C229AB}" type="presOf" srcId="{F332712E-610D-E348-94BC-7E8CE45134DA}" destId="{6C5C65D3-B078-44DD-BE80-0682F591DD2C}" srcOrd="0" destOrd="3" presId="urn:microsoft.com/office/officeart/2005/8/layout/hList6"/>
    <dgm:cxn modelId="{FC4B7479-C191-F249-ADB2-CD2F46B831AC}" type="presOf" srcId="{C74FDAA7-B864-482B-9D9B-05E43142FDB2}" destId="{6C5C65D3-B078-44DD-BE80-0682F591DD2C}" srcOrd="0" destOrd="0" presId="urn:microsoft.com/office/officeart/2005/8/layout/hList6"/>
    <dgm:cxn modelId="{A121F081-5E0D-0946-B094-419E2D17F5CA}" type="presOf" srcId="{97A8E719-82EE-4955-AB29-FE62F59ACB98}" destId="{0B79BBDF-754D-4C4D-B009-B31F80550A91}" srcOrd="0" destOrd="4" presId="urn:microsoft.com/office/officeart/2005/8/layout/hList6"/>
    <dgm:cxn modelId="{788BBBA7-C0E9-D54F-8CA8-A2ADA9ADB93B}" type="presOf" srcId="{9E56933E-D05D-4EB1-8AF4-E7CCAEEC67AF}" destId="{0B79BBDF-754D-4C4D-B009-B31F80550A91}" srcOrd="0" destOrd="3" presId="urn:microsoft.com/office/officeart/2005/8/layout/hList6"/>
    <dgm:cxn modelId="{CCBDF7A7-D70D-4C4A-93C3-FC3AD8FE416F}" type="presOf" srcId="{B7FD3594-32EA-47BD-B2FD-77087145BE67}" destId="{C55D105E-A138-4F9B-BA24-1D643BC3B172}" srcOrd="0" destOrd="0" presId="urn:microsoft.com/office/officeart/2005/8/layout/hList6"/>
    <dgm:cxn modelId="{DC13C6B7-3036-284E-B672-8104BFD081C4}" type="presOf" srcId="{2606BFC9-00B0-4C32-8819-8156C8497689}" destId="{0B79BBDF-754D-4C4D-B009-B31F80550A91}" srcOrd="0" destOrd="1" presId="urn:microsoft.com/office/officeart/2005/8/layout/hList6"/>
    <dgm:cxn modelId="{9EDEC6C1-BFC8-4704-BEAD-4F065D5E335E}" srcId="{B7FD3594-32EA-47BD-B2FD-77087145BE67}" destId="{C4C55AA7-DC95-46EA-8DB8-9DE02AF0DB56}" srcOrd="3" destOrd="0" parTransId="{D658C17D-F45C-4F21-989E-309222A1BED1}" sibTransId="{BB519C52-1939-4F9E-833C-3494D83174DC}"/>
    <dgm:cxn modelId="{B8035FCE-0F4C-BB4F-8717-7276156E3B4F}" srcId="{C74FDAA7-B864-482B-9D9B-05E43142FDB2}" destId="{81B99048-9C38-B646-9BE6-05C921CB4788}" srcOrd="1" destOrd="0" parTransId="{1D1012D3-858C-614E-95DD-A273944BC328}" sibTransId="{EF9285C5-9022-E549-9EA5-9B5AAFFCC9EC}"/>
    <dgm:cxn modelId="{01B884D9-7CE1-4B8B-BBB2-A82B2B5C6D01}" srcId="{5E767E25-E711-4BBE-A57D-D65113A9D774}" destId="{C7003BCE-06C2-4B8A-A5EE-0A585D1F10CC}" srcOrd="1" destOrd="0" parTransId="{B7391BBA-EF11-4326-8F7B-01CBF7859F2B}" sibTransId="{CB34186D-12F3-4F09-8AFF-0C9FE77C9641}"/>
    <dgm:cxn modelId="{96B4CEE3-E745-4940-9D2A-5C7129D46DC6}" type="presOf" srcId="{C7003BCE-06C2-4B8A-A5EE-0A585D1F10CC}" destId="{E6D5E9E6-B240-4163-A988-52E69F4B7E8E}" srcOrd="0" destOrd="2" presId="urn:microsoft.com/office/officeart/2005/8/layout/hList6"/>
    <dgm:cxn modelId="{3FE4B9EA-2CE9-42F7-8F28-511947A501DA}" srcId="{B7FD3594-32EA-47BD-B2FD-77087145BE67}" destId="{B94AEE8D-86F2-44CC-8E29-AFB4F50A49E7}" srcOrd="0" destOrd="0" parTransId="{7EB71B91-E307-476B-8EE4-5A73FA485A6A}" sibTransId="{9E9E4783-4575-44D7-B02F-A4F0D526116E}"/>
    <dgm:cxn modelId="{E47AFEEF-B01E-45BA-9200-98AA19C132B6}" srcId="{B7FD3594-32EA-47BD-B2FD-77087145BE67}" destId="{8BFB9546-9B28-45ED-9885-551E471CE48B}" srcOrd="1" destOrd="0" parTransId="{7F035B71-1AB9-480C-94BF-1B6280537CE5}" sibTransId="{E847D397-FBA7-4E41-A9D5-CFFCA463E33D}"/>
    <dgm:cxn modelId="{A9CF23F0-2DCB-454E-95AD-1FB4D62B63F6}" type="presParOf" srcId="{C55D105E-A138-4F9B-BA24-1D643BC3B172}" destId="{D05DF0A1-573A-44B0-A3C7-6AF65495663B}" srcOrd="0" destOrd="0" presId="urn:microsoft.com/office/officeart/2005/8/layout/hList6"/>
    <dgm:cxn modelId="{5736476B-EF6B-A344-A56B-AA6520187DA5}" type="presParOf" srcId="{C55D105E-A138-4F9B-BA24-1D643BC3B172}" destId="{4D2794E0-74C3-4ACF-99F1-110049EB0A9F}" srcOrd="1" destOrd="0" presId="urn:microsoft.com/office/officeart/2005/8/layout/hList6"/>
    <dgm:cxn modelId="{A6EDE9FB-4D4D-BC46-B3DC-4C7B29566A10}" type="presParOf" srcId="{C55D105E-A138-4F9B-BA24-1D643BC3B172}" destId="{95D677C2-4E3F-4F6F-BCAE-91183B798A2F}" srcOrd="2" destOrd="0" presId="urn:microsoft.com/office/officeart/2005/8/layout/hList6"/>
    <dgm:cxn modelId="{1B0705A4-1F59-A34E-BD67-C54BB0D0D0F2}" type="presParOf" srcId="{C55D105E-A138-4F9B-BA24-1D643BC3B172}" destId="{1C52F364-F2A7-4E16-BD5B-49FB9F8FCA1B}" srcOrd="3" destOrd="0" presId="urn:microsoft.com/office/officeart/2005/8/layout/hList6"/>
    <dgm:cxn modelId="{1B1B4071-2E1E-4A4A-82B6-9DBFEB6DD246}" type="presParOf" srcId="{C55D105E-A138-4F9B-BA24-1D643BC3B172}" destId="{6C5C65D3-B078-44DD-BE80-0682F591DD2C}" srcOrd="4" destOrd="0" presId="urn:microsoft.com/office/officeart/2005/8/layout/hList6"/>
    <dgm:cxn modelId="{067C1448-9C37-1B42-8765-775AB5E94737}" type="presParOf" srcId="{C55D105E-A138-4F9B-BA24-1D643BC3B172}" destId="{970FCEE9-A7C9-4450-B9ED-6BF96886933E}" srcOrd="5" destOrd="0" presId="urn:microsoft.com/office/officeart/2005/8/layout/hList6"/>
    <dgm:cxn modelId="{E7D11BCA-453D-5A42-B015-1DA5163F3F01}" type="presParOf" srcId="{C55D105E-A138-4F9B-BA24-1D643BC3B172}" destId="{0B79BBDF-754D-4C4D-B009-B31F80550A91}" srcOrd="6" destOrd="0" presId="urn:microsoft.com/office/officeart/2005/8/layout/hList6"/>
    <dgm:cxn modelId="{FAB6819B-BDE4-0C40-A774-B7428432FE56}" type="presParOf" srcId="{C55D105E-A138-4F9B-BA24-1D643BC3B172}" destId="{C520C7FE-6CAF-4906-8F26-905B422B61C3}" srcOrd="7" destOrd="0" presId="urn:microsoft.com/office/officeart/2005/8/layout/hList6"/>
    <dgm:cxn modelId="{639ACDD2-4EFD-4649-A67B-1C1DBC3EDF27}" type="presParOf" srcId="{C55D105E-A138-4F9B-BA24-1D643BC3B172}" destId="{E6D5E9E6-B240-4163-A988-52E69F4B7E8E}" srcOrd="8" destOrd="0" presId="urn:microsoft.com/office/officeart/2005/8/layout/hList6"/>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CEAE2D-086E-4182-9C4B-869C5A215186}">
      <dsp:nvSpPr>
        <dsp:cNvPr id="0" name=""/>
        <dsp:cNvSpPr/>
      </dsp:nvSpPr>
      <dsp:spPr>
        <a:xfrm>
          <a:off x="-1342809" y="-210089"/>
          <a:ext cx="1610237" cy="1610237"/>
        </a:xfrm>
        <a:prstGeom prst="blockArc">
          <a:avLst>
            <a:gd name="adj1" fmla="val 18900000"/>
            <a:gd name="adj2" fmla="val 2700000"/>
            <a:gd name="adj3" fmla="val 1341"/>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D3E342-9196-4CA4-9AE6-DD41FBAE1D30}">
      <dsp:nvSpPr>
        <dsp:cNvPr id="0" name=""/>
        <dsp:cNvSpPr/>
      </dsp:nvSpPr>
      <dsp:spPr>
        <a:xfrm>
          <a:off x="171807" y="119005"/>
          <a:ext cx="2088685" cy="238011"/>
        </a:xfrm>
        <a:prstGeom prst="rect">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88922"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Weather Company Data</a:t>
          </a:r>
        </a:p>
      </dsp:txBody>
      <dsp:txXfrm>
        <a:off x="171807" y="119005"/>
        <a:ext cx="2088685" cy="238011"/>
      </dsp:txXfrm>
    </dsp:sp>
    <dsp:sp modelId="{57315F15-0EA4-43C3-AE71-5E9F3C685DE5}">
      <dsp:nvSpPr>
        <dsp:cNvPr id="0" name=""/>
        <dsp:cNvSpPr/>
      </dsp:nvSpPr>
      <dsp:spPr>
        <a:xfrm>
          <a:off x="23049" y="89254"/>
          <a:ext cx="297514" cy="297514"/>
        </a:xfrm>
        <a:prstGeom prst="ellipse">
          <a:avLst/>
        </a:prstGeom>
        <a:blipFill rotWithShape="0">
          <a:blip xmlns:r="http://schemas.openxmlformats.org/officeDocument/2006/relationships" r:embed="rId1"/>
          <a:stretch>
            <a:fillRect/>
          </a:stretch>
        </a:blip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sp>
    <dsp:sp modelId="{A56E5278-C487-43CE-A611-4354785793B4}">
      <dsp:nvSpPr>
        <dsp:cNvPr id="0" name=""/>
        <dsp:cNvSpPr/>
      </dsp:nvSpPr>
      <dsp:spPr>
        <a:xfrm>
          <a:off x="258324" y="476023"/>
          <a:ext cx="2002167" cy="238011"/>
        </a:xfrm>
        <a:prstGeom prst="rect">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88922"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Insights for Twitter</a:t>
          </a:r>
        </a:p>
      </dsp:txBody>
      <dsp:txXfrm>
        <a:off x="258324" y="476023"/>
        <a:ext cx="2002167" cy="238011"/>
      </dsp:txXfrm>
    </dsp:sp>
    <dsp:sp modelId="{051D69B2-16B4-428B-9517-AA25FF41DBD8}">
      <dsp:nvSpPr>
        <dsp:cNvPr id="0" name=""/>
        <dsp:cNvSpPr/>
      </dsp:nvSpPr>
      <dsp:spPr>
        <a:xfrm>
          <a:off x="109567" y="446271"/>
          <a:ext cx="297514" cy="297514"/>
        </a:xfrm>
        <a:prstGeom prst="ellipse">
          <a:avLst/>
        </a:prstGeom>
        <a:blipFill rotWithShape="0">
          <a:blip xmlns:r="http://schemas.openxmlformats.org/officeDocument/2006/relationships" r:embed="rId2"/>
          <a:stretch>
            <a:fillRect/>
          </a:stretch>
        </a:blip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sp>
    <dsp:sp modelId="{C7F2BEA0-F313-42DE-BC1E-B3C45872121D}">
      <dsp:nvSpPr>
        <dsp:cNvPr id="0" name=""/>
        <dsp:cNvSpPr/>
      </dsp:nvSpPr>
      <dsp:spPr>
        <a:xfrm>
          <a:off x="171807" y="833040"/>
          <a:ext cx="2088685" cy="238011"/>
        </a:xfrm>
        <a:prstGeom prst="rect">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88922"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Namara.io Catalog</a:t>
          </a:r>
        </a:p>
      </dsp:txBody>
      <dsp:txXfrm>
        <a:off x="171807" y="833040"/>
        <a:ext cx="2088685" cy="238011"/>
      </dsp:txXfrm>
    </dsp:sp>
    <dsp:sp modelId="{A94E3439-37A7-4FA8-AB54-1EAADAC866A6}">
      <dsp:nvSpPr>
        <dsp:cNvPr id="0" name=""/>
        <dsp:cNvSpPr/>
      </dsp:nvSpPr>
      <dsp:spPr>
        <a:xfrm>
          <a:off x="23049" y="803289"/>
          <a:ext cx="297514" cy="297514"/>
        </a:xfrm>
        <a:prstGeom prst="ellipse">
          <a:avLst/>
        </a:prstGeom>
        <a:blipFill rotWithShape="0">
          <a:blip xmlns:r="http://schemas.openxmlformats.org/officeDocument/2006/relationships" r:embed="rId3"/>
          <a:stretch>
            <a:fillRect/>
          </a:stretch>
        </a:blip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BE30C8-1C05-4CC4-AE9C-113E47D66FE6}">
      <dsp:nvSpPr>
        <dsp:cNvPr id="0" name=""/>
        <dsp:cNvSpPr/>
      </dsp:nvSpPr>
      <dsp:spPr>
        <a:xfrm>
          <a:off x="620373" y="0"/>
          <a:ext cx="9339421" cy="4737462"/>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DE67A6-EF1A-4D4F-93B8-2631D1CAB5C8}">
      <dsp:nvSpPr>
        <dsp:cNvPr id="0" name=""/>
        <dsp:cNvSpPr/>
      </dsp:nvSpPr>
      <dsp:spPr>
        <a:xfrm>
          <a:off x="3995" y="1421238"/>
          <a:ext cx="2372410" cy="1894984"/>
        </a:xfrm>
        <a:prstGeom prst="roundRect">
          <a:avLst/>
        </a:prstGeom>
        <a:solidFill>
          <a:schemeClr val="accent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bg1"/>
              </a:solidFill>
            </a:rPr>
            <a:t>Upload Training &amp; Test  data</a:t>
          </a:r>
        </a:p>
        <a:p>
          <a:pPr marL="114300" lvl="1" indent="-114300" algn="l" defTabSz="533400">
            <a:lnSpc>
              <a:spcPct val="90000"/>
            </a:lnSpc>
            <a:spcBef>
              <a:spcPct val="0"/>
            </a:spcBef>
            <a:spcAft>
              <a:spcPct val="15000"/>
            </a:spcAft>
            <a:buChar char="•"/>
          </a:pPr>
          <a:r>
            <a:rPr lang="en-US" sz="1200" kern="1200" dirty="0">
              <a:solidFill>
                <a:schemeClr val="bg1"/>
              </a:solidFill>
            </a:rPr>
            <a:t>Data ingestion</a:t>
          </a:r>
        </a:p>
        <a:p>
          <a:pPr marL="114300" lvl="1" indent="-114300" algn="l" defTabSz="533400">
            <a:lnSpc>
              <a:spcPct val="90000"/>
            </a:lnSpc>
            <a:spcBef>
              <a:spcPct val="0"/>
            </a:spcBef>
            <a:spcAft>
              <a:spcPct val="15000"/>
            </a:spcAft>
            <a:buChar char="•"/>
          </a:pPr>
          <a:r>
            <a:rPr lang="en-US" sz="1200" kern="1200" dirty="0">
              <a:solidFill>
                <a:schemeClr val="bg1"/>
              </a:solidFill>
            </a:rPr>
            <a:t>Mapping customer data to SROM templates</a:t>
          </a:r>
        </a:p>
        <a:p>
          <a:pPr marL="114300" lvl="1" indent="-114300" algn="l" defTabSz="533400">
            <a:lnSpc>
              <a:spcPct val="90000"/>
            </a:lnSpc>
            <a:spcBef>
              <a:spcPct val="0"/>
            </a:spcBef>
            <a:spcAft>
              <a:spcPct val="15000"/>
            </a:spcAft>
            <a:buChar char="•"/>
          </a:pPr>
          <a:r>
            <a:rPr lang="en-US" sz="1200" kern="1200" dirty="0">
              <a:solidFill>
                <a:schemeClr val="bg1"/>
              </a:solidFill>
            </a:rPr>
            <a:t>Big Data handling</a:t>
          </a:r>
        </a:p>
        <a:p>
          <a:pPr marL="114300" lvl="1" indent="-114300" algn="l" defTabSz="533400">
            <a:lnSpc>
              <a:spcPct val="90000"/>
            </a:lnSpc>
            <a:spcBef>
              <a:spcPct val="0"/>
            </a:spcBef>
            <a:spcAft>
              <a:spcPct val="15000"/>
            </a:spcAft>
            <a:buChar char="•"/>
          </a:pPr>
          <a:r>
            <a:rPr lang="en-US" sz="1200" kern="1200" dirty="0">
              <a:solidFill>
                <a:schemeClr val="bg1"/>
              </a:solidFill>
            </a:rPr>
            <a:t>Feature extraction</a:t>
          </a:r>
        </a:p>
      </dsp:txBody>
      <dsp:txXfrm>
        <a:off x="96500" y="1513743"/>
        <a:ext cx="2187400" cy="1709974"/>
      </dsp:txXfrm>
    </dsp:sp>
    <dsp:sp modelId="{1392182F-C843-4269-A88D-25FBDCD40583}">
      <dsp:nvSpPr>
        <dsp:cNvPr id="0" name=""/>
        <dsp:cNvSpPr/>
      </dsp:nvSpPr>
      <dsp:spPr>
        <a:xfrm>
          <a:off x="2771808" y="1421238"/>
          <a:ext cx="2676126" cy="1894984"/>
        </a:xfrm>
        <a:prstGeom prst="roundRect">
          <a:avLst/>
        </a:prstGeom>
        <a:solidFill>
          <a:schemeClr val="accent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bg1"/>
              </a:solidFill>
            </a:rPr>
            <a:t>Build Model</a:t>
          </a:r>
        </a:p>
        <a:p>
          <a:pPr marL="114300" lvl="1" indent="-114300" algn="l" defTabSz="533400">
            <a:lnSpc>
              <a:spcPct val="90000"/>
            </a:lnSpc>
            <a:spcBef>
              <a:spcPct val="0"/>
            </a:spcBef>
            <a:spcAft>
              <a:spcPct val="15000"/>
            </a:spcAft>
            <a:buChar char="•"/>
          </a:pPr>
          <a:r>
            <a:rPr lang="en-US" sz="1200" kern="1200" dirty="0">
              <a:solidFill>
                <a:schemeClr val="bg1"/>
              </a:solidFill>
            </a:rPr>
            <a:t>Model selection &amp; binding </a:t>
          </a:r>
        </a:p>
        <a:p>
          <a:pPr marL="114300" lvl="1" indent="-114300" algn="l" defTabSz="533400">
            <a:lnSpc>
              <a:spcPct val="90000"/>
            </a:lnSpc>
            <a:spcBef>
              <a:spcPct val="0"/>
            </a:spcBef>
            <a:spcAft>
              <a:spcPct val="15000"/>
            </a:spcAft>
            <a:buChar char="•"/>
          </a:pPr>
          <a:r>
            <a:rPr lang="en-US" sz="1200" kern="1200" dirty="0">
              <a:solidFill>
                <a:schemeClr val="bg1"/>
              </a:solidFill>
            </a:rPr>
            <a:t>Automated model selection </a:t>
          </a:r>
        </a:p>
        <a:p>
          <a:pPr marL="114300" lvl="1" indent="-114300" algn="l" defTabSz="533400">
            <a:lnSpc>
              <a:spcPct val="90000"/>
            </a:lnSpc>
            <a:spcBef>
              <a:spcPct val="0"/>
            </a:spcBef>
            <a:spcAft>
              <a:spcPct val="15000"/>
            </a:spcAft>
            <a:buChar char="•"/>
          </a:pPr>
          <a:r>
            <a:rPr lang="en-US" sz="1200" kern="1200" dirty="0">
              <a:solidFill>
                <a:schemeClr val="bg1"/>
              </a:solidFill>
            </a:rPr>
            <a:t>Feature selection</a:t>
          </a:r>
        </a:p>
        <a:p>
          <a:pPr marL="114300" lvl="1" indent="-114300" algn="l" defTabSz="533400">
            <a:lnSpc>
              <a:spcPct val="90000"/>
            </a:lnSpc>
            <a:spcBef>
              <a:spcPct val="0"/>
            </a:spcBef>
            <a:spcAft>
              <a:spcPct val="15000"/>
            </a:spcAft>
            <a:buChar char="•"/>
          </a:pPr>
          <a:r>
            <a:rPr lang="en-US" sz="1200" kern="1200" dirty="0">
              <a:solidFill>
                <a:schemeClr val="bg1"/>
              </a:solidFill>
            </a:rPr>
            <a:t>Class imbalance handling</a:t>
          </a:r>
        </a:p>
      </dsp:txBody>
      <dsp:txXfrm>
        <a:off x="2864313" y="1513743"/>
        <a:ext cx="2491116" cy="1709974"/>
      </dsp:txXfrm>
    </dsp:sp>
    <dsp:sp modelId="{2F14B2F2-B853-4FF6-ADC5-FB95F565F262}">
      <dsp:nvSpPr>
        <dsp:cNvPr id="0" name=""/>
        <dsp:cNvSpPr/>
      </dsp:nvSpPr>
      <dsp:spPr>
        <a:xfrm>
          <a:off x="5843336" y="1421238"/>
          <a:ext cx="2372410" cy="1894984"/>
        </a:xfrm>
        <a:prstGeom prst="roundRect">
          <a:avLst/>
        </a:prstGeom>
        <a:solidFill>
          <a:schemeClr val="accent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solidFill>
                <a:schemeClr val="bg1"/>
              </a:solidFill>
            </a:rPr>
            <a:t>Validate Model</a:t>
          </a:r>
        </a:p>
        <a:p>
          <a:pPr marL="114300" lvl="1" indent="-114300" algn="l" defTabSz="533400">
            <a:lnSpc>
              <a:spcPct val="90000"/>
            </a:lnSpc>
            <a:spcBef>
              <a:spcPct val="0"/>
            </a:spcBef>
            <a:spcAft>
              <a:spcPct val="15000"/>
            </a:spcAft>
            <a:buChar char="•"/>
          </a:pPr>
          <a:r>
            <a:rPr lang="en-US" sz="1200" kern="1200" dirty="0">
              <a:solidFill>
                <a:schemeClr val="bg1"/>
              </a:solidFill>
            </a:rPr>
            <a:t>Precision and recall trade-off</a:t>
          </a:r>
        </a:p>
        <a:p>
          <a:pPr marL="114300" lvl="1" indent="-114300" algn="l" defTabSz="533400">
            <a:lnSpc>
              <a:spcPct val="90000"/>
            </a:lnSpc>
            <a:spcBef>
              <a:spcPct val="0"/>
            </a:spcBef>
            <a:spcAft>
              <a:spcPct val="15000"/>
            </a:spcAft>
            <a:buChar char="•"/>
          </a:pPr>
          <a:r>
            <a:rPr lang="en-US" sz="1200" kern="1200" dirty="0">
              <a:solidFill>
                <a:schemeClr val="bg1"/>
              </a:solidFill>
            </a:rPr>
            <a:t>Error measures</a:t>
          </a:r>
        </a:p>
        <a:p>
          <a:pPr marL="114300" lvl="1" indent="-114300" algn="l" defTabSz="533400">
            <a:lnSpc>
              <a:spcPct val="90000"/>
            </a:lnSpc>
            <a:spcBef>
              <a:spcPct val="0"/>
            </a:spcBef>
            <a:spcAft>
              <a:spcPct val="15000"/>
            </a:spcAft>
            <a:buChar char="•"/>
          </a:pPr>
          <a:r>
            <a:rPr lang="en-US" sz="1200" kern="1200" dirty="0">
              <a:solidFill>
                <a:schemeClr val="bg1"/>
              </a:solidFill>
            </a:rPr>
            <a:t>ROC curves </a:t>
          </a:r>
        </a:p>
      </dsp:txBody>
      <dsp:txXfrm>
        <a:off x="5935841" y="1513743"/>
        <a:ext cx="2187400" cy="1709974"/>
      </dsp:txXfrm>
    </dsp:sp>
    <dsp:sp modelId="{34CAE2AA-9FDB-4B5E-92AA-DE54E4E55C3B}">
      <dsp:nvSpPr>
        <dsp:cNvPr id="0" name=""/>
        <dsp:cNvSpPr/>
      </dsp:nvSpPr>
      <dsp:spPr>
        <a:xfrm>
          <a:off x="8611148" y="1421238"/>
          <a:ext cx="2372410" cy="1894984"/>
        </a:xfrm>
        <a:prstGeom prst="roundRect">
          <a:avLst/>
        </a:prstGeom>
        <a:solidFill>
          <a:schemeClr val="accent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bg1"/>
              </a:solidFill>
            </a:rPr>
            <a:t>Predictions</a:t>
          </a:r>
        </a:p>
        <a:p>
          <a:pPr marL="114300" lvl="1" indent="-114300" algn="l" defTabSz="533400">
            <a:lnSpc>
              <a:spcPct val="90000"/>
            </a:lnSpc>
            <a:spcBef>
              <a:spcPct val="0"/>
            </a:spcBef>
            <a:spcAft>
              <a:spcPct val="15000"/>
            </a:spcAft>
            <a:buChar char="•"/>
          </a:pPr>
          <a:r>
            <a:rPr lang="en-US" sz="1200" kern="1200" dirty="0">
              <a:solidFill>
                <a:schemeClr val="bg1"/>
              </a:solidFill>
            </a:rPr>
            <a:t>Provide predictions</a:t>
          </a:r>
        </a:p>
        <a:p>
          <a:pPr marL="114300" lvl="1" indent="-114300" algn="l" defTabSz="533400">
            <a:lnSpc>
              <a:spcPct val="90000"/>
            </a:lnSpc>
            <a:spcBef>
              <a:spcPct val="0"/>
            </a:spcBef>
            <a:spcAft>
              <a:spcPct val="15000"/>
            </a:spcAft>
            <a:buChar char="•"/>
          </a:pPr>
          <a:r>
            <a:rPr lang="en-US" sz="1200" kern="1200" dirty="0">
              <a:solidFill>
                <a:schemeClr val="bg1"/>
              </a:solidFill>
            </a:rPr>
            <a:t>Anomaly scores</a:t>
          </a:r>
        </a:p>
        <a:p>
          <a:pPr marL="114300" lvl="1" indent="-114300" algn="l" defTabSz="533400">
            <a:lnSpc>
              <a:spcPct val="90000"/>
            </a:lnSpc>
            <a:spcBef>
              <a:spcPct val="0"/>
            </a:spcBef>
            <a:spcAft>
              <a:spcPct val="15000"/>
            </a:spcAft>
            <a:buChar char="•"/>
          </a:pPr>
          <a:r>
            <a:rPr lang="en-US" sz="1200" kern="1200" dirty="0">
              <a:solidFill>
                <a:schemeClr val="bg1"/>
              </a:solidFill>
            </a:rPr>
            <a:t>Real-time analytics for monitoring </a:t>
          </a:r>
        </a:p>
        <a:p>
          <a:pPr marL="114300" lvl="1" indent="-114300" algn="l" defTabSz="533400">
            <a:lnSpc>
              <a:spcPct val="90000"/>
            </a:lnSpc>
            <a:spcBef>
              <a:spcPct val="0"/>
            </a:spcBef>
            <a:spcAft>
              <a:spcPct val="15000"/>
            </a:spcAft>
            <a:buChar char="•"/>
          </a:pPr>
          <a:r>
            <a:rPr lang="en-US" sz="1200" kern="1200" dirty="0">
              <a:solidFill>
                <a:schemeClr val="bg1"/>
              </a:solidFill>
            </a:rPr>
            <a:t>Root cause analysis for diagnostics</a:t>
          </a:r>
        </a:p>
      </dsp:txBody>
      <dsp:txXfrm>
        <a:off x="8703653" y="1513743"/>
        <a:ext cx="2187400" cy="17099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DEA28B-9C4C-4BA6-B00A-D2E2FF1326A5}">
      <dsp:nvSpPr>
        <dsp:cNvPr id="0" name=""/>
        <dsp:cNvSpPr/>
      </dsp:nvSpPr>
      <dsp:spPr>
        <a:xfrm>
          <a:off x="520508" y="22257"/>
          <a:ext cx="1078270" cy="646962"/>
        </a:xfrm>
        <a:prstGeom prst="rect">
          <a:avLst/>
        </a:prstGeom>
        <a:solidFill>
          <a:schemeClr val="accent3">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OSS/BSS</a:t>
          </a:r>
        </a:p>
      </dsp:txBody>
      <dsp:txXfrm>
        <a:off x="520508" y="22257"/>
        <a:ext cx="1078270" cy="646962"/>
      </dsp:txXfrm>
    </dsp:sp>
    <dsp:sp modelId="{63EA065A-635E-427F-BE73-C902BEDCC424}">
      <dsp:nvSpPr>
        <dsp:cNvPr id="0" name=""/>
        <dsp:cNvSpPr/>
      </dsp:nvSpPr>
      <dsp:spPr>
        <a:xfrm>
          <a:off x="520508" y="757501"/>
          <a:ext cx="1078270" cy="646962"/>
        </a:xfrm>
        <a:prstGeom prst="rect">
          <a:avLst/>
        </a:prstGeom>
        <a:solidFill>
          <a:schemeClr val="accent3">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Data Stores</a:t>
          </a:r>
        </a:p>
      </dsp:txBody>
      <dsp:txXfrm>
        <a:off x="520508" y="757501"/>
        <a:ext cx="1078270" cy="646962"/>
      </dsp:txXfrm>
    </dsp:sp>
    <dsp:sp modelId="{8EF20561-6C54-4D3F-8B77-01C74F8D81B9}">
      <dsp:nvSpPr>
        <dsp:cNvPr id="0" name=""/>
        <dsp:cNvSpPr/>
      </dsp:nvSpPr>
      <dsp:spPr>
        <a:xfrm>
          <a:off x="520508" y="1512291"/>
          <a:ext cx="1078270" cy="646962"/>
        </a:xfrm>
        <a:prstGeom prst="rect">
          <a:avLst/>
        </a:prstGeom>
        <a:solidFill>
          <a:schemeClr val="accent3">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Real time sources</a:t>
          </a:r>
        </a:p>
      </dsp:txBody>
      <dsp:txXfrm>
        <a:off x="520508" y="1512291"/>
        <a:ext cx="1078270" cy="646962"/>
      </dsp:txXfrm>
    </dsp:sp>
    <dsp:sp modelId="{4EB8D385-94A9-4092-8DB6-31EF4C783150}">
      <dsp:nvSpPr>
        <dsp:cNvPr id="0" name=""/>
        <dsp:cNvSpPr/>
      </dsp:nvSpPr>
      <dsp:spPr>
        <a:xfrm>
          <a:off x="520508" y="2267080"/>
          <a:ext cx="1078270" cy="646962"/>
        </a:xfrm>
        <a:prstGeom prst="rect">
          <a:avLst/>
        </a:prstGeom>
        <a:solidFill>
          <a:schemeClr val="accent3">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Applications (Call Center/SOC)</a:t>
          </a:r>
        </a:p>
      </dsp:txBody>
      <dsp:txXfrm>
        <a:off x="520508" y="2267080"/>
        <a:ext cx="1078270" cy="646962"/>
      </dsp:txXfrm>
    </dsp:sp>
    <dsp:sp modelId="{DF12429C-C778-4A13-AA49-7B3BD69F6CBF}">
      <dsp:nvSpPr>
        <dsp:cNvPr id="0" name=""/>
        <dsp:cNvSpPr/>
      </dsp:nvSpPr>
      <dsp:spPr>
        <a:xfrm>
          <a:off x="520508" y="3021869"/>
          <a:ext cx="1078270" cy="646962"/>
        </a:xfrm>
        <a:prstGeom prst="rect">
          <a:avLst/>
        </a:prstGeom>
        <a:solidFill>
          <a:schemeClr val="accent3">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3Party</a:t>
          </a:r>
        </a:p>
      </dsp:txBody>
      <dsp:txXfrm>
        <a:off x="520508" y="3021869"/>
        <a:ext cx="1078270" cy="646962"/>
      </dsp:txXfrm>
    </dsp:sp>
    <dsp:sp modelId="{B34AF49F-E964-4F0F-9BF9-BC89EC6638F7}">
      <dsp:nvSpPr>
        <dsp:cNvPr id="0" name=""/>
        <dsp:cNvSpPr/>
      </dsp:nvSpPr>
      <dsp:spPr>
        <a:xfrm>
          <a:off x="520508" y="3776659"/>
          <a:ext cx="1078270" cy="646962"/>
        </a:xfrm>
        <a:prstGeom prst="rect">
          <a:avLst/>
        </a:prstGeom>
        <a:solidFill>
          <a:schemeClr val="accent3">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a:t>
          </a:r>
        </a:p>
      </dsp:txBody>
      <dsp:txXfrm>
        <a:off x="520508" y="3776659"/>
        <a:ext cx="1078270" cy="6469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BB10C7-C089-4970-87E0-3DA4D7066098}">
      <dsp:nvSpPr>
        <dsp:cNvPr id="0" name=""/>
        <dsp:cNvSpPr/>
      </dsp:nvSpPr>
      <dsp:spPr>
        <a:xfrm>
          <a:off x="895" y="0"/>
          <a:ext cx="3855288" cy="1237315"/>
        </a:xfrm>
        <a:prstGeom prst="roundRect">
          <a:avLst>
            <a:gd name="adj" fmla="val 5000"/>
          </a:avLst>
        </a:prstGeom>
        <a:solidFill>
          <a:schemeClr val="accent3">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0" tIns="68580" rIns="88900" bIns="0" numCol="1" spcCol="1270" anchor="t" anchorCtr="0">
          <a:noAutofit/>
        </a:bodyPr>
        <a:lstStyle/>
        <a:p>
          <a:pPr marL="0" lvl="0" indent="0" algn="r" defTabSz="889000">
            <a:lnSpc>
              <a:spcPct val="90000"/>
            </a:lnSpc>
            <a:spcBef>
              <a:spcPct val="0"/>
            </a:spcBef>
            <a:spcAft>
              <a:spcPct val="35000"/>
            </a:spcAft>
            <a:buNone/>
          </a:pPr>
          <a:r>
            <a:rPr lang="en-US" sz="2000" kern="1200" dirty="0">
              <a:solidFill>
                <a:schemeClr val="bg2"/>
              </a:solidFill>
            </a:rPr>
            <a:t>Data</a:t>
          </a:r>
        </a:p>
      </dsp:txBody>
      <dsp:txXfrm rot="16200000">
        <a:off x="-120874" y="121770"/>
        <a:ext cx="1014598" cy="771057"/>
      </dsp:txXfrm>
    </dsp:sp>
    <dsp:sp modelId="{C13F9F7F-D8C2-4958-84DF-AFDEE1896B3C}">
      <dsp:nvSpPr>
        <dsp:cNvPr id="0" name=""/>
        <dsp:cNvSpPr/>
      </dsp:nvSpPr>
      <dsp:spPr>
        <a:xfrm>
          <a:off x="771953" y="0"/>
          <a:ext cx="2872189" cy="1237315"/>
        </a:xfrm>
        <a:prstGeom prst="rect">
          <a:avLst/>
        </a:prstGeom>
        <a:noFill/>
        <a:ln w="17145" cap="flat" cmpd="sng" algn="ctr">
          <a:noFill/>
          <a:prstDash val="solid"/>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44577" rIns="0" bIns="0" numCol="1" spcCol="1270" anchor="t" anchorCtr="0">
          <a:noAutofit/>
        </a:bodyPr>
        <a:lstStyle/>
        <a:p>
          <a:pPr marL="0" lvl="0" indent="0" algn="l" defTabSz="577850">
            <a:lnSpc>
              <a:spcPct val="90000"/>
            </a:lnSpc>
            <a:spcBef>
              <a:spcPct val="0"/>
            </a:spcBef>
            <a:spcAft>
              <a:spcPct val="35000"/>
            </a:spcAft>
            <a:buNone/>
          </a:pPr>
          <a:r>
            <a:rPr lang="en-US" sz="1300" kern="1200" dirty="0">
              <a:solidFill>
                <a:schemeClr val="tx1"/>
              </a:solidFill>
            </a:rPr>
            <a:t>IBM Streams</a:t>
          </a:r>
        </a:p>
        <a:p>
          <a:pPr marL="0" lvl="0" indent="0" algn="l" defTabSz="577850">
            <a:lnSpc>
              <a:spcPct val="90000"/>
            </a:lnSpc>
            <a:spcBef>
              <a:spcPct val="0"/>
            </a:spcBef>
            <a:spcAft>
              <a:spcPct val="35000"/>
            </a:spcAft>
            <a:buNone/>
          </a:pPr>
          <a:r>
            <a:rPr lang="en-US" sz="1300" kern="1200" dirty="0">
              <a:solidFill>
                <a:schemeClr val="tx1"/>
              </a:solidFill>
            </a:rPr>
            <a:t>Data Stage</a:t>
          </a:r>
        </a:p>
        <a:p>
          <a:pPr marL="0" lvl="0" indent="0" algn="l" defTabSz="577850">
            <a:lnSpc>
              <a:spcPct val="90000"/>
            </a:lnSpc>
            <a:spcBef>
              <a:spcPct val="0"/>
            </a:spcBef>
            <a:spcAft>
              <a:spcPct val="35000"/>
            </a:spcAft>
            <a:buNone/>
          </a:pPr>
          <a:r>
            <a:rPr lang="en-US" sz="1300" kern="1200" dirty="0">
              <a:solidFill>
                <a:schemeClr val="tx1"/>
              </a:solidFill>
            </a:rPr>
            <a:t>Apache Spark</a:t>
          </a:r>
        </a:p>
        <a:p>
          <a:pPr marL="0" lvl="0" indent="0" algn="l" defTabSz="577850">
            <a:lnSpc>
              <a:spcPct val="90000"/>
            </a:lnSpc>
            <a:spcBef>
              <a:spcPct val="0"/>
            </a:spcBef>
            <a:spcAft>
              <a:spcPct val="35000"/>
            </a:spcAft>
            <a:buNone/>
          </a:pPr>
          <a:r>
            <a:rPr lang="en-US" sz="1300" kern="1200" dirty="0">
              <a:solidFill>
                <a:schemeClr val="tx1"/>
              </a:solidFill>
            </a:rPr>
            <a:t>Data Works</a:t>
          </a:r>
        </a:p>
        <a:p>
          <a:pPr marL="0" lvl="0" indent="0" algn="l" defTabSz="577850">
            <a:lnSpc>
              <a:spcPct val="90000"/>
            </a:lnSpc>
            <a:spcBef>
              <a:spcPct val="0"/>
            </a:spcBef>
            <a:spcAft>
              <a:spcPct val="35000"/>
            </a:spcAft>
            <a:buNone/>
          </a:pPr>
          <a:r>
            <a:rPr lang="en-US" sz="1300" kern="1200" dirty="0">
              <a:solidFill>
                <a:schemeClr val="tx1"/>
              </a:solidFill>
            </a:rPr>
            <a:t>MDM</a:t>
          </a:r>
        </a:p>
      </dsp:txBody>
      <dsp:txXfrm>
        <a:off x="771953" y="0"/>
        <a:ext cx="2872189" cy="1237315"/>
      </dsp:txXfrm>
    </dsp:sp>
    <dsp:sp modelId="{9BFFA905-7CA1-4B22-9374-23CDAE63A079}">
      <dsp:nvSpPr>
        <dsp:cNvPr id="0" name=""/>
        <dsp:cNvSpPr/>
      </dsp:nvSpPr>
      <dsp:spPr>
        <a:xfrm>
          <a:off x="3991118" y="0"/>
          <a:ext cx="3855288" cy="1237315"/>
        </a:xfrm>
        <a:prstGeom prst="roundRect">
          <a:avLst>
            <a:gd name="adj" fmla="val 5000"/>
          </a:avLst>
        </a:prstGeom>
        <a:solidFill>
          <a:schemeClr val="accent3">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0" tIns="68580" rIns="88900" bIns="0" numCol="1" spcCol="1270" anchor="t" anchorCtr="0">
          <a:noAutofit/>
        </a:bodyPr>
        <a:lstStyle/>
        <a:p>
          <a:pPr marL="0" lvl="0" indent="0" algn="r" defTabSz="889000">
            <a:lnSpc>
              <a:spcPct val="90000"/>
            </a:lnSpc>
            <a:spcBef>
              <a:spcPct val="0"/>
            </a:spcBef>
            <a:spcAft>
              <a:spcPct val="35000"/>
            </a:spcAft>
            <a:buNone/>
          </a:pPr>
          <a:r>
            <a:rPr lang="en-US" sz="2000" kern="1200" dirty="0">
              <a:solidFill>
                <a:schemeClr val="bg2"/>
              </a:solidFill>
            </a:rPr>
            <a:t>Store</a:t>
          </a:r>
        </a:p>
      </dsp:txBody>
      <dsp:txXfrm rot="16200000">
        <a:off x="3869348" y="121770"/>
        <a:ext cx="1014598" cy="771057"/>
      </dsp:txXfrm>
    </dsp:sp>
    <dsp:sp modelId="{D1BC238C-E99D-4F73-86F4-C1DA536F4615}">
      <dsp:nvSpPr>
        <dsp:cNvPr id="0" name=""/>
        <dsp:cNvSpPr/>
      </dsp:nvSpPr>
      <dsp:spPr>
        <a:xfrm rot="5400000">
          <a:off x="3919468" y="771671"/>
          <a:ext cx="181854" cy="578293"/>
        </a:xfrm>
        <a:prstGeom prst="flowChartExtract">
          <a:avLst/>
        </a:prstGeom>
        <a:solidFill>
          <a:schemeClr val="lt1">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0B0B347-0887-4293-A486-EC13FA82FB98}">
      <dsp:nvSpPr>
        <dsp:cNvPr id="0" name=""/>
        <dsp:cNvSpPr/>
      </dsp:nvSpPr>
      <dsp:spPr>
        <a:xfrm>
          <a:off x="4762176" y="0"/>
          <a:ext cx="2872189" cy="1237315"/>
        </a:xfrm>
        <a:prstGeom prst="rect">
          <a:avLst/>
        </a:prstGeom>
        <a:noFill/>
        <a:ln w="17145" cap="flat" cmpd="sng" algn="ctr">
          <a:noFill/>
          <a:prstDash val="solid"/>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44577" rIns="0" bIns="0" numCol="1" spcCol="1270" anchor="t" anchorCtr="0">
          <a:noAutofit/>
        </a:bodyPr>
        <a:lstStyle/>
        <a:p>
          <a:pPr marL="0" lvl="0" indent="0" algn="l" defTabSz="577850">
            <a:lnSpc>
              <a:spcPct val="90000"/>
            </a:lnSpc>
            <a:spcBef>
              <a:spcPct val="0"/>
            </a:spcBef>
            <a:spcAft>
              <a:spcPct val="35000"/>
            </a:spcAft>
            <a:buNone/>
          </a:pPr>
          <a:r>
            <a:rPr lang="en-US" sz="1300" kern="1200" dirty="0">
              <a:solidFill>
                <a:schemeClr val="tx1"/>
              </a:solidFill>
            </a:rPr>
            <a:t>DB2</a:t>
          </a:r>
        </a:p>
        <a:p>
          <a:pPr marL="0" lvl="0" indent="0" algn="l" defTabSz="577850">
            <a:lnSpc>
              <a:spcPct val="90000"/>
            </a:lnSpc>
            <a:spcBef>
              <a:spcPct val="0"/>
            </a:spcBef>
            <a:spcAft>
              <a:spcPct val="35000"/>
            </a:spcAft>
            <a:buNone/>
          </a:pPr>
          <a:r>
            <a:rPr lang="en-US" sz="1300" kern="1200" dirty="0">
              <a:solidFill>
                <a:schemeClr val="tx1"/>
              </a:solidFill>
            </a:rPr>
            <a:t>Apache Hadoop</a:t>
          </a:r>
        </a:p>
        <a:p>
          <a:pPr marL="0" lvl="0" indent="0" algn="l" defTabSz="577850">
            <a:lnSpc>
              <a:spcPct val="90000"/>
            </a:lnSpc>
            <a:spcBef>
              <a:spcPct val="0"/>
            </a:spcBef>
            <a:spcAft>
              <a:spcPct val="35000"/>
            </a:spcAft>
            <a:buNone/>
          </a:pPr>
          <a:r>
            <a:rPr lang="en-US" sz="1300" kern="1200" dirty="0" err="1">
              <a:solidFill>
                <a:schemeClr val="tx1"/>
              </a:solidFill>
            </a:rPr>
            <a:t>Cloudant</a:t>
          </a:r>
          <a:r>
            <a:rPr lang="en-US" sz="1300" kern="1200" dirty="0">
              <a:solidFill>
                <a:schemeClr val="tx1"/>
              </a:solidFill>
            </a:rPr>
            <a:t> NoSQL</a:t>
          </a:r>
        </a:p>
        <a:p>
          <a:pPr marL="0" lvl="0" indent="0" algn="l" defTabSz="577850">
            <a:lnSpc>
              <a:spcPct val="90000"/>
            </a:lnSpc>
            <a:spcBef>
              <a:spcPct val="0"/>
            </a:spcBef>
            <a:spcAft>
              <a:spcPct val="35000"/>
            </a:spcAft>
            <a:buNone/>
          </a:pPr>
          <a:r>
            <a:rPr lang="en-US" sz="1300" kern="1200" dirty="0">
              <a:solidFill>
                <a:schemeClr val="tx1"/>
              </a:solidFill>
            </a:rPr>
            <a:t>IBM Graph</a:t>
          </a:r>
        </a:p>
        <a:p>
          <a:pPr marL="0" lvl="0" indent="0" algn="l" defTabSz="577850">
            <a:lnSpc>
              <a:spcPct val="90000"/>
            </a:lnSpc>
            <a:spcBef>
              <a:spcPct val="0"/>
            </a:spcBef>
            <a:spcAft>
              <a:spcPct val="35000"/>
            </a:spcAft>
            <a:buNone/>
          </a:pPr>
          <a:r>
            <a:rPr lang="en-US" sz="1300" kern="1200" dirty="0">
              <a:solidFill>
                <a:schemeClr val="tx1"/>
              </a:solidFill>
            </a:rPr>
            <a:t>..</a:t>
          </a:r>
        </a:p>
      </dsp:txBody>
      <dsp:txXfrm>
        <a:off x="4762176" y="0"/>
        <a:ext cx="2872189" cy="1237315"/>
      </dsp:txXfrm>
    </dsp:sp>
    <dsp:sp modelId="{BEE86AF4-F72D-4098-BF5D-F291DE0525A4}">
      <dsp:nvSpPr>
        <dsp:cNvPr id="0" name=""/>
        <dsp:cNvSpPr/>
      </dsp:nvSpPr>
      <dsp:spPr>
        <a:xfrm>
          <a:off x="7981342" y="0"/>
          <a:ext cx="3855288" cy="1237315"/>
        </a:xfrm>
        <a:prstGeom prst="roundRect">
          <a:avLst>
            <a:gd name="adj" fmla="val 5000"/>
          </a:avLst>
        </a:prstGeom>
        <a:solidFill>
          <a:schemeClr val="accent3">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0" tIns="68580" rIns="88900" bIns="0" numCol="1" spcCol="1270" anchor="t" anchorCtr="0">
          <a:noAutofit/>
        </a:bodyPr>
        <a:lstStyle/>
        <a:p>
          <a:pPr marL="0" lvl="0" indent="0" algn="r" defTabSz="889000">
            <a:lnSpc>
              <a:spcPct val="90000"/>
            </a:lnSpc>
            <a:spcBef>
              <a:spcPct val="0"/>
            </a:spcBef>
            <a:spcAft>
              <a:spcPct val="35000"/>
            </a:spcAft>
            <a:buNone/>
          </a:pPr>
          <a:r>
            <a:rPr lang="en-US" sz="2000" kern="1200" dirty="0">
              <a:solidFill>
                <a:schemeClr val="bg2"/>
              </a:solidFill>
            </a:rPr>
            <a:t>Analytics</a:t>
          </a:r>
        </a:p>
      </dsp:txBody>
      <dsp:txXfrm rot="16200000">
        <a:off x="7859571" y="121770"/>
        <a:ext cx="1014598" cy="771057"/>
      </dsp:txXfrm>
    </dsp:sp>
    <dsp:sp modelId="{C62461A5-D952-4881-98B1-C604495EAD86}">
      <dsp:nvSpPr>
        <dsp:cNvPr id="0" name=""/>
        <dsp:cNvSpPr/>
      </dsp:nvSpPr>
      <dsp:spPr>
        <a:xfrm rot="5400000">
          <a:off x="7909691" y="771671"/>
          <a:ext cx="181854" cy="578293"/>
        </a:xfrm>
        <a:prstGeom prst="flowChartExtract">
          <a:avLst/>
        </a:prstGeom>
        <a:solidFill>
          <a:schemeClr val="lt1">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8FCBCA5-8853-485B-B4BF-54CE0D7B2506}">
      <dsp:nvSpPr>
        <dsp:cNvPr id="0" name=""/>
        <dsp:cNvSpPr/>
      </dsp:nvSpPr>
      <dsp:spPr>
        <a:xfrm>
          <a:off x="8752399" y="0"/>
          <a:ext cx="2872189" cy="1237315"/>
        </a:xfrm>
        <a:prstGeom prst="rect">
          <a:avLst/>
        </a:prstGeom>
        <a:noFill/>
        <a:ln w="17145" cap="flat" cmpd="sng" algn="ctr">
          <a:noFill/>
          <a:prstDash val="solid"/>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44577" rIns="0" bIns="0" numCol="1" spcCol="1270" anchor="t" anchorCtr="0">
          <a:noAutofit/>
        </a:bodyPr>
        <a:lstStyle/>
        <a:p>
          <a:pPr marL="0" lvl="0" indent="0" algn="l" defTabSz="577850">
            <a:lnSpc>
              <a:spcPct val="90000"/>
            </a:lnSpc>
            <a:spcBef>
              <a:spcPct val="0"/>
            </a:spcBef>
            <a:spcAft>
              <a:spcPct val="35000"/>
            </a:spcAft>
            <a:buNone/>
          </a:pPr>
          <a:r>
            <a:rPr lang="en-US" sz="1300" kern="1200" dirty="0" err="1">
              <a:solidFill>
                <a:schemeClr val="tx1"/>
              </a:solidFill>
            </a:rPr>
            <a:t>Cognos</a:t>
          </a:r>
          <a:endParaRPr lang="en-US" sz="1300" kern="1200" dirty="0">
            <a:solidFill>
              <a:schemeClr val="tx1"/>
            </a:solidFill>
          </a:endParaRPr>
        </a:p>
        <a:p>
          <a:pPr marL="0" lvl="0" indent="0" algn="l" defTabSz="577850">
            <a:lnSpc>
              <a:spcPct val="90000"/>
            </a:lnSpc>
            <a:spcBef>
              <a:spcPct val="0"/>
            </a:spcBef>
            <a:spcAft>
              <a:spcPct val="35000"/>
            </a:spcAft>
            <a:buNone/>
          </a:pPr>
          <a:r>
            <a:rPr lang="en-US" sz="1300" kern="1200" dirty="0" err="1">
              <a:solidFill>
                <a:schemeClr val="tx1"/>
              </a:solidFill>
            </a:rPr>
            <a:t>BigInsights</a:t>
          </a:r>
          <a:endParaRPr lang="en-US" sz="1300" kern="1200" dirty="0">
            <a:solidFill>
              <a:schemeClr val="tx1"/>
            </a:solidFill>
          </a:endParaRPr>
        </a:p>
        <a:p>
          <a:pPr marL="0" lvl="0" indent="0" algn="l" defTabSz="577850">
            <a:lnSpc>
              <a:spcPct val="90000"/>
            </a:lnSpc>
            <a:spcBef>
              <a:spcPct val="0"/>
            </a:spcBef>
            <a:spcAft>
              <a:spcPct val="35000"/>
            </a:spcAft>
            <a:buNone/>
          </a:pPr>
          <a:r>
            <a:rPr lang="en-US" sz="1300" kern="1200" dirty="0">
              <a:solidFill>
                <a:schemeClr val="tx1"/>
              </a:solidFill>
            </a:rPr>
            <a:t>SPSS</a:t>
          </a:r>
        </a:p>
        <a:p>
          <a:pPr marL="0" lvl="0" indent="0" algn="l" defTabSz="577850">
            <a:lnSpc>
              <a:spcPct val="90000"/>
            </a:lnSpc>
            <a:spcBef>
              <a:spcPct val="0"/>
            </a:spcBef>
            <a:spcAft>
              <a:spcPct val="35000"/>
            </a:spcAft>
            <a:buNone/>
          </a:pPr>
          <a:r>
            <a:rPr lang="en-US" sz="1300" kern="1200" dirty="0">
              <a:solidFill>
                <a:schemeClr val="tx1"/>
              </a:solidFill>
            </a:rPr>
            <a:t>Spark ML</a:t>
          </a:r>
        </a:p>
        <a:p>
          <a:pPr marL="0" lvl="0" indent="0" algn="l" defTabSz="577850">
            <a:lnSpc>
              <a:spcPct val="90000"/>
            </a:lnSpc>
            <a:spcBef>
              <a:spcPct val="0"/>
            </a:spcBef>
            <a:spcAft>
              <a:spcPct val="35000"/>
            </a:spcAft>
            <a:buNone/>
          </a:pPr>
          <a:r>
            <a:rPr lang="en-US" sz="1300" kern="1200" dirty="0">
              <a:solidFill>
                <a:schemeClr val="tx1"/>
              </a:solidFill>
            </a:rPr>
            <a:t>Customize Algorithms</a:t>
          </a:r>
        </a:p>
      </dsp:txBody>
      <dsp:txXfrm>
        <a:off x="8752399" y="0"/>
        <a:ext cx="2872189" cy="12373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61A41D-6AAF-4020-AC48-34499BBDED51}">
      <dsp:nvSpPr>
        <dsp:cNvPr id="0" name=""/>
        <dsp:cNvSpPr/>
      </dsp:nvSpPr>
      <dsp:spPr>
        <a:xfrm>
          <a:off x="9863" y="0"/>
          <a:ext cx="2578668" cy="506997"/>
        </a:xfrm>
        <a:prstGeom prst="rect">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rPr>
            <a:t>APIs</a:t>
          </a:r>
        </a:p>
      </dsp:txBody>
      <dsp:txXfrm>
        <a:off x="9863" y="0"/>
        <a:ext cx="2578668" cy="506997"/>
      </dsp:txXfrm>
    </dsp:sp>
    <dsp:sp modelId="{08E8C9B8-AEB9-4FB5-81CA-D2A49EC4A686}">
      <dsp:nvSpPr>
        <dsp:cNvPr id="0" name=""/>
        <dsp:cNvSpPr/>
      </dsp:nvSpPr>
      <dsp:spPr>
        <a:xfrm>
          <a:off x="9863" y="506997"/>
          <a:ext cx="2578668" cy="0"/>
        </a:xfrm>
        <a:prstGeom prst="rect">
          <a:avLst/>
        </a:prstGeom>
        <a:solidFill>
          <a:schemeClr val="accent3">
            <a:alpha val="90000"/>
            <a:tint val="40000"/>
            <a:hueOff val="0"/>
            <a:satOff val="0"/>
            <a:lumOff val="0"/>
            <a:alphaOff val="0"/>
          </a:schemeClr>
        </a:solidFill>
        <a:ln w="1079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E89D22-124D-4626-9ECD-0395A326D27C}">
      <dsp:nvSpPr>
        <dsp:cNvPr id="0" name=""/>
        <dsp:cNvSpPr/>
      </dsp:nvSpPr>
      <dsp:spPr>
        <a:xfrm>
          <a:off x="2949545" y="0"/>
          <a:ext cx="2578668" cy="506997"/>
        </a:xfrm>
        <a:prstGeom prst="rect">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rPr>
            <a:t>UI/Reports</a:t>
          </a:r>
        </a:p>
      </dsp:txBody>
      <dsp:txXfrm>
        <a:off x="2949545" y="0"/>
        <a:ext cx="2578668" cy="506997"/>
      </dsp:txXfrm>
    </dsp:sp>
    <dsp:sp modelId="{53A5D0A8-364E-459C-923E-01395E2E05F7}">
      <dsp:nvSpPr>
        <dsp:cNvPr id="0" name=""/>
        <dsp:cNvSpPr/>
      </dsp:nvSpPr>
      <dsp:spPr>
        <a:xfrm>
          <a:off x="2949545" y="506997"/>
          <a:ext cx="2578668" cy="0"/>
        </a:xfrm>
        <a:prstGeom prst="rect">
          <a:avLst/>
        </a:prstGeom>
        <a:solidFill>
          <a:schemeClr val="accent3">
            <a:alpha val="90000"/>
            <a:tint val="40000"/>
            <a:hueOff val="0"/>
            <a:satOff val="0"/>
            <a:lumOff val="0"/>
            <a:alphaOff val="0"/>
          </a:schemeClr>
        </a:solidFill>
        <a:ln w="1079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400D70F-3DF5-408F-814B-27D1FC686F4C}">
      <dsp:nvSpPr>
        <dsp:cNvPr id="0" name=""/>
        <dsp:cNvSpPr/>
      </dsp:nvSpPr>
      <dsp:spPr>
        <a:xfrm>
          <a:off x="5889228" y="0"/>
          <a:ext cx="2578668" cy="506997"/>
        </a:xfrm>
        <a:prstGeom prst="rect">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rPr>
            <a:t>Maximo Workflow</a:t>
          </a:r>
        </a:p>
      </dsp:txBody>
      <dsp:txXfrm>
        <a:off x="5889228" y="0"/>
        <a:ext cx="2578668" cy="506997"/>
      </dsp:txXfrm>
    </dsp:sp>
    <dsp:sp modelId="{0403516B-F170-4EEE-824E-476E1F22534B}">
      <dsp:nvSpPr>
        <dsp:cNvPr id="0" name=""/>
        <dsp:cNvSpPr/>
      </dsp:nvSpPr>
      <dsp:spPr>
        <a:xfrm>
          <a:off x="5889228" y="506997"/>
          <a:ext cx="2578668" cy="0"/>
        </a:xfrm>
        <a:prstGeom prst="rect">
          <a:avLst/>
        </a:prstGeom>
        <a:solidFill>
          <a:schemeClr val="accent3">
            <a:alpha val="90000"/>
            <a:tint val="40000"/>
            <a:hueOff val="0"/>
            <a:satOff val="0"/>
            <a:lumOff val="0"/>
            <a:alphaOff val="0"/>
          </a:schemeClr>
        </a:solidFill>
        <a:ln w="1079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7BD3C4-A6BF-4971-96C9-F5B6FE83CBE1}">
      <dsp:nvSpPr>
        <dsp:cNvPr id="0" name=""/>
        <dsp:cNvSpPr/>
      </dsp:nvSpPr>
      <dsp:spPr>
        <a:xfrm>
          <a:off x="8828910" y="0"/>
          <a:ext cx="2578668" cy="506997"/>
        </a:xfrm>
        <a:prstGeom prst="rect">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rPr>
            <a:t>Sandbox</a:t>
          </a:r>
        </a:p>
      </dsp:txBody>
      <dsp:txXfrm>
        <a:off x="8828910" y="0"/>
        <a:ext cx="2578668" cy="506997"/>
      </dsp:txXfrm>
    </dsp:sp>
    <dsp:sp modelId="{4C76A2EB-7513-432C-860A-65166262BA02}">
      <dsp:nvSpPr>
        <dsp:cNvPr id="0" name=""/>
        <dsp:cNvSpPr/>
      </dsp:nvSpPr>
      <dsp:spPr>
        <a:xfrm>
          <a:off x="8828910" y="506997"/>
          <a:ext cx="2578668" cy="0"/>
        </a:xfrm>
        <a:prstGeom prst="rect">
          <a:avLst/>
        </a:prstGeom>
        <a:solidFill>
          <a:schemeClr val="accent3">
            <a:alpha val="90000"/>
            <a:tint val="40000"/>
            <a:hueOff val="0"/>
            <a:satOff val="0"/>
            <a:lumOff val="0"/>
            <a:alphaOff val="0"/>
          </a:schemeClr>
        </a:solidFill>
        <a:ln w="1079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5DF0A1-573A-44B0-A3C7-6AF65495663B}">
      <dsp:nvSpPr>
        <dsp:cNvPr id="0" name=""/>
        <dsp:cNvSpPr/>
      </dsp:nvSpPr>
      <dsp:spPr>
        <a:xfrm rot="16200000">
          <a:off x="-388005" y="394213"/>
          <a:ext cx="2966605" cy="2178178"/>
        </a:xfrm>
        <a:prstGeom prst="flowChartManualOperation">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14300" tIns="0" rIns="116113" bIns="0" numCol="1" spcCol="1270" anchor="t" anchorCtr="0">
          <a:noAutofit/>
        </a:bodyPr>
        <a:lstStyle/>
        <a:p>
          <a:pPr marL="0" lvl="0" indent="0" algn="l" defTabSz="800100">
            <a:lnSpc>
              <a:spcPct val="90000"/>
            </a:lnSpc>
            <a:spcBef>
              <a:spcPct val="0"/>
            </a:spcBef>
            <a:spcAft>
              <a:spcPct val="35000"/>
            </a:spcAft>
            <a:buNone/>
          </a:pPr>
          <a:r>
            <a:rPr lang="en-US" sz="1800" kern="1200" dirty="0"/>
            <a:t>Operational Analytics</a:t>
          </a:r>
        </a:p>
        <a:p>
          <a:pPr marL="114300" lvl="1" indent="-114300" algn="l" defTabSz="622300">
            <a:lnSpc>
              <a:spcPct val="90000"/>
            </a:lnSpc>
            <a:spcBef>
              <a:spcPct val="0"/>
            </a:spcBef>
            <a:spcAft>
              <a:spcPct val="15000"/>
            </a:spcAft>
            <a:buChar char="•"/>
          </a:pPr>
          <a:r>
            <a:rPr lang="en-US" sz="1400" kern="1200" dirty="0"/>
            <a:t> Log Analytics</a:t>
          </a:r>
        </a:p>
        <a:p>
          <a:pPr marL="114300" lvl="1" indent="-114300" algn="l" defTabSz="622300">
            <a:lnSpc>
              <a:spcPct val="90000"/>
            </a:lnSpc>
            <a:spcBef>
              <a:spcPct val="0"/>
            </a:spcBef>
            <a:spcAft>
              <a:spcPct val="15000"/>
            </a:spcAft>
            <a:buChar char="•"/>
          </a:pPr>
          <a:r>
            <a:rPr lang="en-US" sz="1400" kern="1200" dirty="0"/>
            <a:t> Predictive Insights</a:t>
          </a:r>
        </a:p>
      </dsp:txBody>
      <dsp:txXfrm rot="5400000">
        <a:off x="6209" y="593320"/>
        <a:ext cx="2178178" cy="1779963"/>
      </dsp:txXfrm>
    </dsp:sp>
    <dsp:sp modelId="{95D677C2-4E3F-4F6F-BCAE-91183B798A2F}">
      <dsp:nvSpPr>
        <dsp:cNvPr id="0" name=""/>
        <dsp:cNvSpPr/>
      </dsp:nvSpPr>
      <dsp:spPr>
        <a:xfrm rot="16200000">
          <a:off x="1953536" y="394213"/>
          <a:ext cx="2966605" cy="2178178"/>
        </a:xfrm>
        <a:prstGeom prst="flowChartManualOperation">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14300" tIns="0" rIns="116113" bIns="0" numCol="1" spcCol="1270" anchor="t" anchorCtr="0">
          <a:noAutofit/>
        </a:bodyPr>
        <a:lstStyle/>
        <a:p>
          <a:pPr marL="0" lvl="0" indent="0" algn="l" defTabSz="800100">
            <a:lnSpc>
              <a:spcPct val="90000"/>
            </a:lnSpc>
            <a:spcBef>
              <a:spcPct val="0"/>
            </a:spcBef>
            <a:spcAft>
              <a:spcPct val="35000"/>
            </a:spcAft>
            <a:buNone/>
          </a:pPr>
          <a:r>
            <a:rPr lang="en-US" sz="1800" kern="1200" dirty="0"/>
            <a:t>PMQ</a:t>
          </a:r>
        </a:p>
        <a:p>
          <a:pPr marL="114300" lvl="1" indent="-114300" algn="l" defTabSz="622300">
            <a:lnSpc>
              <a:spcPct val="90000"/>
            </a:lnSpc>
            <a:spcBef>
              <a:spcPct val="0"/>
            </a:spcBef>
            <a:spcAft>
              <a:spcPct val="15000"/>
            </a:spcAft>
            <a:buChar char="•"/>
          </a:pPr>
          <a:r>
            <a:rPr lang="en-US" sz="1400" kern="1200" dirty="0"/>
            <a:t>Asset quality analytics</a:t>
          </a:r>
        </a:p>
        <a:p>
          <a:pPr marL="114300" lvl="1" indent="-114300" algn="l" defTabSz="622300">
            <a:lnSpc>
              <a:spcPct val="90000"/>
            </a:lnSpc>
            <a:spcBef>
              <a:spcPct val="0"/>
            </a:spcBef>
            <a:spcAft>
              <a:spcPct val="15000"/>
            </a:spcAft>
            <a:buChar char="•"/>
          </a:pPr>
          <a:r>
            <a:rPr lang="en-US" sz="1400" kern="1200" dirty="0"/>
            <a:t>Maintenance optimization</a:t>
          </a:r>
        </a:p>
      </dsp:txBody>
      <dsp:txXfrm rot="5400000">
        <a:off x="2347750" y="593320"/>
        <a:ext cx="2178178" cy="1779963"/>
      </dsp:txXfrm>
    </dsp:sp>
    <dsp:sp modelId="{6C5C65D3-B078-44DD-BE80-0682F591DD2C}">
      <dsp:nvSpPr>
        <dsp:cNvPr id="0" name=""/>
        <dsp:cNvSpPr/>
      </dsp:nvSpPr>
      <dsp:spPr>
        <a:xfrm rot="16200000">
          <a:off x="4295079" y="394213"/>
          <a:ext cx="2966605" cy="2178178"/>
        </a:xfrm>
        <a:prstGeom prst="flowChartManualOperation">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14300" tIns="0" rIns="116113" bIns="0" numCol="1" spcCol="1270" anchor="t" anchorCtr="0">
          <a:noAutofit/>
        </a:bodyPr>
        <a:lstStyle/>
        <a:p>
          <a:pPr marL="0" lvl="0" indent="0" algn="l" defTabSz="800100">
            <a:lnSpc>
              <a:spcPct val="90000"/>
            </a:lnSpc>
            <a:spcBef>
              <a:spcPct val="0"/>
            </a:spcBef>
            <a:spcAft>
              <a:spcPct val="35000"/>
            </a:spcAft>
            <a:buNone/>
          </a:pPr>
          <a:r>
            <a:rPr lang="en-US" sz="1800" kern="1200" dirty="0"/>
            <a:t>Watson </a:t>
          </a:r>
          <a:r>
            <a:rPr lang="en-US" sz="1800" kern="1200" dirty="0" err="1"/>
            <a:t>IoT</a:t>
          </a:r>
          <a:r>
            <a:rPr lang="en-US" sz="1800" kern="1200" dirty="0"/>
            <a:t> Analytics</a:t>
          </a:r>
        </a:p>
        <a:p>
          <a:pPr marL="114300" lvl="1" indent="-114300" algn="l" defTabSz="622300">
            <a:lnSpc>
              <a:spcPct val="90000"/>
            </a:lnSpc>
            <a:spcBef>
              <a:spcPct val="0"/>
            </a:spcBef>
            <a:spcAft>
              <a:spcPct val="15000"/>
            </a:spcAft>
            <a:buChar char="•"/>
          </a:pPr>
          <a:r>
            <a:rPr lang="en-US" sz="1400" kern="1200" dirty="0"/>
            <a:t> Real-time insights and action &amp; Video/Image Analytics</a:t>
          </a:r>
        </a:p>
        <a:p>
          <a:pPr marL="114300" lvl="1" indent="-114300" algn="l" defTabSz="622300">
            <a:lnSpc>
              <a:spcPct val="90000"/>
            </a:lnSpc>
            <a:spcBef>
              <a:spcPct val="0"/>
            </a:spcBef>
            <a:spcAft>
              <a:spcPct val="15000"/>
            </a:spcAft>
            <a:buChar char="•"/>
          </a:pPr>
          <a:r>
            <a:rPr lang="en-US" sz="1400" kern="1200" dirty="0"/>
            <a:t>Edge Analytics</a:t>
          </a:r>
        </a:p>
        <a:p>
          <a:pPr marL="114300" lvl="1" indent="-114300" algn="l" defTabSz="622300">
            <a:lnSpc>
              <a:spcPct val="90000"/>
            </a:lnSpc>
            <a:spcBef>
              <a:spcPct val="0"/>
            </a:spcBef>
            <a:spcAft>
              <a:spcPct val="15000"/>
            </a:spcAft>
            <a:buChar char="•"/>
          </a:pPr>
          <a:r>
            <a:rPr lang="en-US" sz="1400" kern="1200" dirty="0"/>
            <a:t>Contextualize</a:t>
          </a:r>
          <a:r>
            <a:rPr lang="en-US" sz="1400" kern="1200" baseline="0" dirty="0"/>
            <a:t> IoT data w/external asset data</a:t>
          </a:r>
          <a:endParaRPr lang="en-US" sz="1400" kern="1200" dirty="0"/>
        </a:p>
      </dsp:txBody>
      <dsp:txXfrm rot="5400000">
        <a:off x="4689293" y="593320"/>
        <a:ext cx="2178178" cy="1779963"/>
      </dsp:txXfrm>
    </dsp:sp>
    <dsp:sp modelId="{0B79BBDF-754D-4C4D-B009-B31F80550A91}">
      <dsp:nvSpPr>
        <dsp:cNvPr id="0" name=""/>
        <dsp:cNvSpPr/>
      </dsp:nvSpPr>
      <dsp:spPr>
        <a:xfrm rot="16200000">
          <a:off x="6636621" y="394213"/>
          <a:ext cx="2966605" cy="2178178"/>
        </a:xfrm>
        <a:prstGeom prst="flowChartManualOperation">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14300" tIns="0" rIns="116113" bIns="0" numCol="1" spcCol="1270" anchor="t" anchorCtr="0">
          <a:noAutofit/>
        </a:bodyPr>
        <a:lstStyle/>
        <a:p>
          <a:pPr marL="0" lvl="0" indent="0" algn="l" defTabSz="800100">
            <a:lnSpc>
              <a:spcPct val="90000"/>
            </a:lnSpc>
            <a:spcBef>
              <a:spcPct val="0"/>
            </a:spcBef>
            <a:spcAft>
              <a:spcPct val="35000"/>
            </a:spcAft>
            <a:buNone/>
          </a:pPr>
          <a:r>
            <a:rPr lang="en-US" sz="1800" kern="1200" dirty="0"/>
            <a:t>Watson Cognitive Service</a:t>
          </a:r>
        </a:p>
        <a:p>
          <a:pPr marL="114300" lvl="1" indent="-114300" algn="l" defTabSz="622300">
            <a:lnSpc>
              <a:spcPct val="90000"/>
            </a:lnSpc>
            <a:spcBef>
              <a:spcPct val="0"/>
            </a:spcBef>
            <a:spcAft>
              <a:spcPct val="15000"/>
            </a:spcAft>
            <a:buChar char="•"/>
          </a:pPr>
          <a:r>
            <a:rPr lang="en-US" sz="1400" kern="1200" dirty="0"/>
            <a:t>T2S</a:t>
          </a:r>
        </a:p>
        <a:p>
          <a:pPr marL="114300" lvl="1" indent="-114300" algn="l" defTabSz="622300">
            <a:lnSpc>
              <a:spcPct val="90000"/>
            </a:lnSpc>
            <a:spcBef>
              <a:spcPct val="0"/>
            </a:spcBef>
            <a:spcAft>
              <a:spcPct val="15000"/>
            </a:spcAft>
            <a:buChar char="•"/>
          </a:pPr>
          <a:r>
            <a:rPr lang="en-US" sz="1400" kern="1200" dirty="0"/>
            <a:t>Sentiment analysis</a:t>
          </a:r>
        </a:p>
        <a:p>
          <a:pPr marL="114300" lvl="1" indent="-114300" algn="l" defTabSz="622300">
            <a:lnSpc>
              <a:spcPct val="90000"/>
            </a:lnSpc>
            <a:spcBef>
              <a:spcPct val="0"/>
            </a:spcBef>
            <a:spcAft>
              <a:spcPct val="15000"/>
            </a:spcAft>
            <a:buChar char="•"/>
          </a:pPr>
          <a:r>
            <a:rPr lang="en-US" sz="1400" kern="1200" dirty="0"/>
            <a:t>NLP</a:t>
          </a:r>
        </a:p>
        <a:p>
          <a:pPr marL="114300" lvl="1" indent="-114300" algn="l" defTabSz="622300">
            <a:lnSpc>
              <a:spcPct val="90000"/>
            </a:lnSpc>
            <a:spcBef>
              <a:spcPct val="0"/>
            </a:spcBef>
            <a:spcAft>
              <a:spcPct val="15000"/>
            </a:spcAft>
            <a:buChar char="•"/>
          </a:pPr>
          <a:r>
            <a:rPr lang="en-US" sz="1400" kern="1200" dirty="0"/>
            <a:t>..</a:t>
          </a:r>
        </a:p>
      </dsp:txBody>
      <dsp:txXfrm rot="5400000">
        <a:off x="7030835" y="593320"/>
        <a:ext cx="2178178" cy="1779963"/>
      </dsp:txXfrm>
    </dsp:sp>
    <dsp:sp modelId="{E6D5E9E6-B240-4163-A988-52E69F4B7E8E}">
      <dsp:nvSpPr>
        <dsp:cNvPr id="0" name=""/>
        <dsp:cNvSpPr/>
      </dsp:nvSpPr>
      <dsp:spPr>
        <a:xfrm rot="16200000">
          <a:off x="8978163" y="394213"/>
          <a:ext cx="2966605" cy="2178178"/>
        </a:xfrm>
        <a:prstGeom prst="flowChartManualOperation">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14300" tIns="0" rIns="116113" bIns="0" numCol="1" spcCol="1270" anchor="t" anchorCtr="0">
          <a:noAutofit/>
        </a:bodyPr>
        <a:lstStyle/>
        <a:p>
          <a:pPr marL="0" lvl="0" indent="0" algn="l" defTabSz="800100">
            <a:lnSpc>
              <a:spcPct val="90000"/>
            </a:lnSpc>
            <a:spcBef>
              <a:spcPct val="0"/>
            </a:spcBef>
            <a:spcAft>
              <a:spcPct val="35000"/>
            </a:spcAft>
            <a:buNone/>
          </a:pPr>
          <a:r>
            <a:rPr lang="en-US" sz="1800" kern="1200" dirty="0"/>
            <a:t>Pipelines (SROM)</a:t>
          </a:r>
        </a:p>
        <a:p>
          <a:pPr marL="114300" lvl="1" indent="-114300" algn="l" defTabSz="622300">
            <a:lnSpc>
              <a:spcPct val="90000"/>
            </a:lnSpc>
            <a:spcBef>
              <a:spcPct val="0"/>
            </a:spcBef>
            <a:spcAft>
              <a:spcPct val="15000"/>
            </a:spcAft>
            <a:buChar char="•"/>
          </a:pPr>
          <a:r>
            <a:rPr lang="en-US" sz="1400" kern="1200" dirty="0"/>
            <a:t> Anomaly Detection</a:t>
          </a:r>
        </a:p>
        <a:p>
          <a:pPr marL="114300" lvl="1" indent="-114300" algn="l" defTabSz="622300">
            <a:lnSpc>
              <a:spcPct val="90000"/>
            </a:lnSpc>
            <a:spcBef>
              <a:spcPct val="0"/>
            </a:spcBef>
            <a:spcAft>
              <a:spcPct val="15000"/>
            </a:spcAft>
            <a:buChar char="•"/>
          </a:pPr>
          <a:endParaRPr lang="en-US" sz="1400" kern="1200" dirty="0"/>
        </a:p>
      </dsp:txBody>
      <dsp:txXfrm rot="5400000">
        <a:off x="9372377" y="593320"/>
        <a:ext cx="2178178" cy="1779963"/>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8" Type="http://schemas.openxmlformats.org/officeDocument/2006/relationships/image" Target="../media/image114.wmf"/><Relationship Id="rId13" Type="http://schemas.openxmlformats.org/officeDocument/2006/relationships/image" Target="../media/image119.wmf"/><Relationship Id="rId18" Type="http://schemas.openxmlformats.org/officeDocument/2006/relationships/image" Target="../media/image124.wmf"/><Relationship Id="rId3" Type="http://schemas.openxmlformats.org/officeDocument/2006/relationships/image" Target="../media/image109.wmf"/><Relationship Id="rId21" Type="http://schemas.openxmlformats.org/officeDocument/2006/relationships/image" Target="../media/image127.wmf"/><Relationship Id="rId7" Type="http://schemas.openxmlformats.org/officeDocument/2006/relationships/image" Target="../media/image113.wmf"/><Relationship Id="rId12" Type="http://schemas.openxmlformats.org/officeDocument/2006/relationships/image" Target="../media/image118.wmf"/><Relationship Id="rId17" Type="http://schemas.openxmlformats.org/officeDocument/2006/relationships/image" Target="../media/image123.wmf"/><Relationship Id="rId2" Type="http://schemas.openxmlformats.org/officeDocument/2006/relationships/image" Target="../media/image108.wmf"/><Relationship Id="rId16" Type="http://schemas.openxmlformats.org/officeDocument/2006/relationships/image" Target="../media/image122.wmf"/><Relationship Id="rId20" Type="http://schemas.openxmlformats.org/officeDocument/2006/relationships/image" Target="../media/image126.wmf"/><Relationship Id="rId1" Type="http://schemas.openxmlformats.org/officeDocument/2006/relationships/image" Target="../media/image107.wmf"/><Relationship Id="rId6" Type="http://schemas.openxmlformats.org/officeDocument/2006/relationships/image" Target="../media/image112.wmf"/><Relationship Id="rId11" Type="http://schemas.openxmlformats.org/officeDocument/2006/relationships/image" Target="../media/image117.wmf"/><Relationship Id="rId5" Type="http://schemas.openxmlformats.org/officeDocument/2006/relationships/image" Target="../media/image111.wmf"/><Relationship Id="rId15" Type="http://schemas.openxmlformats.org/officeDocument/2006/relationships/image" Target="../media/image121.wmf"/><Relationship Id="rId10" Type="http://schemas.openxmlformats.org/officeDocument/2006/relationships/image" Target="../media/image116.wmf"/><Relationship Id="rId19" Type="http://schemas.openxmlformats.org/officeDocument/2006/relationships/image" Target="../media/image125.wmf"/><Relationship Id="rId4" Type="http://schemas.openxmlformats.org/officeDocument/2006/relationships/image" Target="../media/image110.wmf"/><Relationship Id="rId9" Type="http://schemas.openxmlformats.org/officeDocument/2006/relationships/image" Target="../media/image115.wmf"/><Relationship Id="rId14" Type="http://schemas.openxmlformats.org/officeDocument/2006/relationships/image" Target="../media/image12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069C2EF-5889-EA4E-8191-3FB5FA0C83F1}" type="datetimeFigureOut">
              <a:rPr lang="en-US" smtClean="0"/>
              <a:pPr/>
              <a:t>2/13/20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693229E-179C-A941-B232-A84DED82BB7A}" type="slidenum">
              <a:rPr lang="en-US" smtClean="0"/>
              <a:pPr/>
              <a:t>‹#›</a:t>
            </a:fld>
            <a:endParaRPr lang="en-US"/>
          </a:p>
        </p:txBody>
      </p:sp>
    </p:spTree>
    <p:extLst>
      <p:ext uri="{BB962C8B-B14F-4D97-AF65-F5344CB8AC3E}">
        <p14:creationId xmlns:p14="http://schemas.microsoft.com/office/powerpoint/2010/main" val="416501919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306220" fontAlgn="auto">
              <a:spcBef>
                <a:spcPts val="0"/>
              </a:spcBef>
              <a:spcAft>
                <a:spcPts val="0"/>
              </a:spcAft>
              <a:defRPr sz="1200">
                <a:latin typeface="+mn-lt"/>
                <a:cs typeface="+mn-cs"/>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306220" fontAlgn="auto">
              <a:spcBef>
                <a:spcPts val="0"/>
              </a:spcBef>
              <a:spcAft>
                <a:spcPts val="0"/>
              </a:spcAft>
              <a:defRPr sz="1200">
                <a:latin typeface="+mn-lt"/>
                <a:cs typeface="+mn-cs"/>
              </a:defRPr>
            </a:lvl1pPr>
          </a:lstStyle>
          <a:p>
            <a:pPr>
              <a:defRPr/>
            </a:pPr>
            <a:fld id="{8CE5C96B-A0BD-4175-98DF-21AADE7197B9}" type="datetimeFigureOut">
              <a:rPr lang="en-US"/>
              <a:pPr>
                <a:defRPr/>
              </a:pPr>
              <a:t>2/13/20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1306220" fontAlgn="auto">
              <a:spcBef>
                <a:spcPts val="0"/>
              </a:spcBef>
              <a:spcAft>
                <a:spcPts val="0"/>
              </a:spcAft>
              <a:defRPr sz="1200">
                <a:latin typeface="+mn-lt"/>
                <a:cs typeface="+mn-cs"/>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017288EB-283D-445A-9D14-466F90DB9873}" type="slidenum">
              <a:rPr lang="en-US"/>
              <a:pPr/>
              <a:t>‹#›</a:t>
            </a:fld>
            <a:endParaRPr lang="en-US" dirty="0"/>
          </a:p>
        </p:txBody>
      </p:sp>
    </p:spTree>
    <p:extLst>
      <p:ext uri="{BB962C8B-B14F-4D97-AF65-F5344CB8AC3E}">
        <p14:creationId xmlns:p14="http://schemas.microsoft.com/office/powerpoint/2010/main" val="551314957"/>
      </p:ext>
    </p:extLst>
  </p:cSld>
  <p:clrMap bg1="lt1" tx1="dk1" bg2="lt2" tx2="dk2" accent1="accent1" accent2="accent2" accent3="accent3" accent4="accent4" accent5="accent5" accent6="accent6" hlink="hlink" folHlink="folHlink"/>
  <p:hf sldNum="0" hdr="0" ftr="0" dt="0"/>
  <p:notesStyle>
    <a:lvl1pPr algn="l" defTabSz="1304925" rtl="0" eaLnBrk="0" fontAlgn="base" hangingPunct="0">
      <a:spcBef>
        <a:spcPct val="30000"/>
      </a:spcBef>
      <a:spcAft>
        <a:spcPct val="0"/>
      </a:spcAft>
      <a:defRPr sz="1700" kern="1200">
        <a:solidFill>
          <a:schemeClr val="tx1"/>
        </a:solidFill>
        <a:latin typeface="+mn-lt"/>
        <a:ea typeface="+mn-ea"/>
        <a:cs typeface="+mn-cs"/>
      </a:defRPr>
    </a:lvl1pPr>
    <a:lvl2pPr marL="652463" algn="l" defTabSz="1304925" rtl="0" eaLnBrk="0" fontAlgn="base" hangingPunct="0">
      <a:spcBef>
        <a:spcPct val="30000"/>
      </a:spcBef>
      <a:spcAft>
        <a:spcPct val="0"/>
      </a:spcAft>
      <a:defRPr sz="1700" kern="1200">
        <a:solidFill>
          <a:schemeClr val="tx1"/>
        </a:solidFill>
        <a:latin typeface="+mn-lt"/>
        <a:ea typeface="+mn-ea"/>
        <a:cs typeface="+mn-cs"/>
      </a:defRPr>
    </a:lvl2pPr>
    <a:lvl3pPr marL="1304925" algn="l" defTabSz="1304925" rtl="0" eaLnBrk="0" fontAlgn="base" hangingPunct="0">
      <a:spcBef>
        <a:spcPct val="30000"/>
      </a:spcBef>
      <a:spcAft>
        <a:spcPct val="0"/>
      </a:spcAft>
      <a:defRPr sz="1700" kern="1200">
        <a:solidFill>
          <a:schemeClr val="tx1"/>
        </a:solidFill>
        <a:latin typeface="+mn-lt"/>
        <a:ea typeface="+mn-ea"/>
        <a:cs typeface="+mn-cs"/>
      </a:defRPr>
    </a:lvl3pPr>
    <a:lvl4pPr marL="1958975" algn="l" defTabSz="1304925" rtl="0" eaLnBrk="0" fontAlgn="base" hangingPunct="0">
      <a:spcBef>
        <a:spcPct val="30000"/>
      </a:spcBef>
      <a:spcAft>
        <a:spcPct val="0"/>
      </a:spcAft>
      <a:defRPr sz="1700" kern="1200">
        <a:solidFill>
          <a:schemeClr val="tx1"/>
        </a:solidFill>
        <a:latin typeface="+mn-lt"/>
        <a:ea typeface="+mn-ea"/>
        <a:cs typeface="+mn-cs"/>
      </a:defRPr>
    </a:lvl4pPr>
    <a:lvl5pPr marL="2611438" algn="l" defTabSz="1304925" rtl="0" eaLnBrk="0" fontAlgn="base" hangingPunct="0">
      <a:spcBef>
        <a:spcPct val="30000"/>
      </a:spcBef>
      <a:spcAft>
        <a:spcPct val="0"/>
      </a:spcAft>
      <a:defRPr sz="1700" kern="1200">
        <a:solidFill>
          <a:schemeClr val="tx1"/>
        </a:solidFill>
        <a:latin typeface="+mn-lt"/>
        <a:ea typeface="+mn-ea"/>
        <a:cs typeface="+mn-cs"/>
      </a:defRPr>
    </a:lvl5pPr>
    <a:lvl6pPr marL="3265551" algn="l" defTabSz="1306220" rtl="0" eaLnBrk="1" latinLnBrk="0" hangingPunct="1">
      <a:defRPr sz="1700" kern="1200">
        <a:solidFill>
          <a:schemeClr val="tx1"/>
        </a:solidFill>
        <a:latin typeface="+mn-lt"/>
        <a:ea typeface="+mn-ea"/>
        <a:cs typeface="+mn-cs"/>
      </a:defRPr>
    </a:lvl6pPr>
    <a:lvl7pPr marL="3918661" algn="l" defTabSz="1306220" rtl="0" eaLnBrk="1" latinLnBrk="0" hangingPunct="1">
      <a:defRPr sz="1700" kern="1200">
        <a:solidFill>
          <a:schemeClr val="tx1"/>
        </a:solidFill>
        <a:latin typeface="+mn-lt"/>
        <a:ea typeface="+mn-ea"/>
        <a:cs typeface="+mn-cs"/>
      </a:defRPr>
    </a:lvl7pPr>
    <a:lvl8pPr marL="4571771" algn="l" defTabSz="1306220" rtl="0" eaLnBrk="1" latinLnBrk="0" hangingPunct="1">
      <a:defRPr sz="1700" kern="1200">
        <a:solidFill>
          <a:schemeClr val="tx1"/>
        </a:solidFill>
        <a:latin typeface="+mn-lt"/>
        <a:ea typeface="+mn-ea"/>
        <a:cs typeface="+mn-cs"/>
      </a:defRPr>
    </a:lvl8pPr>
    <a:lvl9pPr marL="5224882" algn="l" defTabSz="1306220" rtl="0" eaLnBrk="1" latinLnBrk="0" hangingPunct="1">
      <a:defRPr sz="1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80037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1BAA05-1D65-0346-9DAD-1BB0F702EFC0}" type="slidenum">
              <a:rPr lang="zh-CN" altLang="en-US" smtClean="0"/>
              <a:pPr/>
              <a:t>30</a:t>
            </a:fld>
            <a:endParaRPr lang="en-US" altLang="zh-CN"/>
          </a:p>
        </p:txBody>
      </p:sp>
    </p:spTree>
    <p:extLst>
      <p:ext uri="{BB962C8B-B14F-4D97-AF65-F5344CB8AC3E}">
        <p14:creationId xmlns:p14="http://schemas.microsoft.com/office/powerpoint/2010/main" val="3234246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399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fontAlgn="base">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fontAlgn="base">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fontAlgn="base">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fontAlgn="base">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fontAlgn="base">
              <a:spcBef>
                <a:spcPct val="0"/>
              </a:spcBef>
              <a:spcAft>
                <a:spcPct val="0"/>
              </a:spcAft>
            </a:pPr>
            <a:fld id="{EC1C0416-9D8B-4860-ACB6-C8C9806C148A}" type="slidenum">
              <a:rPr lang="en-US" altLang="en-US">
                <a:solidFill>
                  <a:srgbClr val="000000"/>
                </a:solidFill>
              </a:rPr>
              <a:pPr fontAlgn="base">
                <a:spcBef>
                  <a:spcPct val="0"/>
                </a:spcBef>
                <a:spcAft>
                  <a:spcPct val="0"/>
                </a:spcAft>
              </a:pPr>
              <a:t>33</a:t>
            </a:fld>
            <a:endParaRPr lang="en-US" altLang="en-US">
              <a:solidFill>
                <a:srgbClr val="000000"/>
              </a:solidFill>
            </a:endParaRPr>
          </a:p>
        </p:txBody>
      </p:sp>
    </p:spTree>
    <p:extLst>
      <p:ext uri="{BB962C8B-B14F-4D97-AF65-F5344CB8AC3E}">
        <p14:creationId xmlns:p14="http://schemas.microsoft.com/office/powerpoint/2010/main" val="20639259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a:lstStyle>
            <a:lvl1pPr>
              <a:spcBef>
                <a:spcPct val="30000"/>
              </a:spcBef>
              <a:tabLst>
                <a:tab pos="649288" algn="l"/>
                <a:tab pos="1298575" algn="l"/>
                <a:tab pos="1947863" algn="l"/>
                <a:tab pos="2597150" algn="l"/>
              </a:tabLst>
              <a:defRPr sz="1200">
                <a:solidFill>
                  <a:schemeClr val="tx1"/>
                </a:solidFill>
                <a:latin typeface="Arial" panose="020B0604020202020204" pitchFamily="34" charset="0"/>
                <a:cs typeface="Arial" panose="020B0604020202020204" pitchFamily="34" charset="0"/>
              </a:defRPr>
            </a:lvl1pPr>
            <a:lvl2pPr marL="742950" indent="-285750">
              <a:spcBef>
                <a:spcPct val="30000"/>
              </a:spcBef>
              <a:tabLst>
                <a:tab pos="649288" algn="l"/>
                <a:tab pos="1298575" algn="l"/>
                <a:tab pos="1947863" algn="l"/>
                <a:tab pos="2597150" algn="l"/>
              </a:tabLst>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tabLst>
                <a:tab pos="649288" algn="l"/>
                <a:tab pos="1298575" algn="l"/>
                <a:tab pos="1947863" algn="l"/>
                <a:tab pos="2597150" algn="l"/>
              </a:tabLst>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tabLst>
                <a:tab pos="649288" algn="l"/>
                <a:tab pos="1298575" algn="l"/>
                <a:tab pos="1947863" algn="l"/>
                <a:tab pos="2597150" algn="l"/>
              </a:tabLst>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tabLst>
                <a:tab pos="649288" algn="l"/>
                <a:tab pos="1298575" algn="l"/>
                <a:tab pos="1947863" algn="l"/>
                <a:tab pos="2597150" algn="l"/>
              </a:tabLst>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tabLst>
                <a:tab pos="649288" algn="l"/>
                <a:tab pos="1298575" algn="l"/>
                <a:tab pos="1947863" algn="l"/>
                <a:tab pos="2597150" algn="l"/>
              </a:tabLs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tabLst>
                <a:tab pos="649288" algn="l"/>
                <a:tab pos="1298575" algn="l"/>
                <a:tab pos="1947863" algn="l"/>
                <a:tab pos="2597150" algn="l"/>
              </a:tabLs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tabLst>
                <a:tab pos="649288" algn="l"/>
                <a:tab pos="1298575" algn="l"/>
                <a:tab pos="1947863" algn="l"/>
                <a:tab pos="2597150" algn="l"/>
              </a:tabLs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tabLst>
                <a:tab pos="649288" algn="l"/>
                <a:tab pos="1298575" algn="l"/>
                <a:tab pos="1947863" algn="l"/>
                <a:tab pos="2597150" algn="l"/>
              </a:tabLst>
              <a:defRPr sz="1200">
                <a:solidFill>
                  <a:schemeClr val="tx1"/>
                </a:solidFill>
                <a:latin typeface="Arial" panose="020B0604020202020204" pitchFamily="34" charset="0"/>
                <a:cs typeface="Arial" panose="020B0604020202020204" pitchFamily="34" charset="0"/>
              </a:defRPr>
            </a:lvl9pPr>
          </a:lstStyle>
          <a:p>
            <a:pPr>
              <a:spcBef>
                <a:spcPct val="0"/>
              </a:spcBef>
            </a:pPr>
            <a:fld id="{66D4F4E6-DB38-4AF3-8B02-B1FB93190C3F}" type="slidenum">
              <a:rPr lang="en-US" altLang="en-US" sz="1300" smtClean="0">
                <a:solidFill>
                  <a:srgbClr val="000000"/>
                </a:solidFill>
              </a:rPr>
              <a:pPr>
                <a:spcBef>
                  <a:spcPct val="0"/>
                </a:spcBef>
              </a:pPr>
              <a:t>38</a:t>
            </a:fld>
            <a:endParaRPr lang="en-US" altLang="en-US" sz="1300">
              <a:solidFill>
                <a:srgbClr val="000000"/>
              </a:solidFill>
            </a:endParaRPr>
          </a:p>
        </p:txBody>
      </p:sp>
      <p:sp>
        <p:nvSpPr>
          <p:cNvPr id="39939" name="Rectangle 1"/>
          <p:cNvSpPr>
            <a:spLocks noGrp="1" noRot="1" noChangeAspect="1" noChangeArrowheads="1" noTextEdit="1"/>
          </p:cNvSpPr>
          <p:nvPr>
            <p:ph type="sldImg"/>
          </p:nvPr>
        </p:nvSpPr>
        <p:spPr>
          <a:xfrm>
            <a:off x="381000" y="685800"/>
            <a:ext cx="6096000" cy="3430588"/>
          </a:xfrm>
          <a:solidFill>
            <a:srgbClr val="FFFFFF"/>
          </a:solidFill>
          <a:ln/>
        </p:spPr>
      </p:sp>
      <p:sp>
        <p:nvSpPr>
          <p:cNvPr id="39940" name="Text Box 2"/>
          <p:cNvSpPr>
            <a:spLocks noGrp="1" noChangeArrowheads="1"/>
          </p:cNvSpPr>
          <p:nvPr>
            <p:ph type="body" idx="1"/>
          </p:nvPr>
        </p:nvSpPr>
        <p:spPr>
          <a:xfrm>
            <a:off x="685800" y="4343400"/>
            <a:ext cx="5486400" cy="56975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5" rIns="91415"/>
          <a:lstStyle/>
          <a:p>
            <a:pPr eaLnBrk="1" hangingPunct="1">
              <a:spcBef>
                <a:spcPts val="450"/>
              </a:spcBef>
              <a:tabLst>
                <a:tab pos="0" algn="l"/>
                <a:tab pos="915988" algn="l"/>
                <a:tab pos="1833563" algn="l"/>
                <a:tab pos="2751138" algn="l"/>
                <a:tab pos="3670300" algn="l"/>
                <a:tab pos="4587875" algn="l"/>
                <a:tab pos="5505450" algn="l"/>
                <a:tab pos="6421438" algn="l"/>
                <a:tab pos="7340600" algn="l"/>
                <a:tab pos="8258175" algn="l"/>
                <a:tab pos="9175750" algn="l"/>
                <a:tab pos="10094913" algn="l"/>
              </a:tabLst>
            </a:pPr>
            <a:endParaRPr lang="en-US" altLang="en-US">
              <a:latin typeface="Arial" panose="020B0604020202020204" pitchFamily="34" charset="0"/>
              <a:cs typeface="Arial" panose="020B0604020202020204" pitchFamily="34" charset="0"/>
            </a:endParaRPr>
          </a:p>
        </p:txBody>
      </p:sp>
      <p:sp>
        <p:nvSpPr>
          <p:cNvPr id="39941" name="Text Box 3"/>
          <p:cNvSpPr txBox="1">
            <a:spLocks noChangeArrowheads="1"/>
          </p:cNvSpPr>
          <p:nvPr/>
        </p:nvSpPr>
        <p:spPr bwMode="auto">
          <a:xfrm>
            <a:off x="3884613"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lIns="91415" tIns="45889" rIns="91415" bIns="45889" anchor="b"/>
          <a:lstStyle>
            <a:lvl1pPr>
              <a:spcBef>
                <a:spcPct val="30000"/>
              </a:spcBef>
              <a:tabLst>
                <a:tab pos="0" algn="l"/>
                <a:tab pos="1022350" algn="l"/>
                <a:tab pos="2044700" algn="l"/>
                <a:tab pos="3067050" algn="l"/>
                <a:tab pos="4090988" algn="l"/>
                <a:tab pos="5113338" algn="l"/>
                <a:tab pos="6135688" algn="l"/>
                <a:tab pos="7158038" algn="l"/>
                <a:tab pos="8181975" algn="l"/>
                <a:tab pos="9204325" algn="l"/>
                <a:tab pos="10226675" algn="l"/>
                <a:tab pos="11250613" algn="l"/>
              </a:tabLst>
              <a:defRPr sz="1200">
                <a:solidFill>
                  <a:schemeClr val="tx1"/>
                </a:solidFill>
                <a:latin typeface="Arial" panose="020B0604020202020204" pitchFamily="34" charset="0"/>
                <a:cs typeface="Arial" panose="020B0604020202020204" pitchFamily="34" charset="0"/>
              </a:defRPr>
            </a:lvl1pPr>
            <a:lvl2pPr marL="742950" indent="-285750">
              <a:spcBef>
                <a:spcPct val="30000"/>
              </a:spcBef>
              <a:tabLst>
                <a:tab pos="0" algn="l"/>
                <a:tab pos="1022350" algn="l"/>
                <a:tab pos="2044700" algn="l"/>
                <a:tab pos="3067050" algn="l"/>
                <a:tab pos="4090988" algn="l"/>
                <a:tab pos="5113338" algn="l"/>
                <a:tab pos="6135688" algn="l"/>
                <a:tab pos="7158038" algn="l"/>
                <a:tab pos="8181975" algn="l"/>
                <a:tab pos="9204325" algn="l"/>
                <a:tab pos="10226675" algn="l"/>
                <a:tab pos="11250613" algn="l"/>
              </a:tabLst>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tabLst>
                <a:tab pos="0" algn="l"/>
                <a:tab pos="1022350" algn="l"/>
                <a:tab pos="2044700" algn="l"/>
                <a:tab pos="3067050" algn="l"/>
                <a:tab pos="4090988" algn="l"/>
                <a:tab pos="5113338" algn="l"/>
                <a:tab pos="6135688" algn="l"/>
                <a:tab pos="7158038" algn="l"/>
                <a:tab pos="8181975" algn="l"/>
                <a:tab pos="9204325" algn="l"/>
                <a:tab pos="10226675" algn="l"/>
                <a:tab pos="11250613" algn="l"/>
              </a:tabLst>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tabLst>
                <a:tab pos="0" algn="l"/>
                <a:tab pos="1022350" algn="l"/>
                <a:tab pos="2044700" algn="l"/>
                <a:tab pos="3067050" algn="l"/>
                <a:tab pos="4090988" algn="l"/>
                <a:tab pos="5113338" algn="l"/>
                <a:tab pos="6135688" algn="l"/>
                <a:tab pos="7158038" algn="l"/>
                <a:tab pos="8181975" algn="l"/>
                <a:tab pos="9204325" algn="l"/>
                <a:tab pos="10226675" algn="l"/>
                <a:tab pos="11250613" algn="l"/>
              </a:tabLst>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tabLst>
                <a:tab pos="0" algn="l"/>
                <a:tab pos="1022350" algn="l"/>
                <a:tab pos="2044700" algn="l"/>
                <a:tab pos="3067050" algn="l"/>
                <a:tab pos="4090988" algn="l"/>
                <a:tab pos="5113338" algn="l"/>
                <a:tab pos="6135688" algn="l"/>
                <a:tab pos="7158038" algn="l"/>
                <a:tab pos="8181975" algn="l"/>
                <a:tab pos="9204325" algn="l"/>
                <a:tab pos="10226675" algn="l"/>
                <a:tab pos="11250613" algn="l"/>
              </a:tabLst>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tabLst>
                <a:tab pos="0" algn="l"/>
                <a:tab pos="1022350" algn="l"/>
                <a:tab pos="2044700" algn="l"/>
                <a:tab pos="3067050" algn="l"/>
                <a:tab pos="4090988" algn="l"/>
                <a:tab pos="5113338" algn="l"/>
                <a:tab pos="6135688" algn="l"/>
                <a:tab pos="7158038" algn="l"/>
                <a:tab pos="8181975" algn="l"/>
                <a:tab pos="9204325" algn="l"/>
                <a:tab pos="10226675" algn="l"/>
                <a:tab pos="11250613" algn="l"/>
              </a:tabLs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tabLst>
                <a:tab pos="0" algn="l"/>
                <a:tab pos="1022350" algn="l"/>
                <a:tab pos="2044700" algn="l"/>
                <a:tab pos="3067050" algn="l"/>
                <a:tab pos="4090988" algn="l"/>
                <a:tab pos="5113338" algn="l"/>
                <a:tab pos="6135688" algn="l"/>
                <a:tab pos="7158038" algn="l"/>
                <a:tab pos="8181975" algn="l"/>
                <a:tab pos="9204325" algn="l"/>
                <a:tab pos="10226675" algn="l"/>
                <a:tab pos="11250613" algn="l"/>
              </a:tabLs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tabLst>
                <a:tab pos="0" algn="l"/>
                <a:tab pos="1022350" algn="l"/>
                <a:tab pos="2044700" algn="l"/>
                <a:tab pos="3067050" algn="l"/>
                <a:tab pos="4090988" algn="l"/>
                <a:tab pos="5113338" algn="l"/>
                <a:tab pos="6135688" algn="l"/>
                <a:tab pos="7158038" algn="l"/>
                <a:tab pos="8181975" algn="l"/>
                <a:tab pos="9204325" algn="l"/>
                <a:tab pos="10226675" algn="l"/>
                <a:tab pos="11250613" algn="l"/>
              </a:tabLs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tabLst>
                <a:tab pos="0" algn="l"/>
                <a:tab pos="1022350" algn="l"/>
                <a:tab pos="2044700" algn="l"/>
                <a:tab pos="3067050" algn="l"/>
                <a:tab pos="4090988" algn="l"/>
                <a:tab pos="5113338" algn="l"/>
                <a:tab pos="6135688" algn="l"/>
                <a:tab pos="7158038" algn="l"/>
                <a:tab pos="8181975" algn="l"/>
                <a:tab pos="9204325" algn="l"/>
                <a:tab pos="10226675" algn="l"/>
                <a:tab pos="11250613" algn="l"/>
              </a:tabLst>
              <a:defRPr sz="1200">
                <a:solidFill>
                  <a:schemeClr val="tx1"/>
                </a:solidFill>
                <a:latin typeface="Arial" panose="020B0604020202020204" pitchFamily="34" charset="0"/>
                <a:cs typeface="Arial" panose="020B0604020202020204" pitchFamily="34" charset="0"/>
              </a:defRPr>
            </a:lvl9pPr>
          </a:lstStyle>
          <a:p>
            <a:pPr algn="r" eaLnBrk="1">
              <a:lnSpc>
                <a:spcPct val="93000"/>
              </a:lnSpc>
              <a:spcBef>
                <a:spcPct val="0"/>
              </a:spcBef>
              <a:buClr>
                <a:srgbClr val="000000"/>
              </a:buClr>
              <a:buFont typeface="Times New Roman" panose="02020603050405020304" pitchFamily="18" charset="0"/>
              <a:buNone/>
            </a:pPr>
            <a:fld id="{2DDA7126-C64D-4B5A-AC7A-64BABFF60E24}" type="slidenum">
              <a:rPr lang="en-US" altLang="en-US" sz="1600">
                <a:solidFill>
                  <a:srgbClr val="000000"/>
                </a:solidFill>
                <a:latin typeface="Calibri" panose="020F0502020204030204" pitchFamily="34" charset="0"/>
                <a:ea typeface="ＭＳ Ｐゴシック" panose="020B0600070205080204" pitchFamily="34" charset="-128"/>
              </a:rPr>
              <a:pPr algn="r" eaLnBrk="1">
                <a:lnSpc>
                  <a:spcPct val="93000"/>
                </a:lnSpc>
                <a:spcBef>
                  <a:spcPct val="0"/>
                </a:spcBef>
                <a:buClr>
                  <a:srgbClr val="000000"/>
                </a:buClr>
                <a:buFont typeface="Times New Roman" panose="02020603050405020304" pitchFamily="18" charset="0"/>
                <a:buNone/>
              </a:pPr>
              <a:t>38</a:t>
            </a:fld>
            <a:endParaRPr lang="en-US" altLang="en-US" sz="1600">
              <a:solidFill>
                <a:srgbClr val="000000"/>
              </a:solidFill>
              <a:latin typeface="Calibri" panose="020F0502020204030204" pitchFamily="34" charset="0"/>
              <a:ea typeface="ＭＳ Ｐゴシック" panose="020B0600070205080204" pitchFamily="34" charset="-128"/>
            </a:endParaRPr>
          </a:p>
        </p:txBody>
      </p:sp>
    </p:spTree>
    <p:extLst>
      <p:ext uri="{BB962C8B-B14F-4D97-AF65-F5344CB8AC3E}">
        <p14:creationId xmlns:p14="http://schemas.microsoft.com/office/powerpoint/2010/main" val="448434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493847-E046-44A4-B17C-B58CBF313783}" type="slidenum">
              <a:rPr lang="en-US" smtClean="0"/>
              <a:t>39</a:t>
            </a:fld>
            <a:endParaRPr lang="en-US"/>
          </a:p>
        </p:txBody>
      </p:sp>
    </p:spTree>
    <p:extLst>
      <p:ext uri="{BB962C8B-B14F-4D97-AF65-F5344CB8AC3E}">
        <p14:creationId xmlns:p14="http://schemas.microsoft.com/office/powerpoint/2010/main" val="1798876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31489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z="1100" dirty="0">
                <a:ea typeface="ＭＳ Ｐゴシック" charset="-128"/>
              </a:rPr>
              <a:t>IBM technologies are driving innovation and safeguarding organizations worldwide, with more than 750 </a:t>
            </a:r>
            <a:r>
              <a:rPr lang="en-US" altLang="en-US" sz="1100" dirty="0" err="1">
                <a:ea typeface="ＭＳ Ｐゴシック" charset="-128"/>
              </a:rPr>
              <a:t>IoT</a:t>
            </a:r>
            <a:r>
              <a:rPr lang="en-US" altLang="en-US" sz="1100" dirty="0">
                <a:ea typeface="ＭＳ Ｐゴシック" charset="-128"/>
              </a:rPr>
              <a:t>-related patents—three times more than any other company. We have more than 24 Watson APIs, including four specifically designed to advance cognitive </a:t>
            </a:r>
            <a:r>
              <a:rPr lang="en-US" altLang="en-US" sz="1100" dirty="0" err="1">
                <a:ea typeface="ＭＳ Ｐゴシック" charset="-128"/>
              </a:rPr>
              <a:t>IoT</a:t>
            </a:r>
            <a:r>
              <a:rPr lang="en-US" altLang="en-US" sz="1100" dirty="0">
                <a:ea typeface="ＭＳ Ｐゴシック" charset="-128"/>
              </a:rPr>
              <a:t>, powered by 50 different cognitive technologies. Ours is the industry’s first consulting practice dedicated to cognitive business, drawing on 2,000 experts on industry dynamics, data science and analytics. There are Watson clients in 25 countries and 20 industries. More than 250 global professionals offer services in </a:t>
            </a:r>
            <a:r>
              <a:rPr lang="en-US" altLang="en-US" sz="1100" dirty="0" err="1">
                <a:ea typeface="ＭＳ Ｐゴシック" charset="-128"/>
              </a:rPr>
              <a:t>IoT</a:t>
            </a:r>
            <a:r>
              <a:rPr lang="en-US" altLang="en-US" sz="1100" dirty="0">
                <a:ea typeface="ＭＳ Ｐゴシック" charset="-128"/>
              </a:rPr>
              <a:t> integration, analytics, big data, platform architecture and strategy consulting. </a:t>
            </a:r>
          </a:p>
          <a:p>
            <a:pPr eaLnBrk="1" hangingPunct="1">
              <a:spcBef>
                <a:spcPct val="0"/>
              </a:spcBef>
            </a:pPr>
            <a:endParaRPr lang="en-US" altLang="en-US" sz="1100" dirty="0">
              <a:ea typeface="ＭＳ Ｐゴシック" charset="-128"/>
            </a:endParaRPr>
          </a:p>
          <a:p>
            <a:pPr eaLnBrk="1" hangingPunct="1">
              <a:spcBef>
                <a:spcPct val="0"/>
              </a:spcBef>
            </a:pPr>
            <a:r>
              <a:rPr lang="en-US" altLang="en-US" sz="1100" dirty="0">
                <a:ea typeface="ＭＳ Ｐゴシック" charset="-128"/>
              </a:rPr>
              <a:t>We’re also managing the security concerns associated with </a:t>
            </a:r>
            <a:r>
              <a:rPr lang="en-US" altLang="en-US" sz="1100" dirty="0" err="1">
                <a:ea typeface="ＭＳ Ｐゴシック" charset="-128"/>
              </a:rPr>
              <a:t>IoT</a:t>
            </a:r>
            <a:r>
              <a:rPr lang="en-US" altLang="en-US" sz="1100" dirty="0">
                <a:ea typeface="ＭＳ Ｐゴシック" charset="-128"/>
              </a:rPr>
              <a:t>. We have 10,000 security clients in 133 countries and manage 15 billion events a day. </a:t>
            </a:r>
          </a:p>
          <a:p>
            <a:pPr eaLnBrk="1" hangingPunct="1">
              <a:spcBef>
                <a:spcPct val="0"/>
              </a:spcBef>
            </a:pPr>
            <a:r>
              <a:rPr lang="en-US" altLang="en-US" sz="1100" dirty="0">
                <a:ea typeface="ＭＳ Ｐゴシック" charset="-128"/>
              </a:rPr>
              <a:t> </a:t>
            </a:r>
          </a:p>
          <a:p>
            <a:pPr eaLnBrk="1" hangingPunct="1">
              <a:spcBef>
                <a:spcPct val="0"/>
              </a:spcBef>
            </a:pPr>
            <a:r>
              <a:rPr lang="en-US" altLang="en-US" sz="1100" dirty="0">
                <a:ea typeface="ＭＳ Ｐゴシック" charset="-128"/>
              </a:rPr>
              <a:t>We’re committed to growing our cognitive </a:t>
            </a:r>
            <a:r>
              <a:rPr lang="en-US" altLang="en-US" sz="1100" dirty="0" err="1">
                <a:ea typeface="ＭＳ Ｐゴシック" charset="-128"/>
              </a:rPr>
              <a:t>IoT</a:t>
            </a:r>
            <a:r>
              <a:rPr lang="en-US" altLang="en-US" sz="1100" dirty="0">
                <a:ea typeface="ＭＳ Ｐゴシック" charset="-128"/>
              </a:rPr>
              <a:t> business. We’re investing USD 3 billion into cognitive </a:t>
            </a:r>
            <a:r>
              <a:rPr lang="en-US" altLang="en-US" sz="1100" dirty="0" err="1">
                <a:ea typeface="ＭＳ Ｐゴシック" charset="-128"/>
              </a:rPr>
              <a:t>IoT</a:t>
            </a:r>
            <a:r>
              <a:rPr lang="en-US" altLang="en-US" sz="1100" dirty="0">
                <a:ea typeface="ＭＳ Ｐゴシック" charset="-128"/>
              </a:rPr>
              <a:t> over the next four years.</a:t>
            </a:r>
          </a:p>
        </p:txBody>
      </p:sp>
      <p:sp>
        <p:nvSpPr>
          <p:cNvPr id="348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ＭＳ Ｐゴシック" charset="-128"/>
              </a:defRPr>
            </a:lvl1pPr>
            <a:lvl2pPr marL="742950" indent="-285750">
              <a:spcBef>
                <a:spcPct val="30000"/>
              </a:spcBef>
              <a:defRPr sz="1200">
                <a:solidFill>
                  <a:schemeClr val="tx1"/>
                </a:solidFill>
                <a:latin typeface="Calibri" charset="0"/>
                <a:ea typeface="ＭＳ Ｐゴシック" charset="-128"/>
              </a:defRPr>
            </a:lvl2pPr>
            <a:lvl3pPr marL="1143000" indent="-228600">
              <a:spcBef>
                <a:spcPct val="30000"/>
              </a:spcBef>
              <a:defRPr sz="1200">
                <a:solidFill>
                  <a:schemeClr val="tx1"/>
                </a:solidFill>
                <a:latin typeface="Calibri" charset="0"/>
                <a:ea typeface="ＭＳ Ｐゴシック" charset="-128"/>
              </a:defRPr>
            </a:lvl3pPr>
            <a:lvl4pPr marL="1600200" indent="-228600">
              <a:spcBef>
                <a:spcPct val="30000"/>
              </a:spcBef>
              <a:defRPr sz="1200">
                <a:solidFill>
                  <a:schemeClr val="tx1"/>
                </a:solidFill>
                <a:latin typeface="Calibri" charset="0"/>
                <a:ea typeface="ＭＳ Ｐゴシック" charset="-128"/>
              </a:defRPr>
            </a:lvl4pPr>
            <a:lvl5pPr marL="2057400" indent="-228600">
              <a:spcBef>
                <a:spcPct val="30000"/>
              </a:spcBef>
              <a:defRPr sz="1200">
                <a:solidFill>
                  <a:schemeClr val="tx1"/>
                </a:solidFill>
                <a:latin typeface="Calibri" charset="0"/>
                <a:ea typeface="ＭＳ Ｐゴシック" charset="-128"/>
              </a:defRPr>
            </a:lvl5pPr>
            <a:lvl6pPr marL="2514600" indent="-228600" eaLnBrk="0" fontAlgn="base" hangingPunct="0">
              <a:spcBef>
                <a:spcPct val="30000"/>
              </a:spcBef>
              <a:spcAft>
                <a:spcPct val="0"/>
              </a:spcAft>
              <a:defRPr sz="1200">
                <a:solidFill>
                  <a:schemeClr val="tx1"/>
                </a:solidFill>
                <a:latin typeface="Calibri" charset="0"/>
                <a:ea typeface="ＭＳ Ｐゴシック" charset="-128"/>
              </a:defRPr>
            </a:lvl6pPr>
            <a:lvl7pPr marL="2971800" indent="-228600" eaLnBrk="0" fontAlgn="base" hangingPunct="0">
              <a:spcBef>
                <a:spcPct val="30000"/>
              </a:spcBef>
              <a:spcAft>
                <a:spcPct val="0"/>
              </a:spcAft>
              <a:defRPr sz="1200">
                <a:solidFill>
                  <a:schemeClr val="tx1"/>
                </a:solidFill>
                <a:latin typeface="Calibri" charset="0"/>
                <a:ea typeface="ＭＳ Ｐゴシック" charset="-128"/>
              </a:defRPr>
            </a:lvl7pPr>
            <a:lvl8pPr marL="3429000" indent="-228600" eaLnBrk="0" fontAlgn="base" hangingPunct="0">
              <a:spcBef>
                <a:spcPct val="30000"/>
              </a:spcBef>
              <a:spcAft>
                <a:spcPct val="0"/>
              </a:spcAft>
              <a:defRPr sz="1200">
                <a:solidFill>
                  <a:schemeClr val="tx1"/>
                </a:solidFill>
                <a:latin typeface="Calibri" charset="0"/>
                <a:ea typeface="ＭＳ Ｐゴシック" charset="-128"/>
              </a:defRPr>
            </a:lvl8pPr>
            <a:lvl9pPr marL="3886200" indent="-228600" eaLnBrk="0" fontAlgn="base" hangingPunct="0">
              <a:spcBef>
                <a:spcPct val="30000"/>
              </a:spcBef>
              <a:spcAft>
                <a:spcPct val="0"/>
              </a:spcAft>
              <a:defRPr sz="1200">
                <a:solidFill>
                  <a:schemeClr val="tx1"/>
                </a:solidFill>
                <a:latin typeface="Calibri" charset="0"/>
                <a:ea typeface="ＭＳ Ｐゴシック" charset="-128"/>
              </a:defRPr>
            </a:lvl9pPr>
          </a:lstStyle>
          <a:p>
            <a:pPr>
              <a:spcBef>
                <a:spcPct val="0"/>
              </a:spcBef>
            </a:pPr>
            <a:fld id="{2C51F6F1-C708-7946-86D4-58E4775C8576}" type="slidenum">
              <a:rPr lang="en-US" altLang="en-US"/>
              <a:pPr>
                <a:spcBef>
                  <a:spcPct val="0"/>
                </a:spcBef>
              </a:pPr>
              <a:t>46</a:t>
            </a:fld>
            <a:endParaRPr lang="en-US" altLang="en-US"/>
          </a:p>
        </p:txBody>
      </p:sp>
    </p:spTree>
    <p:extLst>
      <p:ext uri="{BB962C8B-B14F-4D97-AF65-F5344CB8AC3E}">
        <p14:creationId xmlns:p14="http://schemas.microsoft.com/office/powerpoint/2010/main" val="1720765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t>http://en.allmetsat.com/metar-taf/</a:t>
            </a:r>
          </a:p>
          <a:p>
            <a:pPr eaLnBrk="1" hangingPunct="1">
              <a:spcBef>
                <a:spcPct val="0"/>
              </a:spcBef>
            </a:pPr>
            <a:endParaRPr lang="en-US"/>
          </a:p>
        </p:txBody>
      </p:sp>
      <p:sp>
        <p:nvSpPr>
          <p:cNvPr id="14340"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461034">
              <a:tabLst>
                <a:tab pos="731183" algn="l"/>
                <a:tab pos="1463985" algn="l"/>
                <a:tab pos="2198404" algn="l"/>
                <a:tab pos="2931204" algn="l"/>
              </a:tabLst>
              <a:defRPr>
                <a:solidFill>
                  <a:schemeClr val="tx1"/>
                </a:solidFill>
                <a:latin typeface="Arial" charset="0"/>
                <a:ea typeface="MS Gothic" pitchFamily="49" charset="-128"/>
              </a:defRPr>
            </a:lvl1pPr>
            <a:lvl2pPr marL="757066" indent="-291179" defTabSz="461034">
              <a:tabLst>
                <a:tab pos="731183" algn="l"/>
                <a:tab pos="1463985" algn="l"/>
                <a:tab pos="2198404" algn="l"/>
                <a:tab pos="2931204" algn="l"/>
              </a:tabLst>
              <a:defRPr>
                <a:solidFill>
                  <a:schemeClr val="tx1"/>
                </a:solidFill>
                <a:latin typeface="Arial" charset="0"/>
                <a:ea typeface="MS Gothic" pitchFamily="49" charset="-128"/>
              </a:defRPr>
            </a:lvl2pPr>
            <a:lvl3pPr marL="1164717" indent="-232943" defTabSz="461034">
              <a:tabLst>
                <a:tab pos="731183" algn="l"/>
                <a:tab pos="1463985" algn="l"/>
                <a:tab pos="2198404" algn="l"/>
                <a:tab pos="2931204" algn="l"/>
              </a:tabLst>
              <a:defRPr>
                <a:solidFill>
                  <a:schemeClr val="tx1"/>
                </a:solidFill>
                <a:latin typeface="Arial" charset="0"/>
                <a:ea typeface="MS Gothic" pitchFamily="49" charset="-128"/>
              </a:defRPr>
            </a:lvl3pPr>
            <a:lvl4pPr marL="1630604" indent="-232943" defTabSz="461034">
              <a:tabLst>
                <a:tab pos="731183" algn="l"/>
                <a:tab pos="1463985" algn="l"/>
                <a:tab pos="2198404" algn="l"/>
                <a:tab pos="2931204" algn="l"/>
              </a:tabLst>
              <a:defRPr>
                <a:solidFill>
                  <a:schemeClr val="tx1"/>
                </a:solidFill>
                <a:latin typeface="Arial" charset="0"/>
                <a:ea typeface="MS Gothic" pitchFamily="49" charset="-128"/>
              </a:defRPr>
            </a:lvl4pPr>
            <a:lvl5pPr marL="2096491" indent="-232943" defTabSz="461034">
              <a:tabLst>
                <a:tab pos="731183" algn="l"/>
                <a:tab pos="1463985" algn="l"/>
                <a:tab pos="2198404" algn="l"/>
                <a:tab pos="2931204" algn="l"/>
              </a:tabLst>
              <a:defRPr>
                <a:solidFill>
                  <a:schemeClr val="tx1"/>
                </a:solidFill>
                <a:latin typeface="Arial" charset="0"/>
                <a:ea typeface="MS Gothic" pitchFamily="49" charset="-128"/>
              </a:defRPr>
            </a:lvl5pPr>
            <a:lvl6pPr marL="2562377" indent="-232943" defTabSz="461034" fontAlgn="base">
              <a:spcBef>
                <a:spcPct val="0"/>
              </a:spcBef>
              <a:spcAft>
                <a:spcPct val="0"/>
              </a:spcAft>
              <a:tabLst>
                <a:tab pos="731183" algn="l"/>
                <a:tab pos="1463985" algn="l"/>
                <a:tab pos="2198404" algn="l"/>
                <a:tab pos="2931204" algn="l"/>
              </a:tabLst>
              <a:defRPr>
                <a:solidFill>
                  <a:schemeClr val="tx1"/>
                </a:solidFill>
                <a:latin typeface="Arial" charset="0"/>
                <a:ea typeface="MS Gothic" pitchFamily="49" charset="-128"/>
              </a:defRPr>
            </a:lvl6pPr>
            <a:lvl7pPr marL="3028264" indent="-232943" defTabSz="461034" fontAlgn="base">
              <a:spcBef>
                <a:spcPct val="0"/>
              </a:spcBef>
              <a:spcAft>
                <a:spcPct val="0"/>
              </a:spcAft>
              <a:tabLst>
                <a:tab pos="731183" algn="l"/>
                <a:tab pos="1463985" algn="l"/>
                <a:tab pos="2198404" algn="l"/>
                <a:tab pos="2931204" algn="l"/>
              </a:tabLst>
              <a:defRPr>
                <a:solidFill>
                  <a:schemeClr val="tx1"/>
                </a:solidFill>
                <a:latin typeface="Arial" charset="0"/>
                <a:ea typeface="MS Gothic" pitchFamily="49" charset="-128"/>
              </a:defRPr>
            </a:lvl7pPr>
            <a:lvl8pPr marL="3494151" indent="-232943" defTabSz="461034" fontAlgn="base">
              <a:spcBef>
                <a:spcPct val="0"/>
              </a:spcBef>
              <a:spcAft>
                <a:spcPct val="0"/>
              </a:spcAft>
              <a:tabLst>
                <a:tab pos="731183" algn="l"/>
                <a:tab pos="1463985" algn="l"/>
                <a:tab pos="2198404" algn="l"/>
                <a:tab pos="2931204" algn="l"/>
              </a:tabLst>
              <a:defRPr>
                <a:solidFill>
                  <a:schemeClr val="tx1"/>
                </a:solidFill>
                <a:latin typeface="Arial" charset="0"/>
                <a:ea typeface="MS Gothic" pitchFamily="49" charset="-128"/>
              </a:defRPr>
            </a:lvl8pPr>
            <a:lvl9pPr marL="3960038" indent="-232943" defTabSz="461034" fontAlgn="base">
              <a:spcBef>
                <a:spcPct val="0"/>
              </a:spcBef>
              <a:spcAft>
                <a:spcPct val="0"/>
              </a:spcAft>
              <a:tabLst>
                <a:tab pos="731183" algn="l"/>
                <a:tab pos="1463985" algn="l"/>
                <a:tab pos="2198404" algn="l"/>
                <a:tab pos="2931204" algn="l"/>
              </a:tabLst>
              <a:defRPr>
                <a:solidFill>
                  <a:schemeClr val="tx1"/>
                </a:solidFill>
                <a:latin typeface="Arial" charset="0"/>
                <a:ea typeface="MS Gothic" pitchFamily="49" charset="-128"/>
              </a:defRPr>
            </a:lvl9pPr>
          </a:lstStyle>
          <a:p>
            <a:pPr fontAlgn="base">
              <a:spcBef>
                <a:spcPct val="0"/>
              </a:spcBef>
              <a:spcAft>
                <a:spcPct val="0"/>
              </a:spcAft>
              <a:defRPr/>
            </a:pPr>
            <a:fld id="{331AAC39-31CB-457C-A7D1-3E3003808CB2}" type="slidenum">
              <a:rPr lang="en-US" altLang="en-US" smtClean="0">
                <a:solidFill>
                  <a:srgbClr val="000000"/>
                </a:solidFill>
                <a:latin typeface="Calibri" pitchFamily="34" charset="0"/>
              </a:rPr>
              <a:pPr fontAlgn="base">
                <a:spcBef>
                  <a:spcPct val="0"/>
                </a:spcBef>
                <a:spcAft>
                  <a:spcPct val="0"/>
                </a:spcAft>
                <a:defRPr/>
              </a:pPr>
              <a:t>47</a:t>
            </a:fld>
            <a:endParaRPr lang="en-US" altLang="en-US">
              <a:solidFill>
                <a:srgbClr val="000000"/>
              </a:solidFill>
              <a:latin typeface="Calibri" pitchFamily="34" charset="0"/>
            </a:endParaRPr>
          </a:p>
        </p:txBody>
      </p:sp>
    </p:spTree>
    <p:extLst>
      <p:ext uri="{BB962C8B-B14F-4D97-AF65-F5344CB8AC3E}">
        <p14:creationId xmlns:p14="http://schemas.microsoft.com/office/powerpoint/2010/main" val="653818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D90A445-7655-4B3C-BC4F-A8CB10BBC5DB}" type="slidenum">
              <a:rPr lang="en-US" smtClean="0"/>
              <a:pPr>
                <a:defRPr/>
              </a:pPr>
              <a:t>48</a:t>
            </a:fld>
            <a:endParaRPr lang="en-US" dirty="0"/>
          </a:p>
        </p:txBody>
      </p:sp>
    </p:spTree>
    <p:extLst>
      <p:ext uri="{BB962C8B-B14F-4D97-AF65-F5344CB8AC3E}">
        <p14:creationId xmlns:p14="http://schemas.microsoft.com/office/powerpoint/2010/main" val="4145342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8600" y="661988"/>
            <a:ext cx="3860800" cy="21717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20000"/>
              </a:spcBef>
              <a:spcAft>
                <a:spcPct val="0"/>
              </a:spcAft>
              <a:buClrTx/>
              <a:buSzTx/>
              <a:buFontTx/>
              <a:buNone/>
              <a:tabLst/>
              <a:defRPr/>
            </a:pPr>
            <a:r>
              <a:rPr lang="en-US" sz="1000" kern="1200" dirty="0">
                <a:solidFill>
                  <a:schemeClr val="tx1"/>
                </a:solidFill>
                <a:effectLst/>
                <a:latin typeface="Arial" charset="0"/>
                <a:ea typeface="ＭＳ Ｐゴシック" charset="0"/>
                <a:cs typeface="Arial" charset="0"/>
              </a:rPr>
              <a:t>IBM® Demand Insight for Retail</a:t>
            </a:r>
            <a:r>
              <a:rPr lang="en-US" sz="1000" kern="1200" baseline="0" dirty="0">
                <a:solidFill>
                  <a:schemeClr val="tx1"/>
                </a:solidFill>
                <a:effectLst/>
                <a:latin typeface="Arial" charset="0"/>
                <a:ea typeface="ＭＳ Ｐゴシック" charset="0"/>
                <a:cs typeface="Arial" charset="0"/>
              </a:rPr>
              <a:t> helps </a:t>
            </a:r>
            <a:r>
              <a:rPr lang="en-US" sz="1000" kern="1200" baseline="0" dirty="0">
                <a:solidFill>
                  <a:schemeClr val="bg2"/>
                </a:solidFill>
                <a:effectLst/>
                <a:latin typeface="Arial" charset="0"/>
                <a:ea typeface="ＭＳ Ｐゴシック" charset="0"/>
                <a:cs typeface="Arial" charset="0"/>
              </a:rPr>
              <a:t>i</a:t>
            </a:r>
            <a:r>
              <a:rPr lang="en-US" sz="1000" dirty="0">
                <a:solidFill>
                  <a:schemeClr val="bg2"/>
                </a:solidFill>
                <a:latin typeface="Arial" charset="0"/>
                <a:ea typeface="Arial" charset="0"/>
                <a:cs typeface="Arial" charset="0"/>
              </a:rPr>
              <a:t>mprove in-stock service levels while maximizing inventory turns, efficiency and overall profitability. </a:t>
            </a:r>
            <a:r>
              <a:rPr lang="en-US" sz="1000" kern="1200" baseline="0" dirty="0">
                <a:solidFill>
                  <a:schemeClr val="tx1"/>
                </a:solidFill>
                <a:effectLst/>
                <a:latin typeface="Arial" charset="0"/>
                <a:ea typeface="ＭＳ Ｐゴシック" charset="0"/>
                <a:cs typeface="Arial" charset="0"/>
              </a:rPr>
              <a:t> </a:t>
            </a:r>
            <a:r>
              <a:rPr lang="en-US" sz="1000" dirty="0">
                <a:solidFill>
                  <a:schemeClr val="bg2"/>
                </a:solidFill>
                <a:latin typeface="Arial" charset="0"/>
                <a:ea typeface="Arial" charset="0"/>
                <a:cs typeface="Arial" charset="0"/>
              </a:rPr>
              <a:t>IBM created a demand analytics solution for a global retailer harnessing the power of predictive analytics and cognitive computing. Align staffing levels, schedules and labor budgets to needed workloads based on forecasted sales, store traffic and inventory receipts. Achieve marketing objectives efficiently and effectively through timely and relevant marketing programs / promotions deployed across multiple channels.</a:t>
            </a:r>
          </a:p>
          <a:p>
            <a:pPr marL="285750" lvl="0" indent="-285750">
              <a:buFontTx/>
              <a:buChar char="-"/>
            </a:pPr>
            <a:r>
              <a:rPr lang="en-US" sz="2400" kern="0" dirty="0">
                <a:solidFill>
                  <a:srgbClr val="000000"/>
                </a:solidFill>
                <a:latin typeface="Calibri" panose="020F0502020204030204" pitchFamily="34" charset="0"/>
                <a:ea typeface="MS PGothic" pitchFamily="34" charset="-128"/>
                <a:cs typeface="Calibri" panose="020F0502020204030204" pitchFamily="34" charset="0"/>
              </a:rPr>
              <a:t>Name</a:t>
            </a:r>
          </a:p>
          <a:p>
            <a:pPr marL="285750" lvl="0" indent="-285750">
              <a:buFontTx/>
              <a:buChar char="-"/>
            </a:pPr>
            <a:r>
              <a:rPr lang="en-US" sz="2400" kern="0" dirty="0">
                <a:solidFill>
                  <a:srgbClr val="000000"/>
                </a:solidFill>
                <a:latin typeface="Calibri" panose="020F0502020204030204" pitchFamily="34" charset="0"/>
                <a:ea typeface="MS PGothic" pitchFamily="34" charset="-128"/>
                <a:cs typeface="Calibri" panose="020F0502020204030204" pitchFamily="34" charset="0"/>
              </a:rPr>
              <a:t>Tagline</a:t>
            </a:r>
          </a:p>
          <a:p>
            <a:pPr marL="285750" lvl="0" indent="-285750">
              <a:buFontTx/>
              <a:buChar char="-"/>
            </a:pPr>
            <a:r>
              <a:rPr lang="en-US" sz="2400" kern="0" dirty="0">
                <a:solidFill>
                  <a:srgbClr val="000000"/>
                </a:solidFill>
                <a:latin typeface="Calibri" panose="020F0502020204030204" pitchFamily="34" charset="0"/>
                <a:ea typeface="MS PGothic" pitchFamily="34" charset="-128"/>
                <a:cs typeface="Calibri" panose="020F0502020204030204" pitchFamily="34" charset="0"/>
              </a:rPr>
              <a:t>Visual of Solution</a:t>
            </a:r>
          </a:p>
          <a:p>
            <a:pPr marL="285750" lvl="0" indent="-285750">
              <a:buFontTx/>
              <a:buChar char="-"/>
            </a:pPr>
            <a:r>
              <a:rPr lang="en-US" sz="2400" kern="0" dirty="0">
                <a:solidFill>
                  <a:srgbClr val="000000"/>
                </a:solidFill>
                <a:latin typeface="Calibri" panose="020F0502020204030204" pitchFamily="34" charset="0"/>
                <a:ea typeface="MS PGothic" pitchFamily="34" charset="-128"/>
                <a:cs typeface="Calibri" panose="020F0502020204030204" pitchFamily="34" charset="0"/>
              </a:rPr>
              <a:t>Data Sources/Types</a:t>
            </a:r>
          </a:p>
          <a:p>
            <a:pPr marL="285750" indent="-285750">
              <a:buFontTx/>
              <a:buChar char="-"/>
            </a:pPr>
            <a:r>
              <a:rPr lang="en-US" sz="2400" kern="0" dirty="0">
                <a:solidFill>
                  <a:srgbClr val="000000"/>
                </a:solidFill>
                <a:latin typeface="Calibri" panose="020F0502020204030204" pitchFamily="34" charset="0"/>
                <a:ea typeface="MS PGothic" pitchFamily="34" charset="-128"/>
                <a:cs typeface="Calibri" panose="020F0502020204030204" pitchFamily="34" charset="0"/>
              </a:rPr>
              <a:t>Solution Capabilities</a:t>
            </a:r>
          </a:p>
          <a:p>
            <a:pPr marL="800100" lvl="1" indent="-342900">
              <a:buFont typeface="Arial"/>
              <a:buChar char="•"/>
            </a:pPr>
            <a:r>
              <a:rPr lang="en-US" sz="1600" kern="0" dirty="0">
                <a:solidFill>
                  <a:srgbClr val="000000"/>
                </a:solidFill>
                <a:latin typeface="Calibri" panose="020F0502020204030204" pitchFamily="34" charset="0"/>
                <a:ea typeface="MS PGothic" pitchFamily="34" charset="-128"/>
                <a:cs typeface="Calibri" panose="020F0502020204030204" pitchFamily="34" charset="0"/>
              </a:rPr>
              <a:t>Generates this ….</a:t>
            </a:r>
          </a:p>
          <a:p>
            <a:pPr marL="800100" lvl="1" indent="-342900">
              <a:buFont typeface="Arial"/>
              <a:buChar char="•"/>
            </a:pPr>
            <a:r>
              <a:rPr lang="en-US" sz="1600" kern="0" dirty="0">
                <a:solidFill>
                  <a:srgbClr val="000000"/>
                </a:solidFill>
                <a:latin typeface="Calibri" panose="020F0502020204030204" pitchFamily="34" charset="0"/>
                <a:ea typeface="MS PGothic" pitchFamily="34" charset="-128"/>
                <a:cs typeface="Calibri" panose="020F0502020204030204" pitchFamily="34" charset="0"/>
              </a:rPr>
              <a:t>Predict this …</a:t>
            </a:r>
          </a:p>
          <a:p>
            <a:pPr marL="800100" lvl="1" indent="-342900">
              <a:buFont typeface="Arial"/>
              <a:buChar char="•"/>
            </a:pPr>
            <a:r>
              <a:rPr lang="en-US" sz="1600" kern="0" dirty="0">
                <a:solidFill>
                  <a:srgbClr val="000000"/>
                </a:solidFill>
                <a:latin typeface="Calibri" panose="020F0502020204030204" pitchFamily="34" charset="0"/>
                <a:ea typeface="MS PGothic" pitchFamily="34" charset="-128"/>
                <a:cs typeface="Calibri" panose="020F0502020204030204" pitchFamily="34" charset="0"/>
              </a:rPr>
              <a:t>Identifies that …</a:t>
            </a:r>
          </a:p>
          <a:p>
            <a:pPr marL="285750" indent="-285750">
              <a:buFontTx/>
              <a:buChar char="-"/>
            </a:pPr>
            <a:r>
              <a:rPr lang="en-US" sz="2000" kern="0" dirty="0">
                <a:solidFill>
                  <a:srgbClr val="000000"/>
                </a:solidFill>
                <a:latin typeface="Calibri" panose="020F0502020204030204" pitchFamily="34" charset="0"/>
                <a:ea typeface="MS PGothic" pitchFamily="34" charset="-128"/>
                <a:cs typeface="Calibri" panose="020F0502020204030204" pitchFamily="34" charset="0"/>
              </a:rPr>
              <a:t>Business Benefits</a:t>
            </a:r>
            <a:endParaRPr lang="en-US" sz="2400" b="1" kern="0" dirty="0">
              <a:solidFill>
                <a:srgbClr val="000000"/>
              </a:solidFill>
              <a:latin typeface="Calibri" panose="020F0502020204030204" pitchFamily="34" charset="0"/>
              <a:ea typeface="MS PGothic" pitchFamily="34" charset="-128"/>
              <a:cs typeface="Calibri" panose="020F0502020204030204" pitchFamily="34" charset="0"/>
            </a:endParaRPr>
          </a:p>
          <a:p>
            <a:pPr marL="742950" lvl="1" indent="-285750">
              <a:buFont typeface="Arial"/>
              <a:buChar char="•"/>
            </a:pPr>
            <a:r>
              <a:rPr lang="en-US" sz="1600" kern="0" dirty="0">
                <a:solidFill>
                  <a:srgbClr val="000000"/>
                </a:solidFill>
                <a:latin typeface="Calibri" panose="020F0502020204030204" pitchFamily="34" charset="0"/>
                <a:ea typeface="MS PGothic" pitchFamily="34" charset="-128"/>
                <a:cs typeface="Calibri" panose="020F0502020204030204" pitchFamily="34" charset="0"/>
              </a:rPr>
              <a:t>Improves this …</a:t>
            </a:r>
          </a:p>
          <a:p>
            <a:pPr marL="742950" lvl="1" indent="-285750">
              <a:buFont typeface="Arial"/>
              <a:buChar char="•"/>
            </a:pPr>
            <a:r>
              <a:rPr lang="en-US" sz="1600" kern="0" dirty="0">
                <a:solidFill>
                  <a:srgbClr val="000000"/>
                </a:solidFill>
                <a:latin typeface="Calibri" panose="020F0502020204030204" pitchFamily="34" charset="0"/>
                <a:ea typeface="MS PGothic" pitchFamily="34" charset="-128"/>
                <a:cs typeface="Calibri" panose="020F0502020204030204" pitchFamily="34" charset="0"/>
              </a:rPr>
              <a:t>Reduces that …</a:t>
            </a:r>
          </a:p>
          <a:p>
            <a:pPr marL="742950" lvl="1" indent="-285750">
              <a:buFont typeface="Arial"/>
              <a:buChar char="•"/>
            </a:pPr>
            <a:r>
              <a:rPr lang="en-US" sz="1600" kern="0" dirty="0">
                <a:solidFill>
                  <a:srgbClr val="000000"/>
                </a:solidFill>
                <a:latin typeface="Calibri" panose="020F0502020204030204" pitchFamily="34" charset="0"/>
                <a:ea typeface="MS PGothic" pitchFamily="34" charset="-128"/>
                <a:cs typeface="Calibri" panose="020F0502020204030204" pitchFamily="34" charset="0"/>
              </a:rPr>
              <a:t>Generates this …</a:t>
            </a:r>
          </a:p>
          <a:p>
            <a:pPr marL="285750" indent="-285750">
              <a:buFont typeface="Arial"/>
              <a:buNone/>
            </a:pPr>
            <a:endParaRPr lang="en-US" sz="2000" kern="0" dirty="0">
              <a:solidFill>
                <a:srgbClr val="000000"/>
              </a:solidFill>
              <a:latin typeface="Calibri" panose="020F0502020204030204" pitchFamily="34" charset="0"/>
              <a:ea typeface="MS PGothic" pitchFamily="34" charset="-128"/>
              <a:cs typeface="Calibri" panose="020F0502020204030204" pitchFamily="34" charset="0"/>
            </a:endParaRPr>
          </a:p>
          <a:p>
            <a:pPr marL="285750" indent="-285750">
              <a:buFont typeface="Arial"/>
              <a:buChar char="•"/>
            </a:pPr>
            <a:r>
              <a:rPr lang="en-US" sz="2400" kern="0" dirty="0">
                <a:solidFill>
                  <a:srgbClr val="000000"/>
                </a:solidFill>
                <a:latin typeface="Calibri" panose="020F0502020204030204" pitchFamily="34" charset="0"/>
                <a:ea typeface="MS PGothic" pitchFamily="34" charset="-128"/>
                <a:cs typeface="Calibri" panose="020F0502020204030204" pitchFamily="34" charset="0"/>
              </a:rPr>
              <a:t>ADD: Key Differentiator?</a:t>
            </a:r>
          </a:p>
          <a:p>
            <a:endParaRPr lang="en-US" sz="1400" dirty="0"/>
          </a:p>
          <a:p>
            <a:endParaRPr lang="en-US" dirty="0"/>
          </a:p>
        </p:txBody>
      </p:sp>
      <p:sp>
        <p:nvSpPr>
          <p:cNvPr id="4" name="Slide Number Placeholder 3"/>
          <p:cNvSpPr>
            <a:spLocks noGrp="1"/>
          </p:cNvSpPr>
          <p:nvPr>
            <p:ph type="sldNum" sz="quarter" idx="10"/>
          </p:nvPr>
        </p:nvSpPr>
        <p:spPr/>
        <p:txBody>
          <a:bodyPr/>
          <a:lstStyle/>
          <a:p>
            <a:fld id="{789C135D-C6D7-E240-BFB3-D50D291543AB}" type="slidenum">
              <a:rPr lang="en-US" smtClean="0"/>
              <a:pPr/>
              <a:t>50</a:t>
            </a:fld>
            <a:endParaRPr lang="en-US"/>
          </a:p>
        </p:txBody>
      </p:sp>
    </p:spTree>
    <p:extLst>
      <p:ext uri="{BB962C8B-B14F-4D97-AF65-F5344CB8AC3E}">
        <p14:creationId xmlns:p14="http://schemas.microsoft.com/office/powerpoint/2010/main" val="13478527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Map to the sub topics : Call out which one is:</a:t>
            </a:r>
          </a:p>
          <a:p>
            <a:endParaRPr lang="en-US" dirty="0"/>
          </a:p>
          <a:p>
            <a:pPr marL="228600" indent="-228600">
              <a:buAutoNum type="arabicPeriod"/>
            </a:pPr>
            <a:r>
              <a:rPr lang="en-US" dirty="0"/>
              <a:t>SROM</a:t>
            </a:r>
          </a:p>
          <a:p>
            <a:pPr marL="228600" indent="-228600">
              <a:buAutoNum type="arabicPeriod"/>
            </a:pPr>
            <a:r>
              <a:rPr lang="en-US" dirty="0"/>
              <a:t>Op</a:t>
            </a:r>
            <a:r>
              <a:rPr lang="en-US" baseline="0" dirty="0"/>
              <a:t> Analytics</a:t>
            </a:r>
          </a:p>
          <a:p>
            <a:pPr marL="228600" indent="-228600">
              <a:buAutoNum type="arabicPeriod"/>
            </a:pPr>
            <a:r>
              <a:rPr lang="en-US" baseline="0" dirty="0" err="1"/>
              <a:t>IoT</a:t>
            </a:r>
            <a:r>
              <a:rPr lang="en-US" baseline="0" dirty="0"/>
              <a:t>/Watson Arena</a:t>
            </a:r>
          </a:p>
          <a:p>
            <a:pPr marL="228600" indent="-228600">
              <a:buAutoNum type="arabicPeriod"/>
            </a:pPr>
            <a:endParaRPr lang="en-US" baseline="0" dirty="0"/>
          </a:p>
          <a:p>
            <a:pPr marL="228600" indent="-228600">
              <a:buAutoNum type="arabicPeriod"/>
            </a:pPr>
            <a:r>
              <a:rPr lang="en-US" baseline="0" dirty="0"/>
              <a:t>Cloud vs. Premise</a:t>
            </a:r>
          </a:p>
          <a:p>
            <a:pPr marL="228600" indent="-228600">
              <a:buAutoNum type="arabicPeriod"/>
            </a:pPr>
            <a:r>
              <a:rPr lang="en-US" baseline="0" dirty="0"/>
              <a:t>Problem we are solving</a:t>
            </a:r>
          </a:p>
          <a:p>
            <a:pPr marL="228600" indent="-228600">
              <a:buAutoNum type="arabicPeriod"/>
            </a:pPr>
            <a:r>
              <a:rPr lang="en-US" baseline="0" dirty="0"/>
              <a:t>Same architecture – future </a:t>
            </a:r>
            <a:r>
              <a:rPr lang="en-US" baseline="0"/>
              <a:t>solution vision</a:t>
            </a:r>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51</a:t>
            </a:fld>
            <a:endParaRPr lang="en-US" dirty="0"/>
          </a:p>
        </p:txBody>
      </p:sp>
    </p:spTree>
    <p:extLst>
      <p:ext uri="{BB962C8B-B14F-4D97-AF65-F5344CB8AC3E}">
        <p14:creationId xmlns:p14="http://schemas.microsoft.com/office/powerpoint/2010/main" val="1419378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58389BCD-882B-44DD-95BD-DE3DD0D58BAC}" type="slidenum">
              <a:rPr lang="en-US" altLang="en-US"/>
              <a:pPr/>
              <a:t>10</a:t>
            </a:fld>
            <a:endParaRPr lang="en-US" altLang="en-US"/>
          </a:p>
        </p:txBody>
      </p:sp>
    </p:spTree>
    <p:extLst>
      <p:ext uri="{BB962C8B-B14F-4D97-AF65-F5344CB8AC3E}">
        <p14:creationId xmlns:p14="http://schemas.microsoft.com/office/powerpoint/2010/main" val="1718401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52</a:t>
            </a:fld>
            <a:endParaRPr lang="en-US" dirty="0"/>
          </a:p>
        </p:txBody>
      </p:sp>
    </p:spTree>
    <p:extLst>
      <p:ext uri="{BB962C8B-B14F-4D97-AF65-F5344CB8AC3E}">
        <p14:creationId xmlns:p14="http://schemas.microsoft.com/office/powerpoint/2010/main" val="20321551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t>Announcement website:  http://www.ibm.com/internet-of-things/iot-news/announcements/private-blockchain/</a:t>
            </a:r>
          </a:p>
          <a:p>
            <a:endParaRPr lang="en-US" sz="1200" dirty="0"/>
          </a:p>
          <a:p>
            <a:endParaRPr lang="en-US" sz="1200" dirty="0"/>
          </a:p>
          <a:p>
            <a:r>
              <a:rPr lang="en-US" sz="1200" dirty="0"/>
              <a:t>IBM Blockchain provides a private blockchain infrastructure of distributed peers that replicates the device data and validates the transaction through secure contracts.</a:t>
            </a:r>
          </a:p>
          <a:p>
            <a:endParaRPr lang="en-US" sz="1200" dirty="0"/>
          </a:p>
          <a:p>
            <a:r>
              <a:rPr lang="en-US" sz="1200" dirty="0"/>
              <a:t>Watson IoT Platform translates existing device data, from one or more device types, into the format needed by the blockchain contract APIs. The blockchain contract doesn’t need to know the specifics of your device data.</a:t>
            </a:r>
          </a:p>
          <a:p>
            <a:endParaRPr lang="en-US" sz="1200" dirty="0"/>
          </a:p>
          <a:p>
            <a:r>
              <a:rPr lang="en-US" sz="1200" dirty="0"/>
              <a:t>Watson IoT Platform filters device events and sends only the required data to the contract</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A465F8A2-3FF8-4461-9FC1-DFB0B3542DCF}" type="slidenum">
              <a:rPr lang="en-US" smtClean="0"/>
              <a:pPr/>
              <a:t>57</a:t>
            </a:fld>
            <a:endParaRPr lang="en-US" dirty="0"/>
          </a:p>
        </p:txBody>
      </p:sp>
    </p:spTree>
    <p:extLst>
      <p:ext uri="{BB962C8B-B14F-4D97-AF65-F5344CB8AC3E}">
        <p14:creationId xmlns:p14="http://schemas.microsoft.com/office/powerpoint/2010/main" val="2000530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Operations</a:t>
            </a:r>
            <a:r>
              <a:rPr lang="en-US" baseline="0" dirty="0"/>
              <a:t> analytics – PI, Log &amp; </a:t>
            </a:r>
            <a:r>
              <a:rPr lang="en-US" baseline="0" dirty="0" err="1"/>
              <a:t>Netcool</a:t>
            </a:r>
            <a:r>
              <a:rPr lang="en-US" baseline="0" dirty="0"/>
              <a:t> operational insights</a:t>
            </a:r>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12</a:t>
            </a:fld>
            <a:endParaRPr lang="en-US" dirty="0"/>
          </a:p>
        </p:txBody>
      </p:sp>
    </p:spTree>
    <p:extLst>
      <p:ext uri="{BB962C8B-B14F-4D97-AF65-F5344CB8AC3E}">
        <p14:creationId xmlns:p14="http://schemas.microsoft.com/office/powerpoint/2010/main" val="1586010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txBox="1">
            <a:spLocks noGrp="1" noChangeArrowheads="1"/>
          </p:cNvSpPr>
          <p:nvPr/>
        </p:nvSpPr>
        <p:spPr bwMode="auto">
          <a:xfrm>
            <a:off x="5307013" y="6746875"/>
            <a:ext cx="406082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119" tIns="47060" rIns="94119" bIns="47060" anchor="b"/>
          <a:lstStyle>
            <a:lvl1pPr defTabSz="941388">
              <a:spcBef>
                <a:spcPct val="30000"/>
              </a:spcBef>
              <a:defRPr sz="15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65175" indent="-295275" defTabSz="941388">
              <a:spcBef>
                <a:spcPct val="30000"/>
              </a:spcBef>
              <a:defRPr sz="15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76338" indent="-234950" defTabSz="941388">
              <a:spcBef>
                <a:spcPct val="30000"/>
              </a:spcBef>
              <a:defRPr sz="15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47825" indent="-236538" defTabSz="941388">
              <a:spcBef>
                <a:spcPct val="30000"/>
              </a:spcBef>
              <a:defRPr sz="15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117725" indent="-234950" defTabSz="941388">
              <a:spcBef>
                <a:spcPct val="30000"/>
              </a:spcBef>
              <a:defRPr sz="15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74925" indent="-234950" defTabSz="941388" eaLnBrk="0" fontAlgn="base" hangingPunct="0">
              <a:spcBef>
                <a:spcPct val="30000"/>
              </a:spcBef>
              <a:spcAft>
                <a:spcPct val="0"/>
              </a:spcAft>
              <a:defRPr sz="15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3032125" indent="-234950" defTabSz="941388" eaLnBrk="0" fontAlgn="base" hangingPunct="0">
              <a:spcBef>
                <a:spcPct val="30000"/>
              </a:spcBef>
              <a:spcAft>
                <a:spcPct val="0"/>
              </a:spcAft>
              <a:defRPr sz="15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89325" indent="-234950" defTabSz="941388" eaLnBrk="0" fontAlgn="base" hangingPunct="0">
              <a:spcBef>
                <a:spcPct val="30000"/>
              </a:spcBef>
              <a:spcAft>
                <a:spcPct val="0"/>
              </a:spcAft>
              <a:defRPr sz="15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946525" indent="-234950" defTabSz="941388" eaLnBrk="0" fontAlgn="base" hangingPunct="0">
              <a:spcBef>
                <a:spcPct val="30000"/>
              </a:spcBef>
              <a:spcAft>
                <a:spcPct val="0"/>
              </a:spcAft>
              <a:defRPr sz="15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algn="r" eaLnBrk="1" hangingPunct="1">
              <a:spcBef>
                <a:spcPct val="0"/>
              </a:spcBef>
            </a:pPr>
            <a:fld id="{66F78FF9-DDAC-44A0-A1F1-FA626EC7AEC0}" type="slidenum">
              <a:rPr lang="en-US" altLang="en-US" sz="1200"/>
              <a:pPr algn="r" eaLnBrk="1" hangingPunct="1">
                <a:spcBef>
                  <a:spcPct val="0"/>
                </a:spcBef>
              </a:pPr>
              <a:t>14</a:t>
            </a:fld>
            <a:endParaRPr lang="en-US" altLang="en-US" sz="1200"/>
          </a:p>
        </p:txBody>
      </p:sp>
      <p:sp>
        <p:nvSpPr>
          <p:cNvPr id="26627" name="Rectangle 2"/>
          <p:cNvSpPr>
            <a:spLocks noGrp="1" noRot="1" noChangeAspect="1" noChangeArrowheads="1" noTextEdit="1"/>
          </p:cNvSpPr>
          <p:nvPr>
            <p:ph type="sldImg"/>
          </p:nvPr>
        </p:nvSpPr>
        <p:spPr>
          <a:ln/>
          <a:extLst>
            <a:ext uri="{AF507438-7753-43E0-B8FC-AC1667EBCBE1}">
              <a14:hiddenEffects xmlns:a14="http://schemas.microsoft.com/office/drawing/2010/main">
                <a:effectLst>
                  <a:outerShdw dist="35921" dir="2700000" algn="ctr" rotWithShape="0">
                    <a:srgbClr val="808080">
                      <a:alpha val="74997"/>
                    </a:srgbClr>
                  </a:outerShdw>
                </a:effectLst>
              </a14:hiddenEffects>
            </a:ext>
            <a:ext uri="{53640926-AAD7-44D8-BBD7-CCE9431645EC}">
              <a14:shadowObscured xmlns:a14="http://schemas.microsoft.com/office/drawing/2010/main" val="1"/>
            </a:ext>
          </a:extLst>
        </p:spPr>
      </p:sp>
      <p:sp>
        <p:nvSpPr>
          <p:cNvPr id="76804" name="Rectangle 3"/>
          <p:cNvSpPr>
            <a:spLocks noGrp="1" noChangeArrowheads="1"/>
          </p:cNvSpPr>
          <p:nvPr>
            <p:ph type="body" idx="1"/>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a:lstStyle/>
          <a:p>
            <a:pPr>
              <a:defRPr/>
            </a:pPr>
            <a:endParaRPr lang="en-US" altLang="en-US" sz="1598">
              <a:latin typeface="Arial" panose="020B0604020202020204" pitchFamily="34" charset="0"/>
            </a:endParaRPr>
          </a:p>
        </p:txBody>
      </p:sp>
    </p:spTree>
    <p:extLst>
      <p:ext uri="{BB962C8B-B14F-4D97-AF65-F5344CB8AC3E}">
        <p14:creationId xmlns:p14="http://schemas.microsoft.com/office/powerpoint/2010/main" val="2033376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4CF00E19-F562-4142-A0E8-E8BCB60B6EB5}" type="slidenum">
              <a:rPr lang="en-US" smtClean="0"/>
              <a:t>17</a:t>
            </a:fld>
            <a:endParaRPr lang="en-US" dirty="0"/>
          </a:p>
        </p:txBody>
      </p:sp>
    </p:spTree>
    <p:extLst>
      <p:ext uri="{BB962C8B-B14F-4D97-AF65-F5344CB8AC3E}">
        <p14:creationId xmlns:p14="http://schemas.microsoft.com/office/powerpoint/2010/main" val="41356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defTabSz="825500" eaLnBrk="0" fontAlgn="base" hangingPunct="0">
              <a:spcBef>
                <a:spcPct val="0"/>
              </a:spcBef>
              <a:spcAft>
                <a:spcPct val="0"/>
              </a:spcAft>
            </a:pPr>
            <a:fld id="{4CF00E19-F562-4142-A0E8-E8BCB60B6EB5}" type="slidenum">
              <a:rPr lang="en-US" sz="5000">
                <a:solidFill>
                  <a:srgbClr val="000000"/>
                </a:solidFill>
                <a:latin typeface="Helvetica Light" charset="0"/>
                <a:ea typeface="MS PGothic" panose="020B0600070205080204" pitchFamily="34" charset="-128"/>
                <a:cs typeface="Helvetica Light"/>
                <a:sym typeface="Helvetica Light" charset="0"/>
              </a:rPr>
              <a:pPr defTabSz="825500" eaLnBrk="0" fontAlgn="base" hangingPunct="0">
                <a:spcBef>
                  <a:spcPct val="0"/>
                </a:spcBef>
                <a:spcAft>
                  <a:spcPct val="0"/>
                </a:spcAft>
              </a:pPr>
              <a:t>18</a:t>
            </a:fld>
            <a:endParaRPr lang="en-US" sz="5000" dirty="0">
              <a:solidFill>
                <a:srgbClr val="000000"/>
              </a:solidFill>
              <a:latin typeface="Helvetica Light" charset="0"/>
              <a:ea typeface="MS PGothic" panose="020B0600070205080204" pitchFamily="34" charset="-128"/>
              <a:cs typeface="Helvetica Light"/>
              <a:sym typeface="Helvetica Light" charset="0"/>
            </a:endParaRPr>
          </a:p>
        </p:txBody>
      </p:sp>
    </p:spTree>
    <p:extLst>
      <p:ext uri="{BB962C8B-B14F-4D97-AF65-F5344CB8AC3E}">
        <p14:creationId xmlns:p14="http://schemas.microsoft.com/office/powerpoint/2010/main" val="1504526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defTabSz="825500" eaLnBrk="0" fontAlgn="base" hangingPunct="0">
              <a:spcBef>
                <a:spcPct val="0"/>
              </a:spcBef>
              <a:spcAft>
                <a:spcPct val="0"/>
              </a:spcAft>
            </a:pPr>
            <a:fld id="{4CF00E19-F562-4142-A0E8-E8BCB60B6EB5}" type="slidenum">
              <a:rPr lang="en-US" sz="5000">
                <a:solidFill>
                  <a:srgbClr val="000000"/>
                </a:solidFill>
                <a:latin typeface="Helvetica Light" charset="0"/>
                <a:ea typeface="MS PGothic" panose="020B0600070205080204" pitchFamily="34" charset="-128"/>
                <a:cs typeface="Helvetica Light"/>
                <a:sym typeface="Helvetica Light" charset="0"/>
              </a:rPr>
              <a:pPr defTabSz="825500" eaLnBrk="0" fontAlgn="base" hangingPunct="0">
                <a:spcBef>
                  <a:spcPct val="0"/>
                </a:spcBef>
                <a:spcAft>
                  <a:spcPct val="0"/>
                </a:spcAft>
              </a:pPr>
              <a:t>19</a:t>
            </a:fld>
            <a:endParaRPr lang="en-US" sz="5000" dirty="0">
              <a:solidFill>
                <a:srgbClr val="000000"/>
              </a:solidFill>
              <a:latin typeface="Helvetica Light" charset="0"/>
              <a:ea typeface="MS PGothic" panose="020B0600070205080204" pitchFamily="34" charset="-128"/>
              <a:cs typeface="Helvetica Light"/>
              <a:sym typeface="Helvetica Light" charset="0"/>
            </a:endParaRPr>
          </a:p>
        </p:txBody>
      </p:sp>
    </p:spTree>
    <p:extLst>
      <p:ext uri="{BB962C8B-B14F-4D97-AF65-F5344CB8AC3E}">
        <p14:creationId xmlns:p14="http://schemas.microsoft.com/office/powerpoint/2010/main" val="167371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90492F-931D-4741-9AE5-E951EBD3994D}" type="slidenum">
              <a:rPr lang="en-US" smtClean="0"/>
              <a:pPr/>
              <a:t>21</a:t>
            </a:fld>
            <a:endParaRPr lang="en-US"/>
          </a:p>
        </p:txBody>
      </p:sp>
    </p:spTree>
    <p:extLst>
      <p:ext uri="{BB962C8B-B14F-4D97-AF65-F5344CB8AC3E}">
        <p14:creationId xmlns:p14="http://schemas.microsoft.com/office/powerpoint/2010/main" val="592768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358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fontAlgn="base">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fontAlgn="base">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fontAlgn="base">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fontAlgn="base">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fontAlgn="base">
              <a:spcBef>
                <a:spcPct val="0"/>
              </a:spcBef>
              <a:spcAft>
                <a:spcPct val="0"/>
              </a:spcAft>
            </a:pPr>
            <a:fld id="{66EEE163-2C33-4C6F-A49B-647C5D05BC94}" type="slidenum">
              <a:rPr lang="en-US" altLang="en-US">
                <a:solidFill>
                  <a:srgbClr val="000000"/>
                </a:solidFill>
              </a:rPr>
              <a:pPr fontAlgn="base">
                <a:spcBef>
                  <a:spcPct val="0"/>
                </a:spcBef>
                <a:spcAft>
                  <a:spcPct val="0"/>
                </a:spcAft>
              </a:pPr>
              <a:t>27</a:t>
            </a:fld>
            <a:endParaRPr lang="en-US" altLang="en-US">
              <a:solidFill>
                <a:srgbClr val="000000"/>
              </a:solidFill>
            </a:endParaRPr>
          </a:p>
        </p:txBody>
      </p:sp>
    </p:spTree>
    <p:extLst>
      <p:ext uri="{BB962C8B-B14F-4D97-AF65-F5344CB8AC3E}">
        <p14:creationId xmlns:p14="http://schemas.microsoft.com/office/powerpoint/2010/main" val="18481706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pic>
        <p:nvPicPr>
          <p:cNvPr id="5" name="Picture 10" descr="earth1"/>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246621" y="0"/>
            <a:ext cx="7383779" cy="822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IBM_logo_blu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31520" y="7284720"/>
            <a:ext cx="975360" cy="396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731520" y="2556511"/>
            <a:ext cx="7924800" cy="1764030"/>
          </a:xfrm>
        </p:spPr>
        <p:txBody>
          <a:bodyPr anchor="b"/>
          <a:lstStyle>
            <a:lvl1pPr>
              <a:lnSpc>
                <a:spcPct val="90000"/>
              </a:lnSpc>
              <a:defRPr sz="6400"/>
            </a:lvl1pPr>
          </a:lstStyle>
          <a:p>
            <a:pPr lvl="0"/>
            <a:r>
              <a:rPr lang="en-US" noProof="0"/>
              <a:t>Click to edit Master title style</a:t>
            </a:r>
          </a:p>
        </p:txBody>
      </p:sp>
      <p:sp>
        <p:nvSpPr>
          <p:cNvPr id="3075" name="Rectangle 3"/>
          <p:cNvSpPr>
            <a:spLocks noGrp="1" noChangeArrowheads="1"/>
          </p:cNvSpPr>
          <p:nvPr>
            <p:ph type="subTitle" idx="1"/>
          </p:nvPr>
        </p:nvSpPr>
        <p:spPr>
          <a:xfrm>
            <a:off x="731520" y="4663440"/>
            <a:ext cx="7680960" cy="2103120"/>
          </a:xfrm>
        </p:spPr>
        <p:txBody>
          <a:bodyPr/>
          <a:lstStyle>
            <a:lvl1pPr marL="0" indent="0">
              <a:lnSpc>
                <a:spcPct val="90000"/>
              </a:lnSpc>
              <a:buFontTx/>
              <a:buNone/>
              <a:defRPr sz="2880" b="1">
                <a:solidFill>
                  <a:srgbClr val="00B2F2"/>
                </a:solidFill>
              </a:defRPr>
            </a:lvl1pPr>
          </a:lstStyle>
          <a:p>
            <a:pPr lvl="0"/>
            <a:r>
              <a:rPr lang="en-US" noProof="0"/>
              <a:t>Click to edit Master subtitle style</a:t>
            </a:r>
          </a:p>
        </p:txBody>
      </p:sp>
      <p:sp>
        <p:nvSpPr>
          <p:cNvPr id="9" name="Rectangle 6"/>
          <p:cNvSpPr>
            <a:spLocks noGrp="1" noChangeArrowheads="1"/>
          </p:cNvSpPr>
          <p:nvPr>
            <p:ph type="sldNum" sz="quarter" idx="11"/>
          </p:nvPr>
        </p:nvSpPr>
        <p:spPr>
          <a:xfrm>
            <a:off x="11263218" y="7932872"/>
            <a:ext cx="3413760" cy="294640"/>
          </a:xfrm>
        </p:spPr>
        <p:txBody>
          <a:bodyPr lIns="91440" tIns="45720" rIns="91440" bIns="45720"/>
          <a:lstStyle>
            <a:lvl1pPr>
              <a:defRPr/>
            </a:lvl1pPr>
          </a:lstStyle>
          <a:p>
            <a:fld id="{424FE36C-99C7-48A9-9CD9-E8D283798785}" type="slidenum">
              <a:rPr lang="en-US" altLang="en-US" smtClean="0">
                <a:solidFill>
                  <a:srgbClr val="FFFFFF"/>
                </a:solidFill>
              </a:rPr>
              <a:pPr/>
              <a:t>‹#›</a:t>
            </a:fld>
            <a:endParaRPr lang="en-US" altLang="en-US" dirty="0">
              <a:solidFill>
                <a:srgbClr val="FFFFFF"/>
              </a:solidFill>
            </a:endParaRPr>
          </a:p>
        </p:txBody>
      </p:sp>
    </p:spTree>
    <p:extLst>
      <p:ext uri="{BB962C8B-B14F-4D97-AF65-F5344CB8AC3E}">
        <p14:creationId xmlns:p14="http://schemas.microsoft.com/office/powerpoint/2010/main" val="12996233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pPr>
              <a:defRPr/>
            </a:pPr>
            <a:fld id="{8951806A-0345-0B44-8FE0-BAC8408B9D9D}" type="datetime1">
              <a:rPr lang="en-US" smtClean="0"/>
              <a:t>2/13/20</a:t>
            </a:fld>
            <a:endParaRPr lang="en-US" dirty="0"/>
          </a:p>
        </p:txBody>
      </p:sp>
      <p:sp>
        <p:nvSpPr>
          <p:cNvPr id="6" name="Footer Placeholder 5"/>
          <p:cNvSpPr>
            <a:spLocks noGrp="1"/>
          </p:cNvSpPr>
          <p:nvPr>
            <p:ph type="ftr" sz="quarter" idx="11"/>
          </p:nvPr>
        </p:nvSpPr>
        <p:spPr/>
        <p:txBody>
          <a:bodyPr/>
          <a:lstStyle/>
          <a:p>
            <a:r>
              <a:rPr lang="en-US" dirty="0"/>
              <a:t>2016 IBM  Confidential</a:t>
            </a:r>
          </a:p>
        </p:txBody>
      </p:sp>
      <p:sp>
        <p:nvSpPr>
          <p:cNvPr id="7" name="Slide Number Placeholder 6"/>
          <p:cNvSpPr>
            <a:spLocks noGrp="1"/>
          </p:cNvSpPr>
          <p:nvPr>
            <p:ph type="sldNum" sz="quarter" idx="12"/>
          </p:nvPr>
        </p:nvSpPr>
        <p:spPr/>
        <p:txBody>
          <a:bodyPr/>
          <a:lstStyle/>
          <a:p>
            <a:fld id="{BDA1C353-5D38-4C5C-8D25-B1ED6D5DE954}" type="slidenum">
              <a:rPr lang="en-US" smtClean="0"/>
              <a:pPr/>
              <a:t>‹#›</a:t>
            </a:fld>
            <a:endParaRPr lang="en-US" dirty="0"/>
          </a:p>
        </p:txBody>
      </p:sp>
    </p:spTree>
    <p:extLst>
      <p:ext uri="{BB962C8B-B14F-4D97-AF65-F5344CB8AC3E}">
        <p14:creationId xmlns:p14="http://schemas.microsoft.com/office/powerpoint/2010/main" val="2566379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3" name="Rectangle 2"/>
          <p:cNvSpPr/>
          <p:nvPr userDrawn="1"/>
        </p:nvSpPr>
        <p:spPr>
          <a:xfrm>
            <a:off x="0" y="7619526"/>
            <a:ext cx="14630400" cy="610076"/>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8826" tIns="44414" rIns="88826" bIns="44414" anchor="ctr"/>
          <a:lstStyle>
            <a:lvl1pPr defTabSz="1409700">
              <a:defRPr sz="2800">
                <a:solidFill>
                  <a:schemeClr val="tx1"/>
                </a:solidFill>
                <a:latin typeface="Calibri" charset="0"/>
                <a:ea typeface="Arial" charset="0"/>
                <a:cs typeface="Arial" charset="0"/>
              </a:defRPr>
            </a:lvl1pPr>
            <a:lvl2pPr defTabSz="1409700">
              <a:defRPr sz="2800">
                <a:solidFill>
                  <a:schemeClr val="tx1"/>
                </a:solidFill>
                <a:latin typeface="Calibri" charset="0"/>
                <a:ea typeface="Arial" charset="0"/>
                <a:cs typeface="Arial" charset="0"/>
              </a:defRPr>
            </a:lvl2pPr>
            <a:lvl3pPr defTabSz="1409700">
              <a:defRPr sz="2800">
                <a:solidFill>
                  <a:schemeClr val="tx1"/>
                </a:solidFill>
                <a:latin typeface="Calibri" charset="0"/>
                <a:ea typeface="Arial" charset="0"/>
                <a:cs typeface="Arial" charset="0"/>
              </a:defRPr>
            </a:lvl3pPr>
            <a:lvl4pPr defTabSz="1409700">
              <a:defRPr sz="2800">
                <a:solidFill>
                  <a:schemeClr val="tx1"/>
                </a:solidFill>
                <a:latin typeface="Calibri" charset="0"/>
                <a:ea typeface="Arial" charset="0"/>
                <a:cs typeface="Arial" charset="0"/>
              </a:defRPr>
            </a:lvl4pPr>
            <a:lvl5pPr defTabSz="1409700">
              <a:defRPr sz="2800">
                <a:solidFill>
                  <a:schemeClr val="tx1"/>
                </a:solidFill>
                <a:latin typeface="Calibri" charset="0"/>
                <a:ea typeface="Arial" charset="0"/>
                <a:cs typeface="Arial" charset="0"/>
              </a:defRPr>
            </a:lvl5pPr>
            <a:lvl6pPr marL="3270250" indent="-838200" defTabSz="1409700" eaLnBrk="0" fontAlgn="base" hangingPunct="0">
              <a:spcBef>
                <a:spcPct val="0"/>
              </a:spcBef>
              <a:spcAft>
                <a:spcPct val="0"/>
              </a:spcAft>
              <a:defRPr sz="2800">
                <a:solidFill>
                  <a:schemeClr val="tx1"/>
                </a:solidFill>
                <a:latin typeface="Calibri" charset="0"/>
                <a:ea typeface="Arial" charset="0"/>
                <a:cs typeface="Arial" charset="0"/>
              </a:defRPr>
            </a:lvl6pPr>
            <a:lvl7pPr marL="3727450" indent="-838200" defTabSz="1409700" eaLnBrk="0" fontAlgn="base" hangingPunct="0">
              <a:spcBef>
                <a:spcPct val="0"/>
              </a:spcBef>
              <a:spcAft>
                <a:spcPct val="0"/>
              </a:spcAft>
              <a:defRPr sz="2800">
                <a:solidFill>
                  <a:schemeClr val="tx1"/>
                </a:solidFill>
                <a:latin typeface="Calibri" charset="0"/>
                <a:ea typeface="Arial" charset="0"/>
                <a:cs typeface="Arial" charset="0"/>
              </a:defRPr>
            </a:lvl7pPr>
            <a:lvl8pPr marL="4184650" indent="-838200" defTabSz="1409700" eaLnBrk="0" fontAlgn="base" hangingPunct="0">
              <a:spcBef>
                <a:spcPct val="0"/>
              </a:spcBef>
              <a:spcAft>
                <a:spcPct val="0"/>
              </a:spcAft>
              <a:defRPr sz="2800">
                <a:solidFill>
                  <a:schemeClr val="tx1"/>
                </a:solidFill>
                <a:latin typeface="Calibri" charset="0"/>
                <a:ea typeface="Arial" charset="0"/>
                <a:cs typeface="Arial" charset="0"/>
              </a:defRPr>
            </a:lvl8pPr>
            <a:lvl9pPr marL="4641850" indent="-838200" defTabSz="1409700" eaLnBrk="0" fontAlgn="base" hangingPunct="0">
              <a:spcBef>
                <a:spcPct val="0"/>
              </a:spcBef>
              <a:spcAft>
                <a:spcPct val="0"/>
              </a:spcAft>
              <a:defRPr sz="2800">
                <a:solidFill>
                  <a:schemeClr val="tx1"/>
                </a:solidFill>
                <a:latin typeface="Calibri" charset="0"/>
                <a:ea typeface="Arial" charset="0"/>
                <a:cs typeface="Arial" charset="0"/>
              </a:defRPr>
            </a:lvl9pPr>
          </a:lstStyle>
          <a:p>
            <a:pPr algn="ctr" fontAlgn="auto">
              <a:spcBef>
                <a:spcPts val="0"/>
              </a:spcBef>
              <a:spcAft>
                <a:spcPts val="0"/>
              </a:spcAft>
              <a:defRPr/>
            </a:pPr>
            <a:endParaRPr lang="en-US" altLang="en-US" sz="2520" dirty="0">
              <a:solidFill>
                <a:srgbClr val="FFFFFF"/>
              </a:solidFill>
              <a:latin typeface="Calibri Light" charset="0"/>
            </a:endParaRPr>
          </a:p>
        </p:txBody>
      </p:sp>
      <p:sp>
        <p:nvSpPr>
          <p:cNvPr id="6" name="Rectangle 7"/>
          <p:cNvSpPr>
            <a:spLocks noChangeArrowheads="1"/>
          </p:cNvSpPr>
          <p:nvPr userDrawn="1"/>
        </p:nvSpPr>
        <p:spPr bwMode="auto">
          <a:xfrm>
            <a:off x="3642659" y="7690964"/>
            <a:ext cx="7315200" cy="477494"/>
          </a:xfrm>
          <a:prstGeom prst="rect">
            <a:avLst/>
          </a:prstGeom>
          <a:noFill/>
          <a:ln>
            <a:noFill/>
          </a:ln>
        </p:spPr>
        <p:txBody>
          <a:bodyPr lIns="88826" tIns="44414" rIns="88826" bIns="44414">
            <a:spAutoFit/>
          </a:bodyPr>
          <a:lstStyle>
            <a:lvl1pPr defTabSz="1408113" eaLnBrk="0" hangingPunct="0">
              <a:defRPr sz="2800">
                <a:solidFill>
                  <a:schemeClr val="tx1"/>
                </a:solidFill>
                <a:latin typeface="Calibri" pitchFamily="34" charset="0"/>
                <a:cs typeface="Arial" pitchFamily="34" charset="0"/>
              </a:defRPr>
            </a:lvl1pPr>
            <a:lvl2pPr defTabSz="1408113" eaLnBrk="0" hangingPunct="0">
              <a:defRPr sz="2800">
                <a:solidFill>
                  <a:schemeClr val="tx1"/>
                </a:solidFill>
                <a:latin typeface="Calibri" pitchFamily="34" charset="0"/>
                <a:cs typeface="Arial" pitchFamily="34" charset="0"/>
              </a:defRPr>
            </a:lvl2pPr>
            <a:lvl3pPr defTabSz="1408113" eaLnBrk="0" hangingPunct="0">
              <a:defRPr sz="2800">
                <a:solidFill>
                  <a:schemeClr val="tx1"/>
                </a:solidFill>
                <a:latin typeface="Calibri" pitchFamily="34" charset="0"/>
                <a:cs typeface="Arial" pitchFamily="34" charset="0"/>
              </a:defRPr>
            </a:lvl3pPr>
            <a:lvl4pPr defTabSz="1408113" eaLnBrk="0" hangingPunct="0">
              <a:defRPr sz="2800">
                <a:solidFill>
                  <a:schemeClr val="tx1"/>
                </a:solidFill>
                <a:latin typeface="Calibri" pitchFamily="34" charset="0"/>
                <a:cs typeface="Arial" pitchFamily="34" charset="0"/>
              </a:defRPr>
            </a:lvl4pPr>
            <a:lvl5pPr defTabSz="1408113" eaLnBrk="0" hangingPunct="0">
              <a:defRPr sz="2800">
                <a:solidFill>
                  <a:schemeClr val="tx1"/>
                </a:solidFill>
                <a:latin typeface="Calibri" pitchFamily="34" charset="0"/>
                <a:cs typeface="Arial" pitchFamily="34" charset="0"/>
              </a:defRPr>
            </a:lvl5pPr>
            <a:lvl6pPr marL="3275013" indent="-842963" defTabSz="1408113" eaLnBrk="0" fontAlgn="base" hangingPunct="0">
              <a:spcBef>
                <a:spcPct val="0"/>
              </a:spcBef>
              <a:spcAft>
                <a:spcPct val="0"/>
              </a:spcAft>
              <a:defRPr sz="2800">
                <a:solidFill>
                  <a:schemeClr val="tx1"/>
                </a:solidFill>
                <a:latin typeface="Calibri" pitchFamily="34" charset="0"/>
                <a:cs typeface="Arial" pitchFamily="34" charset="0"/>
              </a:defRPr>
            </a:lvl6pPr>
            <a:lvl7pPr marL="3732213" indent="-842963" defTabSz="1408113" eaLnBrk="0" fontAlgn="base" hangingPunct="0">
              <a:spcBef>
                <a:spcPct val="0"/>
              </a:spcBef>
              <a:spcAft>
                <a:spcPct val="0"/>
              </a:spcAft>
              <a:defRPr sz="2800">
                <a:solidFill>
                  <a:schemeClr val="tx1"/>
                </a:solidFill>
                <a:latin typeface="Calibri" pitchFamily="34" charset="0"/>
                <a:cs typeface="Arial" pitchFamily="34" charset="0"/>
              </a:defRPr>
            </a:lvl7pPr>
            <a:lvl8pPr marL="4189413" indent="-842963" defTabSz="1408113" eaLnBrk="0" fontAlgn="base" hangingPunct="0">
              <a:spcBef>
                <a:spcPct val="0"/>
              </a:spcBef>
              <a:spcAft>
                <a:spcPct val="0"/>
              </a:spcAft>
              <a:defRPr sz="2800">
                <a:solidFill>
                  <a:schemeClr val="tx1"/>
                </a:solidFill>
                <a:latin typeface="Calibri" pitchFamily="34" charset="0"/>
                <a:cs typeface="Arial" pitchFamily="34" charset="0"/>
              </a:defRPr>
            </a:lvl8pPr>
            <a:lvl9pPr marL="4646613" indent="-842963" defTabSz="1408113" eaLnBrk="0" fontAlgn="base" hangingPunct="0">
              <a:spcBef>
                <a:spcPct val="0"/>
              </a:spcBef>
              <a:spcAft>
                <a:spcPct val="0"/>
              </a:spcAft>
              <a:defRPr sz="2800">
                <a:solidFill>
                  <a:schemeClr val="tx1"/>
                </a:solidFill>
                <a:latin typeface="Calibri" pitchFamily="34" charset="0"/>
                <a:cs typeface="Arial" pitchFamily="34" charset="0"/>
              </a:defRPr>
            </a:lvl9pPr>
          </a:lstStyle>
          <a:p>
            <a:pPr algn="ctr" eaLnBrk="1" fontAlgn="auto" hangingPunct="1">
              <a:spcBef>
                <a:spcPts val="0"/>
              </a:spcBef>
              <a:spcAft>
                <a:spcPts val="0"/>
              </a:spcAft>
              <a:defRPr/>
            </a:pPr>
            <a:r>
              <a:rPr lang="en-US" altLang="en-US" sz="1200" dirty="0">
                <a:solidFill>
                  <a:srgbClr val="606060"/>
                </a:solidFill>
              </a:rPr>
              <a:t>©IBM 2015  </a:t>
            </a:r>
          </a:p>
          <a:p>
            <a:pPr algn="ctr" fontAlgn="auto">
              <a:spcBef>
                <a:spcPts val="0"/>
              </a:spcBef>
              <a:spcAft>
                <a:spcPts val="0"/>
              </a:spcAft>
              <a:defRPr/>
            </a:pPr>
            <a:r>
              <a:rPr lang="en-US" altLang="en-US" sz="1320" dirty="0">
                <a:solidFill>
                  <a:srgbClr val="404040"/>
                </a:solidFill>
                <a:ea typeface="Arial" charset="0"/>
              </a:rPr>
              <a:t>IBM Confidential</a:t>
            </a:r>
          </a:p>
        </p:txBody>
      </p:sp>
      <p:sp>
        <p:nvSpPr>
          <p:cNvPr id="8" name="Date Placeholder 7"/>
          <p:cNvSpPr>
            <a:spLocks noGrp="1"/>
          </p:cNvSpPr>
          <p:nvPr>
            <p:ph type="dt" sz="half" idx="10"/>
          </p:nvPr>
        </p:nvSpPr>
        <p:spPr/>
        <p:txBody>
          <a:bodyPr/>
          <a:lstStyle/>
          <a:p>
            <a:pPr>
              <a:defRPr/>
            </a:pPr>
            <a:fld id="{C86C5F9C-B837-4844-AAF9-B9AAE5A53C0C}" type="datetime1">
              <a:rPr lang="en-US" smtClean="0"/>
              <a:t>2/13/20</a:t>
            </a:fld>
            <a:endParaRPr lang="en-US" dirty="0"/>
          </a:p>
        </p:txBody>
      </p:sp>
      <p:sp>
        <p:nvSpPr>
          <p:cNvPr id="9" name="Footer Placeholder 8"/>
          <p:cNvSpPr>
            <a:spLocks noGrp="1"/>
          </p:cNvSpPr>
          <p:nvPr>
            <p:ph type="ftr" sz="quarter" idx="11"/>
          </p:nvPr>
        </p:nvSpPr>
        <p:spPr/>
        <p:txBody>
          <a:bodyPr/>
          <a:lstStyle/>
          <a:p>
            <a:r>
              <a:rPr lang="en-US" dirty="0"/>
              <a:t>2016 IBM  Confidential</a:t>
            </a:r>
          </a:p>
        </p:txBody>
      </p:sp>
      <p:sp>
        <p:nvSpPr>
          <p:cNvPr id="10" name="Slide Number Placeholder 9"/>
          <p:cNvSpPr>
            <a:spLocks noGrp="1"/>
          </p:cNvSpPr>
          <p:nvPr>
            <p:ph type="sldNum" sz="quarter" idx="12"/>
          </p:nvPr>
        </p:nvSpPr>
        <p:spPr/>
        <p:txBody>
          <a:bodyPr/>
          <a:lstStyle/>
          <a:p>
            <a:fld id="{BDA1C353-5D38-4C5C-8D25-B1ED6D5DE954}" type="slidenum">
              <a:rPr lang="en-US" smtClean="0"/>
              <a:pPr/>
              <a:t>‹#›</a:t>
            </a:fld>
            <a:endParaRPr lang="en-US" dirty="0"/>
          </a:p>
        </p:txBody>
      </p:sp>
    </p:spTree>
    <p:extLst>
      <p:ext uri="{BB962C8B-B14F-4D97-AF65-F5344CB8AC3E}">
        <p14:creationId xmlns:p14="http://schemas.microsoft.com/office/powerpoint/2010/main" val="4018521327"/>
      </p:ext>
    </p:extLst>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pPr>
              <a:defRPr/>
            </a:pPr>
            <a:fld id="{98DF1601-AD94-3249-8C34-CC09A1FD11CF}" type="datetime1">
              <a:rPr lang="en-US" smtClean="0"/>
              <a:t>2/13/20</a:t>
            </a:fld>
            <a:endParaRPr lang="en-US" dirty="0"/>
          </a:p>
        </p:txBody>
      </p:sp>
      <p:sp>
        <p:nvSpPr>
          <p:cNvPr id="6" name="Footer Placeholder 5"/>
          <p:cNvSpPr>
            <a:spLocks noGrp="1"/>
          </p:cNvSpPr>
          <p:nvPr>
            <p:ph type="ftr" sz="quarter" idx="11"/>
          </p:nvPr>
        </p:nvSpPr>
        <p:spPr/>
        <p:txBody>
          <a:bodyPr/>
          <a:lstStyle/>
          <a:p>
            <a:r>
              <a:rPr lang="en-US" dirty="0"/>
              <a:t>2016 IBM  Confidential</a:t>
            </a:r>
          </a:p>
        </p:txBody>
      </p:sp>
      <p:sp>
        <p:nvSpPr>
          <p:cNvPr id="7" name="Slide Number Placeholder 6"/>
          <p:cNvSpPr>
            <a:spLocks noGrp="1"/>
          </p:cNvSpPr>
          <p:nvPr>
            <p:ph type="sldNum" sz="quarter" idx="12"/>
          </p:nvPr>
        </p:nvSpPr>
        <p:spPr/>
        <p:txBody>
          <a:bodyPr/>
          <a:lstStyle/>
          <a:p>
            <a:fld id="{BDA1C353-5D38-4C5C-8D25-B1ED6D5DE954}" type="slidenum">
              <a:rPr lang="en-US" smtClean="0"/>
              <a:pPr/>
              <a:t>‹#›</a:t>
            </a:fld>
            <a:endParaRPr lang="en-US" dirty="0"/>
          </a:p>
        </p:txBody>
      </p:sp>
    </p:spTree>
    <p:extLst>
      <p:ext uri="{BB962C8B-B14F-4D97-AF65-F5344CB8AC3E}">
        <p14:creationId xmlns:p14="http://schemas.microsoft.com/office/powerpoint/2010/main" val="34302361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pPr>
              <a:defRPr/>
            </a:pPr>
            <a:fld id="{E720A984-65BD-CB4B-932E-BC8FE7F6CBDB}" type="datetime1">
              <a:rPr lang="en-US" smtClean="0"/>
              <a:t>2/13/20</a:t>
            </a:fld>
            <a:endParaRPr lang="en-US" dirty="0"/>
          </a:p>
        </p:txBody>
      </p:sp>
      <p:sp>
        <p:nvSpPr>
          <p:cNvPr id="6" name="Footer Placeholder 5"/>
          <p:cNvSpPr>
            <a:spLocks noGrp="1"/>
          </p:cNvSpPr>
          <p:nvPr>
            <p:ph type="ftr" sz="quarter" idx="11"/>
          </p:nvPr>
        </p:nvSpPr>
        <p:spPr/>
        <p:txBody>
          <a:bodyPr/>
          <a:lstStyle/>
          <a:p>
            <a:r>
              <a:rPr lang="en-US" dirty="0"/>
              <a:t>2016 IBM  Confidential</a:t>
            </a:r>
          </a:p>
        </p:txBody>
      </p:sp>
      <p:sp>
        <p:nvSpPr>
          <p:cNvPr id="7" name="Slide Number Placeholder 6"/>
          <p:cNvSpPr>
            <a:spLocks noGrp="1"/>
          </p:cNvSpPr>
          <p:nvPr>
            <p:ph type="sldNum" sz="quarter" idx="12"/>
          </p:nvPr>
        </p:nvSpPr>
        <p:spPr/>
        <p:txBody>
          <a:bodyPr/>
          <a:lstStyle/>
          <a:p>
            <a:fld id="{BDA1C353-5D38-4C5C-8D25-B1ED6D5DE954}" type="slidenum">
              <a:rPr lang="en-US" smtClean="0"/>
              <a:pPr/>
              <a:t>‹#›</a:t>
            </a:fld>
            <a:endParaRPr lang="en-US" dirty="0"/>
          </a:p>
        </p:txBody>
      </p:sp>
    </p:spTree>
    <p:extLst>
      <p:ext uri="{BB962C8B-B14F-4D97-AF65-F5344CB8AC3E}">
        <p14:creationId xmlns:p14="http://schemas.microsoft.com/office/powerpoint/2010/main" val="16897319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pPr>
              <a:defRPr/>
            </a:pPr>
            <a:fld id="{9A9C525B-AF3E-1444-ADCD-70E60DC27C16}" type="datetime1">
              <a:rPr lang="en-US" smtClean="0"/>
              <a:t>2/13/20</a:t>
            </a:fld>
            <a:endParaRPr lang="en-US" dirty="0"/>
          </a:p>
        </p:txBody>
      </p:sp>
      <p:sp>
        <p:nvSpPr>
          <p:cNvPr id="6" name="Footer Placeholder 5"/>
          <p:cNvSpPr>
            <a:spLocks noGrp="1"/>
          </p:cNvSpPr>
          <p:nvPr>
            <p:ph type="ftr" sz="quarter" idx="11"/>
          </p:nvPr>
        </p:nvSpPr>
        <p:spPr/>
        <p:txBody>
          <a:bodyPr/>
          <a:lstStyle/>
          <a:p>
            <a:r>
              <a:rPr lang="en-US" dirty="0"/>
              <a:t>2016 IBM  Confidential</a:t>
            </a:r>
          </a:p>
        </p:txBody>
      </p:sp>
      <p:sp>
        <p:nvSpPr>
          <p:cNvPr id="7" name="Slide Number Placeholder 6"/>
          <p:cNvSpPr>
            <a:spLocks noGrp="1"/>
          </p:cNvSpPr>
          <p:nvPr>
            <p:ph type="sldNum" sz="quarter" idx="12"/>
          </p:nvPr>
        </p:nvSpPr>
        <p:spPr/>
        <p:txBody>
          <a:bodyPr/>
          <a:lstStyle/>
          <a:p>
            <a:fld id="{BDA1C353-5D38-4C5C-8D25-B1ED6D5DE954}" type="slidenum">
              <a:rPr lang="en-US" smtClean="0"/>
              <a:pPr/>
              <a:t>‹#›</a:t>
            </a:fld>
            <a:endParaRPr lang="en-US" dirty="0"/>
          </a:p>
        </p:txBody>
      </p:sp>
    </p:spTree>
    <p:extLst>
      <p:ext uri="{BB962C8B-B14F-4D97-AF65-F5344CB8AC3E}">
        <p14:creationId xmlns:p14="http://schemas.microsoft.com/office/powerpoint/2010/main" val="33935823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80293" y="2247901"/>
            <a:ext cx="1491131" cy="1489190"/>
          </a:xfrm>
          <a:prstGeom prst="rect">
            <a:avLst/>
          </a:prstGeom>
        </p:spPr>
        <p:txBody>
          <a:bodyPr vert="horz" lIns="162549" tIns="81274" rIns="162549" bIns="81274"/>
          <a:lstStyle/>
          <a:p>
            <a:pPr lvl="0"/>
            <a:r>
              <a:rPr lang="en-US" noProof="0">
                <a:sym typeface="HelvNeue Bold for IBM" charset="0"/>
              </a:rPr>
              <a:t>Drag picture to placeholder or click icon to add</a:t>
            </a:r>
            <a:endParaRPr lang="en-US" noProof="0" dirty="0">
              <a:sym typeface="HelvNeue Bold for IBM" charset="0"/>
            </a:endParaRPr>
          </a:p>
        </p:txBody>
      </p:sp>
      <p:sp>
        <p:nvSpPr>
          <p:cNvPr id="5" name="Picture Placeholder 3"/>
          <p:cNvSpPr>
            <a:spLocks noGrp="1"/>
          </p:cNvSpPr>
          <p:nvPr>
            <p:ph type="pic" sz="quarter" idx="11"/>
          </p:nvPr>
        </p:nvSpPr>
        <p:spPr>
          <a:xfrm>
            <a:off x="3533475" y="2247901"/>
            <a:ext cx="1491131" cy="1489190"/>
          </a:xfrm>
          <a:prstGeom prst="rect">
            <a:avLst/>
          </a:prstGeom>
        </p:spPr>
        <p:txBody>
          <a:bodyPr vert="horz" lIns="162549" tIns="81274" rIns="162549" bIns="81274"/>
          <a:lstStyle/>
          <a:p>
            <a:pPr lvl="0"/>
            <a:r>
              <a:rPr lang="en-US" noProof="0">
                <a:sym typeface="HelvNeue Bold for IBM" charset="0"/>
              </a:rPr>
              <a:t>Drag picture to placeholder or click icon to add</a:t>
            </a:r>
            <a:endParaRPr lang="en-US" noProof="0" dirty="0">
              <a:sym typeface="HelvNeue Bold for IBM" charset="0"/>
            </a:endParaRPr>
          </a:p>
        </p:txBody>
      </p:sp>
      <p:sp>
        <p:nvSpPr>
          <p:cNvPr id="6" name="Picture Placeholder 3"/>
          <p:cNvSpPr>
            <a:spLocks noGrp="1"/>
          </p:cNvSpPr>
          <p:nvPr>
            <p:ph type="pic" sz="quarter" idx="12"/>
          </p:nvPr>
        </p:nvSpPr>
        <p:spPr>
          <a:xfrm>
            <a:off x="6586660" y="2247901"/>
            <a:ext cx="1491131" cy="1489190"/>
          </a:xfrm>
          <a:prstGeom prst="rect">
            <a:avLst/>
          </a:prstGeom>
        </p:spPr>
        <p:txBody>
          <a:bodyPr vert="horz" lIns="162549" tIns="81274" rIns="162549" bIns="81274"/>
          <a:lstStyle/>
          <a:p>
            <a:pPr lvl="0"/>
            <a:r>
              <a:rPr lang="en-US" noProof="0">
                <a:sym typeface="HelvNeue Bold for IBM" charset="0"/>
              </a:rPr>
              <a:t>Drag picture to placeholder or click icon to add</a:t>
            </a:r>
            <a:endParaRPr lang="en-US" noProof="0" dirty="0">
              <a:sym typeface="HelvNeue Bold for IBM" charset="0"/>
            </a:endParaRPr>
          </a:p>
        </p:txBody>
      </p:sp>
      <p:sp>
        <p:nvSpPr>
          <p:cNvPr id="7" name="Picture Placeholder 3"/>
          <p:cNvSpPr>
            <a:spLocks noGrp="1"/>
          </p:cNvSpPr>
          <p:nvPr>
            <p:ph type="pic" sz="quarter" idx="13"/>
          </p:nvPr>
        </p:nvSpPr>
        <p:spPr>
          <a:xfrm>
            <a:off x="9639845" y="2247901"/>
            <a:ext cx="1491131" cy="1489190"/>
          </a:xfrm>
          <a:prstGeom prst="rect">
            <a:avLst/>
          </a:prstGeom>
        </p:spPr>
        <p:txBody>
          <a:bodyPr vert="horz" lIns="162549" tIns="81274" rIns="162549" bIns="81274"/>
          <a:lstStyle/>
          <a:p>
            <a:pPr lvl="0"/>
            <a:r>
              <a:rPr lang="en-US" noProof="0">
                <a:sym typeface="HelvNeue Bold for IBM" charset="0"/>
              </a:rPr>
              <a:t>Drag picture to placeholder or click icon to add</a:t>
            </a:r>
            <a:endParaRPr lang="en-US" noProof="0" dirty="0">
              <a:sym typeface="HelvNeue Bold for IBM" charset="0"/>
            </a:endParaRPr>
          </a:p>
        </p:txBody>
      </p:sp>
      <p:sp>
        <p:nvSpPr>
          <p:cNvPr id="8" name="Picture Placeholder 3"/>
          <p:cNvSpPr>
            <a:spLocks noGrp="1"/>
          </p:cNvSpPr>
          <p:nvPr>
            <p:ph type="pic" sz="quarter" idx="14"/>
          </p:nvPr>
        </p:nvSpPr>
        <p:spPr>
          <a:xfrm>
            <a:off x="12693031" y="2247901"/>
            <a:ext cx="1491131" cy="1489190"/>
          </a:xfrm>
          <a:prstGeom prst="rect">
            <a:avLst/>
          </a:prstGeom>
        </p:spPr>
        <p:txBody>
          <a:bodyPr vert="horz" lIns="162549" tIns="81274" rIns="162549" bIns="81274"/>
          <a:lstStyle/>
          <a:p>
            <a:pPr lvl="0"/>
            <a:r>
              <a:rPr lang="en-US" noProof="0">
                <a:sym typeface="HelvNeue Bold for IBM" charset="0"/>
              </a:rPr>
              <a:t>Drag picture to placeholder or click icon to add</a:t>
            </a:r>
            <a:endParaRPr lang="en-US" noProof="0" dirty="0">
              <a:sym typeface="HelvNeue Bold for IBM" charset="0"/>
            </a:endParaRPr>
          </a:p>
        </p:txBody>
      </p:sp>
      <p:sp>
        <p:nvSpPr>
          <p:cNvPr id="13" name="Date Placeholder 12"/>
          <p:cNvSpPr>
            <a:spLocks noGrp="1"/>
          </p:cNvSpPr>
          <p:nvPr>
            <p:ph type="dt" sz="half" idx="15"/>
          </p:nvPr>
        </p:nvSpPr>
        <p:spPr/>
        <p:txBody>
          <a:bodyPr/>
          <a:lstStyle/>
          <a:p>
            <a:pPr>
              <a:defRPr/>
            </a:pPr>
            <a:fld id="{931CBE08-C100-EF41-80BE-995281B24957}" type="datetime1">
              <a:rPr lang="en-US" smtClean="0"/>
              <a:t>2/13/20</a:t>
            </a:fld>
            <a:endParaRPr lang="en-US" dirty="0"/>
          </a:p>
        </p:txBody>
      </p:sp>
      <p:sp>
        <p:nvSpPr>
          <p:cNvPr id="14" name="Footer Placeholder 13"/>
          <p:cNvSpPr>
            <a:spLocks noGrp="1"/>
          </p:cNvSpPr>
          <p:nvPr>
            <p:ph type="ftr" sz="quarter" idx="16"/>
          </p:nvPr>
        </p:nvSpPr>
        <p:spPr/>
        <p:txBody>
          <a:bodyPr/>
          <a:lstStyle/>
          <a:p>
            <a:r>
              <a:rPr lang="en-US" dirty="0"/>
              <a:t>2016 IBM  Confidential</a:t>
            </a:r>
          </a:p>
        </p:txBody>
      </p:sp>
      <p:sp>
        <p:nvSpPr>
          <p:cNvPr id="15" name="Slide Number Placeholder 14"/>
          <p:cNvSpPr>
            <a:spLocks noGrp="1"/>
          </p:cNvSpPr>
          <p:nvPr>
            <p:ph type="sldNum" sz="quarter" idx="17"/>
          </p:nvPr>
        </p:nvSpPr>
        <p:spPr/>
        <p:txBody>
          <a:bodyPr/>
          <a:lstStyle/>
          <a:p>
            <a:fld id="{BDA1C353-5D38-4C5C-8D25-B1ED6D5DE954}" type="slidenum">
              <a:rPr lang="en-US" smtClean="0"/>
              <a:pPr/>
              <a:t>‹#›</a:t>
            </a:fld>
            <a:endParaRPr lang="en-US" dirty="0"/>
          </a:p>
        </p:txBody>
      </p:sp>
    </p:spTree>
    <p:extLst>
      <p:ext uri="{BB962C8B-B14F-4D97-AF65-F5344CB8AC3E}">
        <p14:creationId xmlns:p14="http://schemas.microsoft.com/office/powerpoint/2010/main" val="3069897976"/>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Date Placeholder 5"/>
          <p:cNvSpPr>
            <a:spLocks noGrp="1"/>
          </p:cNvSpPr>
          <p:nvPr>
            <p:ph type="dt" sz="half" idx="10"/>
          </p:nvPr>
        </p:nvSpPr>
        <p:spPr/>
        <p:txBody>
          <a:bodyPr/>
          <a:lstStyle/>
          <a:p>
            <a:pPr>
              <a:defRPr/>
            </a:pPr>
            <a:fld id="{C563713E-0FB7-8045-8FA6-93563EDC9BD2}" type="datetime1">
              <a:rPr lang="en-US" smtClean="0"/>
              <a:t>2/13/20</a:t>
            </a:fld>
            <a:endParaRPr lang="en-US" dirty="0"/>
          </a:p>
        </p:txBody>
      </p:sp>
      <p:sp>
        <p:nvSpPr>
          <p:cNvPr id="7" name="Footer Placeholder 6"/>
          <p:cNvSpPr>
            <a:spLocks noGrp="1"/>
          </p:cNvSpPr>
          <p:nvPr>
            <p:ph type="ftr" sz="quarter" idx="11"/>
          </p:nvPr>
        </p:nvSpPr>
        <p:spPr/>
        <p:txBody>
          <a:bodyPr/>
          <a:lstStyle/>
          <a:p>
            <a:r>
              <a:rPr lang="en-US" dirty="0"/>
              <a:t>2016 IBM  Confidential</a:t>
            </a:r>
          </a:p>
        </p:txBody>
      </p:sp>
      <p:sp>
        <p:nvSpPr>
          <p:cNvPr id="8" name="Slide Number Placeholder 7"/>
          <p:cNvSpPr>
            <a:spLocks noGrp="1"/>
          </p:cNvSpPr>
          <p:nvPr>
            <p:ph type="sldNum" sz="quarter" idx="12"/>
          </p:nvPr>
        </p:nvSpPr>
        <p:spPr/>
        <p:txBody>
          <a:bodyPr/>
          <a:lstStyle/>
          <a:p>
            <a:fld id="{BDA1C353-5D38-4C5C-8D25-B1ED6D5DE954}" type="slidenum">
              <a:rPr lang="en-US" smtClean="0"/>
              <a:pPr/>
              <a:t>‹#›</a:t>
            </a:fld>
            <a:endParaRPr lang="en-US" dirty="0"/>
          </a:p>
        </p:txBody>
      </p:sp>
    </p:spTree>
    <p:extLst>
      <p:ext uri="{BB962C8B-B14F-4D97-AF65-F5344CB8AC3E}">
        <p14:creationId xmlns:p14="http://schemas.microsoft.com/office/powerpoint/2010/main" val="51361331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pPr>
              <a:defRPr/>
            </a:pPr>
            <a:endParaRPr lang="en-US" altLang="en-US" dirty="0"/>
          </a:p>
        </p:txBody>
      </p:sp>
      <p:sp>
        <p:nvSpPr>
          <p:cNvPr id="4" name="Slide Number Placeholder 5"/>
          <p:cNvSpPr>
            <a:spLocks noGrp="1"/>
          </p:cNvSpPr>
          <p:nvPr>
            <p:ph type="sldNum" sz="quarter" idx="11"/>
          </p:nvPr>
        </p:nvSpPr>
        <p:spPr>
          <a:xfrm>
            <a:off x="10485120" y="7590115"/>
            <a:ext cx="3413760" cy="276603"/>
          </a:xfrm>
        </p:spPr>
        <p:txBody>
          <a:bodyPr/>
          <a:lstStyle>
            <a:lvl1pPr>
              <a:defRPr/>
            </a:lvl1pPr>
          </a:lstStyle>
          <a:p>
            <a:r>
              <a:rPr lang="en-US" dirty="0"/>
              <a:t>IBM Confidential   |   Page </a:t>
            </a:r>
            <a:fld id="{EA0F8972-948E-47F9-B497-1B2CA9DBC21C}" type="slidenum">
              <a:rPr lang="en-US" smtClean="0"/>
              <a:pPr/>
              <a:t>‹#›</a:t>
            </a:fld>
            <a:endParaRPr lang="en-US" dirty="0"/>
          </a:p>
        </p:txBody>
      </p:sp>
    </p:spTree>
    <p:extLst>
      <p:ext uri="{BB962C8B-B14F-4D97-AF65-F5344CB8AC3E}">
        <p14:creationId xmlns:p14="http://schemas.microsoft.com/office/powerpoint/2010/main" val="1454875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57831" y="2197375"/>
            <a:ext cx="13508690" cy="5228403"/>
          </a:xfrm>
        </p:spPr>
        <p:txBody>
          <a:bodyPr>
            <a:normAutofit/>
          </a:bodyPr>
          <a:lstStyle>
            <a:lvl1pPr marL="274320" marR="0" indent="-274320" algn="l" defTabSz="1097280" rtl="0" eaLnBrk="1" fontAlgn="auto" latinLnBrk="0" hangingPunct="1">
              <a:lnSpc>
                <a:spcPct val="100000"/>
              </a:lnSpc>
              <a:spcBef>
                <a:spcPts val="1080"/>
              </a:spcBef>
              <a:spcAft>
                <a:spcPts val="0"/>
              </a:spcAft>
              <a:buClrTx/>
              <a:buSzTx/>
              <a:buFont typeface="Wingdings" pitchFamily="2" charset="2"/>
              <a:buChar char="§"/>
              <a:tabLst/>
              <a:defRPr sz="1920">
                <a:solidFill>
                  <a:schemeClr val="tx1"/>
                </a:solidFill>
              </a:defRPr>
            </a:lvl1pPr>
            <a:lvl2pPr marL="548640" indent="-274320">
              <a:spcBef>
                <a:spcPts val="0"/>
              </a:spcBef>
              <a:defRPr sz="1920">
                <a:solidFill>
                  <a:schemeClr val="tx1"/>
                </a:solidFill>
              </a:defRPr>
            </a:lvl2pPr>
            <a:lvl3pPr marL="822960" indent="-274320">
              <a:spcBef>
                <a:spcPts val="0"/>
              </a:spcBef>
              <a:buFont typeface="Wingdings" pitchFamily="2" charset="2"/>
              <a:buChar char="§"/>
              <a:defRPr sz="1920">
                <a:solidFill>
                  <a:schemeClr val="tx1"/>
                </a:solidFill>
              </a:defRPr>
            </a:lvl3pPr>
            <a:lvl4pPr>
              <a:defRPr sz="1920">
                <a:solidFill>
                  <a:schemeClr val="tx2"/>
                </a:solidFill>
              </a:defRPr>
            </a:lvl4pPr>
            <a:lvl5pPr>
              <a:defRPr sz="1920">
                <a:solidFill>
                  <a:schemeClr val="tx2"/>
                </a:solidFill>
              </a:defRPr>
            </a:lvl5pPr>
          </a:lstStyle>
          <a:p>
            <a:pPr lvl="0"/>
            <a:r>
              <a:rPr lang="en-US" dirty="0"/>
              <a:t>Click to edit Master text styles</a:t>
            </a:r>
          </a:p>
          <a:p>
            <a:pPr lvl="1"/>
            <a:r>
              <a:rPr lang="en-US" dirty="0"/>
              <a:t>Second level</a:t>
            </a:r>
          </a:p>
          <a:p>
            <a:pPr lvl="2"/>
            <a:r>
              <a:rPr lang="en-US" dirty="0"/>
              <a:t>Third level</a:t>
            </a:r>
          </a:p>
        </p:txBody>
      </p:sp>
      <p:sp>
        <p:nvSpPr>
          <p:cNvPr id="6" name="Title 10"/>
          <p:cNvSpPr>
            <a:spLocks noGrp="1"/>
          </p:cNvSpPr>
          <p:nvPr>
            <p:ph type="title"/>
          </p:nvPr>
        </p:nvSpPr>
        <p:spPr>
          <a:xfrm>
            <a:off x="547985" y="361031"/>
            <a:ext cx="13498216" cy="398878"/>
          </a:xfrm>
          <a:prstGeom prst="rect">
            <a:avLst/>
          </a:prstGeom>
        </p:spPr>
        <p:txBody>
          <a:bodyPr lIns="0" tIns="0" rIns="0" bIns="0"/>
          <a:lstStyle>
            <a:lvl1pPr>
              <a:defRPr sz="2880">
                <a:solidFill>
                  <a:srgbClr val="00B0DA"/>
                </a:solidFill>
              </a:defRPr>
            </a:lvl1pPr>
          </a:lstStyle>
          <a:p>
            <a:r>
              <a:rPr lang="en-US" dirty="0"/>
              <a:t>Click to edit Master title style</a:t>
            </a:r>
          </a:p>
        </p:txBody>
      </p:sp>
    </p:spTree>
    <p:extLst>
      <p:ext uri="{BB962C8B-B14F-4D97-AF65-F5344CB8AC3E}">
        <p14:creationId xmlns:p14="http://schemas.microsoft.com/office/powerpoint/2010/main" val="4634348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noChangeArrowheads="1"/>
          </p:cNvSpPr>
          <p:nvPr>
            <p:ph idx="1"/>
          </p:nvPr>
        </p:nvSpPr>
        <p:spPr bwMode="auto">
          <a:xfrm>
            <a:off x="731524" y="2103124"/>
            <a:ext cx="13164821" cy="542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lvl="0"/>
            <a:r>
              <a:rPr lang="en-GB" altLang="en-US" noProof="0" dirty="0"/>
              <a:t>Click to edit the outline text format</a:t>
            </a:r>
          </a:p>
          <a:p>
            <a:pPr lvl="1"/>
            <a:r>
              <a:rPr lang="en-GB" altLang="en-US" noProof="0" dirty="0"/>
              <a:t>Second Outline Level</a:t>
            </a:r>
          </a:p>
          <a:p>
            <a:pPr lvl="2"/>
            <a:r>
              <a:rPr lang="en-GB" altLang="en-US" noProof="0" dirty="0"/>
              <a:t>Third Outline Level</a:t>
            </a:r>
          </a:p>
          <a:p>
            <a:pPr lvl="3"/>
            <a:r>
              <a:rPr lang="en-GB" altLang="en-US" noProof="0" dirty="0"/>
              <a:t>Fourth Outline Level</a:t>
            </a:r>
          </a:p>
          <a:p>
            <a:pPr lvl="4"/>
            <a:r>
              <a:rPr lang="en-GB" altLang="en-US" noProof="0" dirty="0"/>
              <a:t>Fifth Outline Level</a:t>
            </a:r>
          </a:p>
          <a:p>
            <a:pPr lvl="4"/>
            <a:r>
              <a:rPr lang="en-GB" altLang="en-US" noProof="0" dirty="0"/>
              <a:t>Sixth Outline Level</a:t>
            </a:r>
          </a:p>
          <a:p>
            <a:pPr lvl="4"/>
            <a:r>
              <a:rPr lang="en-GB" altLang="en-US" noProof="0" dirty="0"/>
              <a:t>Seventh Outline Level</a:t>
            </a:r>
          </a:p>
          <a:p>
            <a:pPr lvl="4"/>
            <a:r>
              <a:rPr lang="en-GB" altLang="en-US" noProof="0" dirty="0"/>
              <a:t>Eighth Outline Level</a:t>
            </a:r>
          </a:p>
          <a:p>
            <a:pPr lvl="4"/>
            <a:r>
              <a:rPr lang="en-GB" altLang="en-US" noProof="0" dirty="0"/>
              <a:t>Ninth Outline Level</a:t>
            </a:r>
          </a:p>
        </p:txBody>
      </p:sp>
      <p:sp>
        <p:nvSpPr>
          <p:cNvPr id="4" name="Footer Placeholder 3"/>
          <p:cNvSpPr>
            <a:spLocks noGrp="1" noChangeArrowheads="1"/>
          </p:cNvSpPr>
          <p:nvPr>
            <p:ph type="ftr" idx="10"/>
          </p:nvPr>
        </p:nvSpPr>
        <p:spPr>
          <a:xfrm>
            <a:off x="609600" y="7772401"/>
            <a:ext cx="9020176" cy="184786"/>
          </a:xfrm>
          <a:prstGeom prst="rect">
            <a:avLst/>
          </a:prstGeom>
        </p:spPr>
        <p:txBody>
          <a:bodyPr/>
          <a:lstStyle>
            <a:lvl1pPr eaLnBrk="1" hangingPunct="1">
              <a:defRPr>
                <a:solidFill>
                  <a:srgbClr val="000000"/>
                </a:solidFill>
                <a:latin typeface="+mn-lt"/>
                <a:ea typeface="+mn-ea"/>
                <a:cs typeface="Arial" charset="0"/>
              </a:defRPr>
            </a:lvl1pPr>
          </a:lstStyle>
          <a:p>
            <a:pPr>
              <a:defRPr/>
            </a:pPr>
            <a:r>
              <a:rPr lang="en-US" altLang="en-US"/>
              <a:t>© 2015 International Business Machines Corporation</a:t>
            </a:r>
          </a:p>
        </p:txBody>
      </p:sp>
      <p:sp>
        <p:nvSpPr>
          <p:cNvPr id="6" name="Slide Number Placeholder 5"/>
          <p:cNvSpPr>
            <a:spLocks noGrp="1" noChangeArrowheads="1"/>
          </p:cNvSpPr>
          <p:nvPr>
            <p:ph type="sldNum" idx="11"/>
          </p:nvPr>
        </p:nvSpPr>
        <p:spPr>
          <a:xfrm>
            <a:off x="10607040" y="7772401"/>
            <a:ext cx="3411856" cy="184786"/>
          </a:xfrm>
          <a:prstGeom prst="rect">
            <a:avLst/>
          </a:prstGeom>
        </p:spPr>
        <p:txBody>
          <a:bodyPr/>
          <a:lstStyle>
            <a:lvl1pPr eaLnBrk="1" hangingPunct="1">
              <a:defRPr>
                <a:solidFill>
                  <a:srgbClr val="000000"/>
                </a:solidFill>
                <a:latin typeface="+mn-lt"/>
                <a:ea typeface="+mn-ea"/>
                <a:cs typeface="Arial" charset="0"/>
              </a:defRPr>
            </a:lvl1pPr>
          </a:lstStyle>
          <a:p>
            <a:pPr>
              <a:defRPr/>
            </a:pPr>
            <a:fld id="{B1DEF648-58E3-4890-8D0C-FC6F9AEE64D8}" type="slidenum">
              <a:rPr lang="en-US" altLang="en-US"/>
              <a:pPr>
                <a:defRPr/>
              </a:pPr>
              <a:t>‹#›</a:t>
            </a:fld>
            <a:endParaRPr lang="en-US" altLang="en-US"/>
          </a:p>
        </p:txBody>
      </p:sp>
    </p:spTree>
    <p:extLst>
      <p:ext uri="{BB962C8B-B14F-4D97-AF65-F5344CB8AC3E}">
        <p14:creationId xmlns:p14="http://schemas.microsoft.com/office/powerpoint/2010/main" val="1865413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cxnSp>
        <p:nvCxnSpPr>
          <p:cNvPr id="4" name="Straight Connector 3"/>
          <p:cNvCxnSpPr/>
          <p:nvPr userDrawn="1"/>
        </p:nvCxnSpPr>
        <p:spPr>
          <a:xfrm flipH="1">
            <a:off x="823913" y="3886200"/>
            <a:ext cx="13806487" cy="0"/>
          </a:xfrm>
          <a:prstGeom prst="line">
            <a:avLst/>
          </a:prstGeom>
          <a:noFill/>
          <a:ln w="6350" cap="flat">
            <a:solidFill>
              <a:schemeClr val="bg1">
                <a:lumMod val="75000"/>
              </a:schemeClr>
            </a:solidFill>
            <a:prstDash val="solid"/>
            <a:bevel/>
          </a:ln>
          <a:effectLst/>
        </p:spPr>
        <p:style>
          <a:lnRef idx="0">
            <a:scrgbClr r="0" g="0" b="0"/>
          </a:lnRef>
          <a:fillRef idx="0">
            <a:scrgbClr r="0" g="0" b="0"/>
          </a:fillRef>
          <a:effectRef idx="0">
            <a:scrgbClr r="0" g="0" b="0"/>
          </a:effectRef>
          <a:fontRef idx="none"/>
        </p:style>
      </p:cxnSp>
      <p:pic>
        <p:nvPicPr>
          <p:cNvPr id="5" name="Picture 3"/>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792480" y="2479675"/>
            <a:ext cx="1714500" cy="1425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2506980" y="2556511"/>
            <a:ext cx="11666220" cy="1310640"/>
          </a:xfrm>
        </p:spPr>
        <p:txBody>
          <a:bodyPr anchor="b"/>
          <a:lstStyle>
            <a:lvl1pPr>
              <a:defRPr sz="4000">
                <a:solidFill>
                  <a:schemeClr val="bg2">
                    <a:lumMod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2522220" y="4038600"/>
            <a:ext cx="10241280" cy="2103120"/>
          </a:xfrm>
        </p:spPr>
        <p:txBody>
          <a:bodyPr>
            <a:normAutofit/>
          </a:bodyPr>
          <a:lstStyle>
            <a:lvl1pPr marL="0" indent="0" algn="l">
              <a:buNone/>
              <a:defRPr sz="3200" cap="all" baseline="0">
                <a:solidFill>
                  <a:schemeClr val="bg1">
                    <a:lumMod val="50000"/>
                  </a:schemeClr>
                </a:solidFill>
              </a:defRPr>
            </a:lvl1pPr>
            <a:lvl2pPr marL="653110" indent="0" algn="ctr">
              <a:buNone/>
              <a:defRPr>
                <a:solidFill>
                  <a:schemeClr val="tx1">
                    <a:tint val="75000"/>
                  </a:schemeClr>
                </a:solidFill>
              </a:defRPr>
            </a:lvl2pPr>
            <a:lvl3pPr marL="1306220" indent="0" algn="ctr">
              <a:buNone/>
              <a:defRPr>
                <a:solidFill>
                  <a:schemeClr val="tx1">
                    <a:tint val="75000"/>
                  </a:schemeClr>
                </a:solidFill>
              </a:defRPr>
            </a:lvl3pPr>
            <a:lvl4pPr marL="1959331" indent="0" algn="ctr">
              <a:buNone/>
              <a:defRPr>
                <a:solidFill>
                  <a:schemeClr val="tx1">
                    <a:tint val="75000"/>
                  </a:schemeClr>
                </a:solidFill>
              </a:defRPr>
            </a:lvl4pPr>
            <a:lvl5pPr marL="2612441" indent="0" algn="ctr">
              <a:buNone/>
              <a:defRPr>
                <a:solidFill>
                  <a:schemeClr val="tx1">
                    <a:tint val="75000"/>
                  </a:schemeClr>
                </a:solidFill>
              </a:defRPr>
            </a:lvl5pPr>
            <a:lvl6pPr marL="3265551" indent="0" algn="ctr">
              <a:buNone/>
              <a:defRPr>
                <a:solidFill>
                  <a:schemeClr val="tx1">
                    <a:tint val="75000"/>
                  </a:schemeClr>
                </a:solidFill>
              </a:defRPr>
            </a:lvl6pPr>
            <a:lvl7pPr marL="3918661" indent="0" algn="ctr">
              <a:buNone/>
              <a:defRPr>
                <a:solidFill>
                  <a:schemeClr val="tx1">
                    <a:tint val="75000"/>
                  </a:schemeClr>
                </a:solidFill>
              </a:defRPr>
            </a:lvl7pPr>
            <a:lvl8pPr marL="4571771" indent="0" algn="ctr">
              <a:buNone/>
              <a:defRPr>
                <a:solidFill>
                  <a:schemeClr val="tx1">
                    <a:tint val="75000"/>
                  </a:schemeClr>
                </a:solidFill>
              </a:defRPr>
            </a:lvl8pPr>
            <a:lvl9pPr marL="5224882" indent="0" algn="ctr">
              <a:buNone/>
              <a:defRPr>
                <a:solidFill>
                  <a:schemeClr val="tx1">
                    <a:tint val="75000"/>
                  </a:schemeClr>
                </a:solidFill>
              </a:defRPr>
            </a:lvl9pPr>
          </a:lstStyle>
          <a:p>
            <a:r>
              <a:rPr lang="en-US"/>
              <a:t>Click to edit Master subtitle style</a:t>
            </a:r>
            <a:endParaRPr lang="en-US" dirty="0"/>
          </a:p>
        </p:txBody>
      </p:sp>
      <p:sp>
        <p:nvSpPr>
          <p:cNvPr id="9" name="Date Placeholder 8"/>
          <p:cNvSpPr>
            <a:spLocks noGrp="1"/>
          </p:cNvSpPr>
          <p:nvPr>
            <p:ph type="dt" sz="half" idx="10"/>
          </p:nvPr>
        </p:nvSpPr>
        <p:spPr/>
        <p:txBody>
          <a:bodyPr/>
          <a:lstStyle/>
          <a:p>
            <a:pPr>
              <a:defRPr/>
            </a:pPr>
            <a:fld id="{FBE6BC1C-73BC-D04F-A4E3-B7FC0161B84E}" type="datetime1">
              <a:rPr lang="en-US" smtClean="0"/>
              <a:t>2/13/20</a:t>
            </a:fld>
            <a:endParaRPr lang="en-US" dirty="0"/>
          </a:p>
        </p:txBody>
      </p:sp>
      <p:sp>
        <p:nvSpPr>
          <p:cNvPr id="10" name="Footer Placeholder 9"/>
          <p:cNvSpPr>
            <a:spLocks noGrp="1"/>
          </p:cNvSpPr>
          <p:nvPr>
            <p:ph type="ftr" sz="quarter" idx="11"/>
          </p:nvPr>
        </p:nvSpPr>
        <p:spPr/>
        <p:txBody>
          <a:bodyPr/>
          <a:lstStyle/>
          <a:p>
            <a:r>
              <a:rPr lang="en-US" dirty="0"/>
              <a:t>2016 IBM  Confidential</a:t>
            </a:r>
          </a:p>
        </p:txBody>
      </p:sp>
      <p:sp>
        <p:nvSpPr>
          <p:cNvPr id="11" name="Slide Number Placeholder 10"/>
          <p:cNvSpPr>
            <a:spLocks noGrp="1"/>
          </p:cNvSpPr>
          <p:nvPr>
            <p:ph type="sldNum" sz="quarter" idx="12"/>
          </p:nvPr>
        </p:nvSpPr>
        <p:spPr/>
        <p:txBody>
          <a:bodyPr/>
          <a:lstStyle/>
          <a:p>
            <a:fld id="{BDA1C353-5D38-4C5C-8D25-B1ED6D5DE954}" type="slidenum">
              <a:rPr lang="en-US" smtClean="0"/>
              <a:pPr/>
              <a:t>‹#›</a:t>
            </a:fld>
            <a:endParaRPr lang="en-US" dirty="0"/>
          </a:p>
        </p:txBody>
      </p:sp>
    </p:spTree>
    <p:extLst>
      <p:ext uri="{BB962C8B-B14F-4D97-AF65-F5344CB8AC3E}">
        <p14:creationId xmlns:p14="http://schemas.microsoft.com/office/powerpoint/2010/main" val="551719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5" name="Picture 3"/>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65088" y="30163"/>
            <a:ext cx="696912" cy="579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62000" y="1588"/>
            <a:ext cx="12957048" cy="608012"/>
          </a:xfrm>
        </p:spPr>
        <p:txBody>
          <a:bodyPr/>
          <a:lstStyle>
            <a:lvl1pPr>
              <a:defRPr sz="2800"/>
            </a:lvl1pPr>
          </a:lstStyle>
          <a:p>
            <a:r>
              <a:rPr lang="en-US" dirty="0"/>
              <a:t>Click to edit Master title style</a:t>
            </a:r>
          </a:p>
        </p:txBody>
      </p:sp>
      <p:sp>
        <p:nvSpPr>
          <p:cNvPr id="3" name="Content Placeholder 2"/>
          <p:cNvSpPr>
            <a:spLocks noGrp="1"/>
          </p:cNvSpPr>
          <p:nvPr>
            <p:ph idx="1"/>
          </p:nvPr>
        </p:nvSpPr>
        <p:spPr>
          <a:xfrm>
            <a:off x="457200" y="1066800"/>
            <a:ext cx="13441363" cy="6284913"/>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p:txBody>
      </p:sp>
      <p:sp>
        <p:nvSpPr>
          <p:cNvPr id="6" name="Date Placeholder 3"/>
          <p:cNvSpPr>
            <a:spLocks noGrp="1"/>
          </p:cNvSpPr>
          <p:nvPr>
            <p:ph type="dt" sz="half" idx="10"/>
          </p:nvPr>
        </p:nvSpPr>
        <p:spPr/>
        <p:txBody>
          <a:bodyPr/>
          <a:lstStyle>
            <a:lvl1pPr>
              <a:defRPr/>
            </a:lvl1pPr>
          </a:lstStyle>
          <a:p>
            <a:pPr>
              <a:defRPr/>
            </a:pPr>
            <a:r>
              <a:rPr lang="en-US" dirty="0"/>
              <a:t>2016 IBM Confidential</a:t>
            </a:r>
          </a:p>
        </p:txBody>
      </p:sp>
      <p:sp>
        <p:nvSpPr>
          <p:cNvPr id="7" name="Slide Number Placeholder 5"/>
          <p:cNvSpPr>
            <a:spLocks noGrp="1"/>
          </p:cNvSpPr>
          <p:nvPr>
            <p:ph type="sldNum" sz="quarter" idx="11"/>
          </p:nvPr>
        </p:nvSpPr>
        <p:spPr/>
        <p:txBody>
          <a:bodyPr/>
          <a:lstStyle>
            <a:lvl1pPr>
              <a:defRPr/>
            </a:lvl1pPr>
          </a:lstStyle>
          <a:p>
            <a:fld id="{1F177F8E-3B53-4C83-AAEE-098921EBA9F4}" type="slidenum">
              <a:rPr lang="en-US"/>
              <a:pPr/>
              <a:t>‹#›</a:t>
            </a:fld>
            <a:endParaRPr lang="en-US" dirty="0"/>
          </a:p>
        </p:txBody>
      </p:sp>
      <p:sp>
        <p:nvSpPr>
          <p:cNvPr id="4" name="Footer Placeholder 3"/>
          <p:cNvSpPr>
            <a:spLocks noGrp="1"/>
          </p:cNvSpPr>
          <p:nvPr>
            <p:ph type="ftr" sz="quarter" idx="12"/>
          </p:nvPr>
        </p:nvSpPr>
        <p:spPr/>
        <p:txBody>
          <a:bodyPr/>
          <a:lstStyle/>
          <a:p>
            <a:r>
              <a:rPr lang="en-US" dirty="0"/>
              <a:t>2016 IBM Confidential</a:t>
            </a:r>
          </a:p>
        </p:txBody>
      </p:sp>
    </p:spTree>
    <p:extLst>
      <p:ext uri="{BB962C8B-B14F-4D97-AF65-F5344CB8AC3E}">
        <p14:creationId xmlns:p14="http://schemas.microsoft.com/office/powerpoint/2010/main" val="2649810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1" y="762000"/>
            <a:ext cx="12954000" cy="1158874"/>
          </a:xfrm>
        </p:spPr>
        <p:txBody>
          <a:bodyPr/>
          <a:lstStyle/>
          <a:p>
            <a:r>
              <a:rPr lang="en-US" dirty="0"/>
              <a:t>Click to edit Master title style</a:t>
            </a:r>
          </a:p>
        </p:txBody>
      </p:sp>
      <p:sp>
        <p:nvSpPr>
          <p:cNvPr id="3" name="Content Placeholder 2"/>
          <p:cNvSpPr>
            <a:spLocks noGrp="1"/>
          </p:cNvSpPr>
          <p:nvPr>
            <p:ph idx="1"/>
          </p:nvPr>
        </p:nvSpPr>
        <p:spPr>
          <a:xfrm>
            <a:off x="457199" y="1920875"/>
            <a:ext cx="6720840" cy="5430838"/>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Date Placeholder 3"/>
          <p:cNvSpPr>
            <a:spLocks noGrp="1"/>
          </p:cNvSpPr>
          <p:nvPr>
            <p:ph type="dt" sz="half" idx="10"/>
          </p:nvPr>
        </p:nvSpPr>
        <p:spPr/>
        <p:txBody>
          <a:bodyPr/>
          <a:lstStyle>
            <a:lvl1pPr>
              <a:defRPr/>
            </a:lvl1pPr>
          </a:lstStyle>
          <a:p>
            <a:pPr>
              <a:defRPr/>
            </a:pPr>
            <a:fld id="{7EF9F557-6951-B044-BDA6-244683C503CF}" type="datetime1">
              <a:rPr lang="en-US" smtClean="0"/>
              <a:t>2/13/20</a:t>
            </a:fld>
            <a:endParaRPr lang="en-US" dirty="0"/>
          </a:p>
        </p:txBody>
      </p:sp>
      <p:sp>
        <p:nvSpPr>
          <p:cNvPr id="7" name="Slide Number Placeholder 5"/>
          <p:cNvSpPr>
            <a:spLocks noGrp="1"/>
          </p:cNvSpPr>
          <p:nvPr>
            <p:ph type="sldNum" sz="quarter" idx="11"/>
          </p:nvPr>
        </p:nvSpPr>
        <p:spPr/>
        <p:txBody>
          <a:bodyPr/>
          <a:lstStyle>
            <a:lvl1pPr>
              <a:defRPr/>
            </a:lvl1pPr>
          </a:lstStyle>
          <a:p>
            <a:fld id="{1F177F8E-3B53-4C83-AAEE-098921EBA9F4}" type="slidenum">
              <a:rPr lang="en-US"/>
              <a:pPr/>
              <a:t>‹#›</a:t>
            </a:fld>
            <a:endParaRPr lang="en-US" dirty="0"/>
          </a:p>
        </p:txBody>
      </p:sp>
      <p:sp>
        <p:nvSpPr>
          <p:cNvPr id="9" name="Content Placeholder 2"/>
          <p:cNvSpPr>
            <a:spLocks noGrp="1"/>
          </p:cNvSpPr>
          <p:nvPr>
            <p:ph idx="12"/>
          </p:nvPr>
        </p:nvSpPr>
        <p:spPr>
          <a:xfrm>
            <a:off x="7177881" y="1920875"/>
            <a:ext cx="6720840" cy="5430838"/>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p:cNvCxnSpPr/>
          <p:nvPr userDrawn="1"/>
        </p:nvCxnSpPr>
        <p:spPr>
          <a:xfrm flipH="1">
            <a:off x="0" y="609600"/>
            <a:ext cx="13258800" cy="0"/>
          </a:xfrm>
          <a:prstGeom prst="line">
            <a:avLst/>
          </a:prstGeom>
          <a:noFill/>
          <a:ln w="6350" cap="flat">
            <a:solidFill>
              <a:schemeClr val="bg1">
                <a:lumMod val="75000"/>
              </a:schemeClr>
            </a:solidFill>
            <a:prstDash val="solid"/>
            <a:bevel/>
          </a:ln>
          <a:effectLst/>
        </p:spPr>
        <p:style>
          <a:lnRef idx="0">
            <a:scrgbClr r="0" g="0" b="0"/>
          </a:lnRef>
          <a:fillRef idx="0">
            <a:scrgbClr r="0" g="0" b="0"/>
          </a:fillRef>
          <a:effectRef idx="0">
            <a:scrgbClr r="0" g="0" b="0"/>
          </a:effectRef>
          <a:fontRef idx="none"/>
        </p:style>
      </p:cxnSp>
      <p:pic>
        <p:nvPicPr>
          <p:cNvPr id="11" name="Picture 3"/>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65088" y="30163"/>
            <a:ext cx="696912" cy="579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13"/>
          </p:nvPr>
        </p:nvSpPr>
        <p:spPr/>
        <p:txBody>
          <a:bodyPr/>
          <a:lstStyle/>
          <a:p>
            <a:r>
              <a:rPr lang="en-US" dirty="0"/>
              <a:t>2016 IBM Confidential</a:t>
            </a:r>
          </a:p>
        </p:txBody>
      </p:sp>
    </p:spTree>
    <p:extLst>
      <p:ext uri="{BB962C8B-B14F-4D97-AF65-F5344CB8AC3E}">
        <p14:creationId xmlns:p14="http://schemas.microsoft.com/office/powerpoint/2010/main" val="1888191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51362" y="762000"/>
            <a:ext cx="11658600" cy="1158874"/>
          </a:xfrm>
        </p:spPr>
        <p:txBody>
          <a:bodyPr/>
          <a:lstStyle/>
          <a:p>
            <a:r>
              <a:rPr lang="en-US" dirty="0"/>
              <a:t>Click to edit Master title style</a:t>
            </a:r>
          </a:p>
        </p:txBody>
      </p:sp>
      <p:sp>
        <p:nvSpPr>
          <p:cNvPr id="3" name="Content Placeholder 2"/>
          <p:cNvSpPr>
            <a:spLocks noGrp="1"/>
          </p:cNvSpPr>
          <p:nvPr>
            <p:ph idx="1"/>
          </p:nvPr>
        </p:nvSpPr>
        <p:spPr>
          <a:xfrm>
            <a:off x="457199" y="1920875"/>
            <a:ext cx="6720840" cy="5430838"/>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Date Placeholder 3"/>
          <p:cNvSpPr>
            <a:spLocks noGrp="1"/>
          </p:cNvSpPr>
          <p:nvPr>
            <p:ph type="dt" sz="half" idx="10"/>
          </p:nvPr>
        </p:nvSpPr>
        <p:spPr/>
        <p:txBody>
          <a:bodyPr/>
          <a:lstStyle>
            <a:lvl1pPr>
              <a:defRPr/>
            </a:lvl1pPr>
          </a:lstStyle>
          <a:p>
            <a:pPr>
              <a:defRPr/>
            </a:pPr>
            <a:fld id="{0999D212-0B4A-3F43-A65B-E3EF0DCC9BF8}" type="datetime1">
              <a:rPr lang="en-US" smtClean="0"/>
              <a:t>2/13/20</a:t>
            </a:fld>
            <a:endParaRPr lang="en-US" dirty="0"/>
          </a:p>
        </p:txBody>
      </p:sp>
      <p:sp>
        <p:nvSpPr>
          <p:cNvPr id="7" name="Slide Number Placeholder 5"/>
          <p:cNvSpPr>
            <a:spLocks noGrp="1"/>
          </p:cNvSpPr>
          <p:nvPr>
            <p:ph type="sldNum" sz="quarter" idx="11"/>
          </p:nvPr>
        </p:nvSpPr>
        <p:spPr/>
        <p:txBody>
          <a:bodyPr/>
          <a:lstStyle>
            <a:lvl1pPr>
              <a:defRPr/>
            </a:lvl1pPr>
          </a:lstStyle>
          <a:p>
            <a:fld id="{1F177F8E-3B53-4C83-AAEE-098921EBA9F4}" type="slidenum">
              <a:rPr lang="en-US"/>
              <a:pPr/>
              <a:t>‹#›</a:t>
            </a:fld>
            <a:endParaRPr lang="en-US" dirty="0"/>
          </a:p>
        </p:txBody>
      </p:sp>
      <p:sp>
        <p:nvSpPr>
          <p:cNvPr id="9" name="Content Placeholder 2"/>
          <p:cNvSpPr>
            <a:spLocks noGrp="1"/>
          </p:cNvSpPr>
          <p:nvPr>
            <p:ph idx="12"/>
          </p:nvPr>
        </p:nvSpPr>
        <p:spPr>
          <a:xfrm>
            <a:off x="7177881" y="1920875"/>
            <a:ext cx="6720840" cy="5430838"/>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p:cNvCxnSpPr/>
          <p:nvPr userDrawn="1"/>
        </p:nvCxnSpPr>
        <p:spPr>
          <a:xfrm flipH="1">
            <a:off x="0" y="609600"/>
            <a:ext cx="13258800" cy="0"/>
          </a:xfrm>
          <a:prstGeom prst="line">
            <a:avLst/>
          </a:prstGeom>
          <a:noFill/>
          <a:ln w="6350" cap="flat">
            <a:solidFill>
              <a:schemeClr val="bg1">
                <a:lumMod val="75000"/>
              </a:schemeClr>
            </a:solidFill>
            <a:prstDash val="solid"/>
            <a:bevel/>
          </a:ln>
          <a:effectLst/>
        </p:spPr>
        <p:style>
          <a:lnRef idx="0">
            <a:scrgbClr r="0" g="0" b="0"/>
          </a:lnRef>
          <a:fillRef idx="0">
            <a:scrgbClr r="0" g="0" b="0"/>
          </a:fillRef>
          <a:effectRef idx="0">
            <a:scrgbClr r="0" g="0" b="0"/>
          </a:effectRef>
          <a:fontRef idx="none"/>
        </p:style>
      </p:cxnSp>
      <p:pic>
        <p:nvPicPr>
          <p:cNvPr id="11" name="Picture 3"/>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65088" y="30163"/>
            <a:ext cx="696912" cy="579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13"/>
          </p:nvPr>
        </p:nvSpPr>
        <p:spPr/>
        <p:txBody>
          <a:bodyPr/>
          <a:lstStyle/>
          <a:p>
            <a:r>
              <a:rPr lang="en-US" dirty="0"/>
              <a:t>2016 IBM Confidential</a:t>
            </a:r>
          </a:p>
        </p:txBody>
      </p:sp>
    </p:spTree>
    <p:extLst>
      <p:ext uri="{BB962C8B-B14F-4D97-AF65-F5344CB8AC3E}">
        <p14:creationId xmlns:p14="http://schemas.microsoft.com/office/powerpoint/2010/main" val="2941959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55180" y="762000"/>
            <a:ext cx="11658600" cy="1158874"/>
          </a:xfrm>
        </p:spPr>
        <p:txBody>
          <a:bodyPr/>
          <a:lstStyle/>
          <a:p>
            <a:r>
              <a:rPr lang="en-US" dirty="0"/>
              <a:t>Click to edit Master title style</a:t>
            </a:r>
          </a:p>
        </p:txBody>
      </p:sp>
      <p:sp>
        <p:nvSpPr>
          <p:cNvPr id="3" name="Content Placeholder 2"/>
          <p:cNvSpPr>
            <a:spLocks noGrp="1"/>
          </p:cNvSpPr>
          <p:nvPr>
            <p:ph idx="1"/>
          </p:nvPr>
        </p:nvSpPr>
        <p:spPr>
          <a:xfrm>
            <a:off x="457199" y="1920875"/>
            <a:ext cx="4480560" cy="5430838"/>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Date Placeholder 3"/>
          <p:cNvSpPr>
            <a:spLocks noGrp="1"/>
          </p:cNvSpPr>
          <p:nvPr>
            <p:ph type="dt" sz="half" idx="10"/>
          </p:nvPr>
        </p:nvSpPr>
        <p:spPr/>
        <p:txBody>
          <a:bodyPr/>
          <a:lstStyle>
            <a:lvl1pPr>
              <a:defRPr/>
            </a:lvl1pPr>
          </a:lstStyle>
          <a:p>
            <a:pPr>
              <a:defRPr/>
            </a:pPr>
            <a:fld id="{C7AB676C-2B39-3147-8FAA-EE9D1317F1CA}" type="datetime1">
              <a:rPr lang="en-US" smtClean="0"/>
              <a:t>2/13/20</a:t>
            </a:fld>
            <a:endParaRPr lang="en-US" dirty="0"/>
          </a:p>
        </p:txBody>
      </p:sp>
      <p:sp>
        <p:nvSpPr>
          <p:cNvPr id="7" name="Slide Number Placeholder 5"/>
          <p:cNvSpPr>
            <a:spLocks noGrp="1"/>
          </p:cNvSpPr>
          <p:nvPr>
            <p:ph type="sldNum" sz="quarter" idx="11"/>
          </p:nvPr>
        </p:nvSpPr>
        <p:spPr/>
        <p:txBody>
          <a:bodyPr/>
          <a:lstStyle>
            <a:lvl1pPr>
              <a:defRPr/>
            </a:lvl1pPr>
          </a:lstStyle>
          <a:p>
            <a:fld id="{1F177F8E-3B53-4C83-AAEE-098921EBA9F4}" type="slidenum">
              <a:rPr lang="en-US"/>
              <a:pPr/>
              <a:t>‹#›</a:t>
            </a:fld>
            <a:endParaRPr lang="en-US" dirty="0"/>
          </a:p>
        </p:txBody>
      </p:sp>
      <p:sp>
        <p:nvSpPr>
          <p:cNvPr id="9" name="Content Placeholder 2"/>
          <p:cNvSpPr>
            <a:spLocks noGrp="1"/>
          </p:cNvSpPr>
          <p:nvPr>
            <p:ph idx="12"/>
          </p:nvPr>
        </p:nvSpPr>
        <p:spPr>
          <a:xfrm>
            <a:off x="9414034" y="1920875"/>
            <a:ext cx="4480560" cy="5430838"/>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Content Placeholder 2"/>
          <p:cNvSpPr>
            <a:spLocks noGrp="1"/>
          </p:cNvSpPr>
          <p:nvPr>
            <p:ph idx="13"/>
          </p:nvPr>
        </p:nvSpPr>
        <p:spPr>
          <a:xfrm>
            <a:off x="4935616" y="1920875"/>
            <a:ext cx="4480560" cy="5430838"/>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1" name="Straight Connector 10"/>
          <p:cNvCxnSpPr/>
          <p:nvPr userDrawn="1"/>
        </p:nvCxnSpPr>
        <p:spPr>
          <a:xfrm flipH="1">
            <a:off x="0" y="609600"/>
            <a:ext cx="13258800" cy="0"/>
          </a:xfrm>
          <a:prstGeom prst="line">
            <a:avLst/>
          </a:prstGeom>
          <a:noFill/>
          <a:ln w="6350" cap="flat">
            <a:solidFill>
              <a:schemeClr val="bg1">
                <a:lumMod val="75000"/>
              </a:schemeClr>
            </a:solidFill>
            <a:prstDash val="solid"/>
            <a:bevel/>
          </a:ln>
          <a:effectLst/>
        </p:spPr>
        <p:style>
          <a:lnRef idx="0">
            <a:scrgbClr r="0" g="0" b="0"/>
          </a:lnRef>
          <a:fillRef idx="0">
            <a:scrgbClr r="0" g="0" b="0"/>
          </a:fillRef>
          <a:effectRef idx="0">
            <a:scrgbClr r="0" g="0" b="0"/>
          </a:effectRef>
          <a:fontRef idx="none"/>
        </p:style>
      </p:cxnSp>
      <p:pic>
        <p:nvPicPr>
          <p:cNvPr id="12" name="Picture 3"/>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65088" y="30163"/>
            <a:ext cx="696912" cy="579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14"/>
          </p:nvPr>
        </p:nvSpPr>
        <p:spPr/>
        <p:txBody>
          <a:bodyPr/>
          <a:lstStyle/>
          <a:p>
            <a:r>
              <a:rPr lang="en-US" dirty="0"/>
              <a:t>2016 IBM Confidential</a:t>
            </a:r>
          </a:p>
        </p:txBody>
      </p:sp>
    </p:spTree>
    <p:extLst>
      <p:ext uri="{BB962C8B-B14F-4D97-AF65-F5344CB8AC3E}">
        <p14:creationId xmlns:p14="http://schemas.microsoft.com/office/powerpoint/2010/main" val="3956563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lient Closing Slide">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6858000" y="3090863"/>
            <a:ext cx="2971800" cy="1862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600">
                <a:solidFill>
                  <a:schemeClr val="tx1"/>
                </a:solidFill>
                <a:latin typeface="Calibri" pitchFamily="34" charset="0"/>
                <a:cs typeface="Arial" pitchFamily="34" charset="0"/>
              </a:defRPr>
            </a:lvl1pPr>
            <a:lvl2pPr marL="742950" indent="-285750" eaLnBrk="0" hangingPunct="0">
              <a:defRPr sz="2600">
                <a:solidFill>
                  <a:schemeClr val="tx1"/>
                </a:solidFill>
                <a:latin typeface="Calibri" pitchFamily="34" charset="0"/>
                <a:cs typeface="Arial" pitchFamily="34" charset="0"/>
              </a:defRPr>
            </a:lvl2pPr>
            <a:lvl3pPr marL="1143000" indent="-228600" eaLnBrk="0" hangingPunct="0">
              <a:defRPr sz="2600">
                <a:solidFill>
                  <a:schemeClr val="tx1"/>
                </a:solidFill>
                <a:latin typeface="Calibri" pitchFamily="34" charset="0"/>
                <a:cs typeface="Arial" pitchFamily="34" charset="0"/>
              </a:defRPr>
            </a:lvl3pPr>
            <a:lvl4pPr marL="1600200" indent="-228600" eaLnBrk="0" hangingPunct="0">
              <a:defRPr sz="2600">
                <a:solidFill>
                  <a:schemeClr val="tx1"/>
                </a:solidFill>
                <a:latin typeface="Calibri" pitchFamily="34" charset="0"/>
                <a:cs typeface="Arial" pitchFamily="34" charset="0"/>
              </a:defRPr>
            </a:lvl4pPr>
            <a:lvl5pPr marL="2057400" indent="-228600" eaLnBrk="0" hangingPunct="0">
              <a:defRPr sz="2600">
                <a:solidFill>
                  <a:schemeClr val="tx1"/>
                </a:solidFill>
                <a:latin typeface="Calibri" pitchFamily="34" charset="0"/>
                <a:cs typeface="Arial" pitchFamily="34" charset="0"/>
              </a:defRPr>
            </a:lvl5pPr>
            <a:lvl6pPr marL="2514600" indent="-228600" defTabSz="1304925" eaLnBrk="0" fontAlgn="base" hangingPunct="0">
              <a:spcBef>
                <a:spcPct val="0"/>
              </a:spcBef>
              <a:spcAft>
                <a:spcPct val="0"/>
              </a:spcAft>
              <a:defRPr sz="2600">
                <a:solidFill>
                  <a:schemeClr val="tx1"/>
                </a:solidFill>
                <a:latin typeface="Calibri" pitchFamily="34" charset="0"/>
                <a:cs typeface="Arial" pitchFamily="34" charset="0"/>
              </a:defRPr>
            </a:lvl6pPr>
            <a:lvl7pPr marL="2971800" indent="-228600" defTabSz="1304925" eaLnBrk="0" fontAlgn="base" hangingPunct="0">
              <a:spcBef>
                <a:spcPct val="0"/>
              </a:spcBef>
              <a:spcAft>
                <a:spcPct val="0"/>
              </a:spcAft>
              <a:defRPr sz="2600">
                <a:solidFill>
                  <a:schemeClr val="tx1"/>
                </a:solidFill>
                <a:latin typeface="Calibri" pitchFamily="34" charset="0"/>
                <a:cs typeface="Arial" pitchFamily="34" charset="0"/>
              </a:defRPr>
            </a:lvl7pPr>
            <a:lvl8pPr marL="3429000" indent="-228600" defTabSz="1304925" eaLnBrk="0" fontAlgn="base" hangingPunct="0">
              <a:spcBef>
                <a:spcPct val="0"/>
              </a:spcBef>
              <a:spcAft>
                <a:spcPct val="0"/>
              </a:spcAft>
              <a:defRPr sz="2600">
                <a:solidFill>
                  <a:schemeClr val="tx1"/>
                </a:solidFill>
                <a:latin typeface="Calibri" pitchFamily="34" charset="0"/>
                <a:cs typeface="Arial" pitchFamily="34" charset="0"/>
              </a:defRPr>
            </a:lvl8pPr>
            <a:lvl9pPr marL="3886200" indent="-228600" defTabSz="1304925" eaLnBrk="0" fontAlgn="base" hangingPunct="0">
              <a:spcBef>
                <a:spcPct val="0"/>
              </a:spcBef>
              <a:spcAft>
                <a:spcPct val="0"/>
              </a:spcAft>
              <a:defRPr sz="2600">
                <a:solidFill>
                  <a:schemeClr val="tx1"/>
                </a:solidFill>
                <a:latin typeface="Calibri" pitchFamily="34" charset="0"/>
                <a:cs typeface="Arial" pitchFamily="34" charset="0"/>
              </a:defRPr>
            </a:lvl9pPr>
          </a:lstStyle>
          <a:p>
            <a:pPr eaLnBrk="1" hangingPunct="1">
              <a:defRPr/>
            </a:pPr>
            <a:r>
              <a:rPr lang="en-US" sz="11500" dirty="0"/>
              <a:t>+</a:t>
            </a:r>
          </a:p>
        </p:txBody>
      </p:sp>
      <p:pic>
        <p:nvPicPr>
          <p:cNvPr id="5" name="Picture 3"/>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7467600" y="2511425"/>
            <a:ext cx="3095625" cy="2574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Content Placeholder 2"/>
          <p:cNvSpPr>
            <a:spLocks noGrp="1"/>
          </p:cNvSpPr>
          <p:nvPr>
            <p:ph sz="quarter" idx="12"/>
          </p:nvPr>
        </p:nvSpPr>
        <p:spPr>
          <a:xfrm>
            <a:off x="3429000" y="2753773"/>
            <a:ext cx="3200400" cy="2536406"/>
          </a:xfrm>
        </p:spPr>
        <p:txBody>
          <a:bodyPr/>
          <a:lstStyle>
            <a:lvl1pPr>
              <a:defRPr/>
            </a:lvl1pPr>
          </a:lstStyle>
          <a:p>
            <a:pPr lvl="0"/>
            <a:r>
              <a:rPr lang="en-US"/>
              <a:t>Click to edit Master text styles</a:t>
            </a:r>
          </a:p>
        </p:txBody>
      </p:sp>
      <p:sp>
        <p:nvSpPr>
          <p:cNvPr id="6" name="Date Placeholder 3"/>
          <p:cNvSpPr>
            <a:spLocks noGrp="1"/>
          </p:cNvSpPr>
          <p:nvPr>
            <p:ph type="dt" sz="half" idx="13"/>
          </p:nvPr>
        </p:nvSpPr>
        <p:spPr/>
        <p:txBody>
          <a:bodyPr/>
          <a:lstStyle>
            <a:lvl1pPr>
              <a:defRPr/>
            </a:lvl1pPr>
          </a:lstStyle>
          <a:p>
            <a:pPr>
              <a:defRPr/>
            </a:pPr>
            <a:fld id="{4E6CADEA-D890-B646-8ED5-DD888B7A6D7D}" type="datetime1">
              <a:rPr lang="en-US" smtClean="0"/>
              <a:t>2/13/20</a:t>
            </a:fld>
            <a:endParaRPr lang="en-US" dirty="0"/>
          </a:p>
        </p:txBody>
      </p:sp>
      <p:sp>
        <p:nvSpPr>
          <p:cNvPr id="7" name="Slide Number Placeholder 5"/>
          <p:cNvSpPr>
            <a:spLocks noGrp="1"/>
          </p:cNvSpPr>
          <p:nvPr>
            <p:ph type="sldNum" sz="quarter" idx="14"/>
          </p:nvPr>
        </p:nvSpPr>
        <p:spPr/>
        <p:txBody>
          <a:bodyPr/>
          <a:lstStyle>
            <a:lvl1pPr>
              <a:defRPr/>
            </a:lvl1pPr>
          </a:lstStyle>
          <a:p>
            <a:fld id="{19A8AA9E-1AA0-49C2-B5C0-5E137340E2FC}" type="slidenum">
              <a:rPr lang="en-US"/>
              <a:pPr/>
              <a:t>‹#›</a:t>
            </a:fld>
            <a:endParaRPr lang="en-US" dirty="0"/>
          </a:p>
        </p:txBody>
      </p:sp>
      <p:sp>
        <p:nvSpPr>
          <p:cNvPr id="2" name="Footer Placeholder 1"/>
          <p:cNvSpPr>
            <a:spLocks noGrp="1"/>
          </p:cNvSpPr>
          <p:nvPr>
            <p:ph type="ftr" sz="quarter" idx="15"/>
          </p:nvPr>
        </p:nvSpPr>
        <p:spPr/>
        <p:txBody>
          <a:bodyPr/>
          <a:lstStyle/>
          <a:p>
            <a:r>
              <a:rPr lang="en-US" dirty="0"/>
              <a:t>2016 IBM Confidential</a:t>
            </a:r>
          </a:p>
        </p:txBody>
      </p:sp>
    </p:spTree>
    <p:extLst>
      <p:ext uri="{BB962C8B-B14F-4D97-AF65-F5344CB8AC3E}">
        <p14:creationId xmlns:p14="http://schemas.microsoft.com/office/powerpoint/2010/main" val="1703466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pPr>
              <a:defRPr/>
            </a:pPr>
            <a:fld id="{F2995F55-386A-464B-A528-EB6470ED05D1}" type="datetime1">
              <a:rPr lang="en-US" smtClean="0"/>
              <a:t>2/13/20</a:t>
            </a:fld>
            <a:endParaRPr lang="en-US" dirty="0"/>
          </a:p>
        </p:txBody>
      </p:sp>
      <p:sp>
        <p:nvSpPr>
          <p:cNvPr id="7" name="Footer Placeholder 6"/>
          <p:cNvSpPr>
            <a:spLocks noGrp="1"/>
          </p:cNvSpPr>
          <p:nvPr>
            <p:ph type="ftr" sz="quarter" idx="11"/>
          </p:nvPr>
        </p:nvSpPr>
        <p:spPr/>
        <p:txBody>
          <a:bodyPr/>
          <a:lstStyle/>
          <a:p>
            <a:r>
              <a:rPr lang="en-US" dirty="0"/>
              <a:t>2016 IBM  Confidential</a:t>
            </a:r>
          </a:p>
        </p:txBody>
      </p:sp>
      <p:sp>
        <p:nvSpPr>
          <p:cNvPr id="8" name="Slide Number Placeholder 7"/>
          <p:cNvSpPr>
            <a:spLocks noGrp="1"/>
          </p:cNvSpPr>
          <p:nvPr>
            <p:ph type="sldNum" sz="quarter" idx="12"/>
          </p:nvPr>
        </p:nvSpPr>
        <p:spPr/>
        <p:txBody>
          <a:bodyPr/>
          <a:lstStyle/>
          <a:p>
            <a:fld id="{BDA1C353-5D38-4C5C-8D25-B1ED6D5DE954}" type="slidenum">
              <a:rPr lang="en-US" smtClean="0"/>
              <a:pPr/>
              <a:t>‹#›</a:t>
            </a:fld>
            <a:endParaRPr lang="en-US" dirty="0"/>
          </a:p>
        </p:txBody>
      </p:sp>
    </p:spTree>
    <p:extLst>
      <p:ext uri="{BB962C8B-B14F-4D97-AF65-F5344CB8AC3E}">
        <p14:creationId xmlns:p14="http://schemas.microsoft.com/office/powerpoint/2010/main" val="1430916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pPr>
              <a:defRPr/>
            </a:pPr>
            <a:fld id="{30D85F8E-C56F-654C-ADD7-3FD26EAEFF6D}" type="datetime1">
              <a:rPr lang="en-US" smtClean="0"/>
              <a:t>2/13/20</a:t>
            </a:fld>
            <a:endParaRPr lang="en-US" dirty="0"/>
          </a:p>
        </p:txBody>
      </p:sp>
      <p:sp>
        <p:nvSpPr>
          <p:cNvPr id="6" name="Footer Placeholder 5"/>
          <p:cNvSpPr>
            <a:spLocks noGrp="1"/>
          </p:cNvSpPr>
          <p:nvPr>
            <p:ph type="ftr" sz="quarter" idx="11"/>
          </p:nvPr>
        </p:nvSpPr>
        <p:spPr/>
        <p:txBody>
          <a:bodyPr/>
          <a:lstStyle/>
          <a:p>
            <a:r>
              <a:rPr lang="en-US" dirty="0"/>
              <a:t>2016 IBM  Confidential</a:t>
            </a:r>
          </a:p>
        </p:txBody>
      </p:sp>
      <p:sp>
        <p:nvSpPr>
          <p:cNvPr id="7" name="Slide Number Placeholder 6"/>
          <p:cNvSpPr>
            <a:spLocks noGrp="1"/>
          </p:cNvSpPr>
          <p:nvPr>
            <p:ph type="sldNum" sz="quarter" idx="12"/>
          </p:nvPr>
        </p:nvSpPr>
        <p:spPr/>
        <p:txBody>
          <a:bodyPr/>
          <a:lstStyle/>
          <a:p>
            <a:fld id="{BDA1C353-5D38-4C5C-8D25-B1ED6D5DE954}" type="slidenum">
              <a:rPr lang="en-US" smtClean="0"/>
              <a:pPr/>
              <a:t>‹#›</a:t>
            </a:fld>
            <a:endParaRPr lang="en-US" dirty="0"/>
          </a:p>
        </p:txBody>
      </p:sp>
    </p:spTree>
    <p:extLst>
      <p:ext uri="{BB962C8B-B14F-4D97-AF65-F5344CB8AC3E}">
        <p14:creationId xmlns:p14="http://schemas.microsoft.com/office/powerpoint/2010/main" val="1349098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762000"/>
            <a:ext cx="12957048" cy="137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30622" tIns="65311" rIns="130622" bIns="65311" numCol="1" anchor="t" anchorCtr="0" compatLnSpc="1">
            <a:prstTxWarp prst="textNoShape">
              <a:avLst/>
            </a:prstTxWarp>
          </a:bodyPr>
          <a:lstStyle/>
          <a:p>
            <a:pPr lvl="0"/>
            <a:r>
              <a:rPr lang="en-US" dirty="0"/>
              <a:t>Click to edit Master title style</a:t>
            </a:r>
          </a:p>
        </p:txBody>
      </p:sp>
      <p:sp>
        <p:nvSpPr>
          <p:cNvPr id="1028" name="Text Placeholder 2"/>
          <p:cNvSpPr>
            <a:spLocks noGrp="1"/>
          </p:cNvSpPr>
          <p:nvPr>
            <p:ph type="body" idx="1"/>
          </p:nvPr>
        </p:nvSpPr>
        <p:spPr bwMode="auto">
          <a:xfrm>
            <a:off x="457200" y="1920875"/>
            <a:ext cx="13441363" cy="5430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30622" tIns="65311" rIns="130622" bIns="6531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p:cNvSpPr>
            <a:spLocks noGrp="1"/>
          </p:cNvSpPr>
          <p:nvPr>
            <p:ph type="dt" sz="half" idx="2"/>
          </p:nvPr>
        </p:nvSpPr>
        <p:spPr>
          <a:xfrm>
            <a:off x="466725" y="7901940"/>
            <a:ext cx="3414713" cy="274320"/>
          </a:xfrm>
          <a:prstGeom prst="rect">
            <a:avLst/>
          </a:prstGeom>
        </p:spPr>
        <p:txBody>
          <a:bodyPr vert="horz" lIns="130622" tIns="65311" rIns="130622" bIns="65311" rtlCol="0" anchor="ctr"/>
          <a:lstStyle>
            <a:lvl1pPr algn="l" defTabSz="1306220" fontAlgn="auto">
              <a:spcBef>
                <a:spcPts val="0"/>
              </a:spcBef>
              <a:spcAft>
                <a:spcPts val="0"/>
              </a:spcAft>
              <a:defRPr sz="1400">
                <a:solidFill>
                  <a:schemeClr val="tx1">
                    <a:tint val="75000"/>
                  </a:schemeClr>
                </a:solidFill>
                <a:latin typeface="+mn-lt"/>
                <a:cs typeface="+mn-cs"/>
              </a:defRPr>
            </a:lvl1pPr>
          </a:lstStyle>
          <a:p>
            <a:pPr>
              <a:defRPr/>
            </a:pPr>
            <a:fld id="{EAF74BB1-091C-B849-9B76-912C6B3B8DD2}" type="datetime1">
              <a:rPr lang="en-US" smtClean="0"/>
              <a:t>2/13/20</a:t>
            </a:fld>
            <a:endParaRPr lang="en-US" dirty="0"/>
          </a:p>
        </p:txBody>
      </p:sp>
      <p:sp>
        <p:nvSpPr>
          <p:cNvPr id="6" name="Slide Number Placeholder 5"/>
          <p:cNvSpPr>
            <a:spLocks noGrp="1"/>
          </p:cNvSpPr>
          <p:nvPr>
            <p:ph type="sldNum" sz="quarter" idx="4"/>
          </p:nvPr>
        </p:nvSpPr>
        <p:spPr>
          <a:xfrm>
            <a:off x="10485438" y="7901940"/>
            <a:ext cx="3413125" cy="274320"/>
          </a:xfrm>
          <a:prstGeom prst="rect">
            <a:avLst/>
          </a:prstGeom>
        </p:spPr>
        <p:txBody>
          <a:bodyPr vert="horz" wrap="square" lIns="130622" tIns="65311" rIns="130622" bIns="65311" numCol="1" anchor="ctr" anchorCtr="0" compatLnSpc="1">
            <a:prstTxWarp prst="textNoShape">
              <a:avLst/>
            </a:prstTxWarp>
          </a:bodyPr>
          <a:lstStyle>
            <a:lvl1pPr algn="r">
              <a:defRPr sz="1400">
                <a:solidFill>
                  <a:srgbClr val="929292"/>
                </a:solidFill>
                <a:latin typeface="Calibri Light" panose="020F0302020204030204" pitchFamily="34" charset="0"/>
              </a:defRPr>
            </a:lvl1pPr>
          </a:lstStyle>
          <a:p>
            <a:fld id="{BDA1C353-5D38-4C5C-8D25-B1ED6D5DE954}" type="slidenum">
              <a:rPr lang="en-US"/>
              <a:pPr/>
              <a:t>‹#›</a:t>
            </a:fld>
            <a:endParaRPr lang="en-US" dirty="0"/>
          </a:p>
        </p:txBody>
      </p:sp>
      <p:sp>
        <p:nvSpPr>
          <p:cNvPr id="5" name="Footer Placeholder 4"/>
          <p:cNvSpPr>
            <a:spLocks noGrp="1"/>
          </p:cNvSpPr>
          <p:nvPr>
            <p:ph type="ftr" sz="quarter" idx="3"/>
          </p:nvPr>
        </p:nvSpPr>
        <p:spPr>
          <a:xfrm>
            <a:off x="4846637" y="7901940"/>
            <a:ext cx="4937125" cy="27432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2016 IBM  </a:t>
            </a:r>
          </a:p>
        </p:txBody>
      </p:sp>
    </p:spTree>
  </p:cSld>
  <p:clrMap bg1="lt1" tx1="dk1" bg2="lt2" tx2="dk2" accent1="accent1" accent2="accent2" accent3="accent3" accent4="accent4" accent5="accent5" accent6="accent6" hlink="hlink" folHlink="folHlink"/>
  <p:sldLayoutIdLst>
    <p:sldLayoutId id="2147483753" r:id="rId1"/>
    <p:sldLayoutId id="2147483687" r:id="rId2"/>
    <p:sldLayoutId id="2147483688" r:id="rId3"/>
    <p:sldLayoutId id="2147483690" r:id="rId4"/>
    <p:sldLayoutId id="2147483693" r:id="rId5"/>
    <p:sldLayoutId id="2147483691" r:id="rId6"/>
    <p:sldLayoutId id="2147483689" r:id="rId7"/>
    <p:sldLayoutId id="2147483748" r:id="rId8"/>
    <p:sldLayoutId id="2147483749" r:id="rId9"/>
    <p:sldLayoutId id="2147483750" r:id="rId10"/>
    <p:sldLayoutId id="2147483704" r:id="rId11"/>
    <p:sldLayoutId id="2147483705" r:id="rId12"/>
    <p:sldLayoutId id="2147483706" r:id="rId13"/>
    <p:sldLayoutId id="2147483707" r:id="rId14"/>
    <p:sldLayoutId id="2147483708" r:id="rId15"/>
    <p:sldLayoutId id="2147483752" r:id="rId16"/>
    <p:sldLayoutId id="2147483755" r:id="rId17"/>
    <p:sldLayoutId id="2147483756" r:id="rId18"/>
    <p:sldLayoutId id="2147483757" r:id="rId19"/>
  </p:sldLayoutIdLst>
  <p:hf hdr="0" ftr="0" dt="0"/>
  <p:txStyles>
    <p:titleStyle>
      <a:lvl1pPr algn="l" defTabSz="1304925" rtl="0" eaLnBrk="1" fontAlgn="base" hangingPunct="1">
        <a:spcBef>
          <a:spcPct val="0"/>
        </a:spcBef>
        <a:spcAft>
          <a:spcPct val="0"/>
        </a:spcAft>
        <a:defRPr sz="3200" kern="1200">
          <a:solidFill>
            <a:srgbClr val="262626"/>
          </a:solidFill>
          <a:latin typeface="Calibri Light" pitchFamily="34" charset="0"/>
          <a:ea typeface="+mj-ea"/>
          <a:cs typeface="+mj-cs"/>
        </a:defRPr>
      </a:lvl1pPr>
      <a:lvl2pPr algn="l" defTabSz="1304925" rtl="0" eaLnBrk="1" fontAlgn="base" hangingPunct="1">
        <a:spcBef>
          <a:spcPct val="0"/>
        </a:spcBef>
        <a:spcAft>
          <a:spcPct val="0"/>
        </a:spcAft>
        <a:defRPr sz="3200">
          <a:solidFill>
            <a:srgbClr val="262626"/>
          </a:solidFill>
          <a:latin typeface="Calibri Light" pitchFamily="34" charset="0"/>
        </a:defRPr>
      </a:lvl2pPr>
      <a:lvl3pPr algn="l" defTabSz="1304925" rtl="0" eaLnBrk="1" fontAlgn="base" hangingPunct="1">
        <a:spcBef>
          <a:spcPct val="0"/>
        </a:spcBef>
        <a:spcAft>
          <a:spcPct val="0"/>
        </a:spcAft>
        <a:defRPr sz="3200">
          <a:solidFill>
            <a:srgbClr val="262626"/>
          </a:solidFill>
          <a:latin typeface="Calibri Light" pitchFamily="34" charset="0"/>
        </a:defRPr>
      </a:lvl3pPr>
      <a:lvl4pPr algn="l" defTabSz="1304925" rtl="0" eaLnBrk="1" fontAlgn="base" hangingPunct="1">
        <a:spcBef>
          <a:spcPct val="0"/>
        </a:spcBef>
        <a:spcAft>
          <a:spcPct val="0"/>
        </a:spcAft>
        <a:defRPr sz="3200">
          <a:solidFill>
            <a:srgbClr val="262626"/>
          </a:solidFill>
          <a:latin typeface="Calibri Light" pitchFamily="34" charset="0"/>
        </a:defRPr>
      </a:lvl4pPr>
      <a:lvl5pPr algn="l" defTabSz="1304925" rtl="0" eaLnBrk="1" fontAlgn="base" hangingPunct="1">
        <a:spcBef>
          <a:spcPct val="0"/>
        </a:spcBef>
        <a:spcAft>
          <a:spcPct val="0"/>
        </a:spcAft>
        <a:defRPr sz="3200">
          <a:solidFill>
            <a:srgbClr val="262626"/>
          </a:solidFill>
          <a:latin typeface="Calibri Light" pitchFamily="34" charset="0"/>
        </a:defRPr>
      </a:lvl5pPr>
      <a:lvl6pPr marL="457200" algn="l" defTabSz="1304925" rtl="0" eaLnBrk="1" fontAlgn="base" hangingPunct="1">
        <a:spcBef>
          <a:spcPct val="0"/>
        </a:spcBef>
        <a:spcAft>
          <a:spcPct val="0"/>
        </a:spcAft>
        <a:defRPr sz="4000">
          <a:solidFill>
            <a:srgbClr val="606060"/>
          </a:solidFill>
          <a:latin typeface="Calibri Light" pitchFamily="34" charset="0"/>
        </a:defRPr>
      </a:lvl6pPr>
      <a:lvl7pPr marL="914400" algn="l" defTabSz="1304925" rtl="0" eaLnBrk="1" fontAlgn="base" hangingPunct="1">
        <a:spcBef>
          <a:spcPct val="0"/>
        </a:spcBef>
        <a:spcAft>
          <a:spcPct val="0"/>
        </a:spcAft>
        <a:defRPr sz="4000">
          <a:solidFill>
            <a:srgbClr val="606060"/>
          </a:solidFill>
          <a:latin typeface="Calibri Light" pitchFamily="34" charset="0"/>
        </a:defRPr>
      </a:lvl7pPr>
      <a:lvl8pPr marL="1371600" algn="l" defTabSz="1304925" rtl="0" eaLnBrk="1" fontAlgn="base" hangingPunct="1">
        <a:spcBef>
          <a:spcPct val="0"/>
        </a:spcBef>
        <a:spcAft>
          <a:spcPct val="0"/>
        </a:spcAft>
        <a:defRPr sz="4000">
          <a:solidFill>
            <a:srgbClr val="606060"/>
          </a:solidFill>
          <a:latin typeface="Calibri Light" pitchFamily="34" charset="0"/>
        </a:defRPr>
      </a:lvl8pPr>
      <a:lvl9pPr marL="1828800" algn="l" defTabSz="1304925" rtl="0" eaLnBrk="1" fontAlgn="base" hangingPunct="1">
        <a:spcBef>
          <a:spcPct val="0"/>
        </a:spcBef>
        <a:spcAft>
          <a:spcPct val="0"/>
        </a:spcAft>
        <a:defRPr sz="4000">
          <a:solidFill>
            <a:srgbClr val="606060"/>
          </a:solidFill>
          <a:latin typeface="Calibri Light" pitchFamily="34" charset="0"/>
        </a:defRPr>
      </a:lvl9pPr>
    </p:titleStyle>
    <p:bodyStyle>
      <a:lvl1pPr marL="342900" indent="-342900" algn="l" defTabSz="1304925" rtl="0" eaLnBrk="1" fontAlgn="base" hangingPunct="1">
        <a:spcBef>
          <a:spcPct val="20000"/>
        </a:spcBef>
        <a:spcAft>
          <a:spcPct val="0"/>
        </a:spcAft>
        <a:buFont typeface="Arial" panose="020B0604020202020204" pitchFamily="34" charset="0"/>
        <a:defRPr sz="3200" kern="1200">
          <a:solidFill>
            <a:srgbClr val="262626"/>
          </a:solidFill>
          <a:latin typeface="Calibri Light" pitchFamily="34" charset="0"/>
          <a:ea typeface="+mn-ea"/>
          <a:cs typeface="+mn-cs"/>
        </a:defRPr>
      </a:lvl1pPr>
      <a:lvl2pPr marL="1060450" indent="-407988" algn="l" defTabSz="1304925" rtl="0" eaLnBrk="1" fontAlgn="base" hangingPunct="1">
        <a:spcBef>
          <a:spcPct val="20000"/>
        </a:spcBef>
        <a:spcAft>
          <a:spcPct val="0"/>
        </a:spcAft>
        <a:buFont typeface="Arial" panose="020B0604020202020204" pitchFamily="34" charset="0"/>
        <a:buChar char="•"/>
        <a:defRPr sz="2800" kern="1200">
          <a:solidFill>
            <a:srgbClr val="262626"/>
          </a:solidFill>
          <a:latin typeface="Calibri Light" pitchFamily="34" charset="0"/>
          <a:ea typeface="+mn-ea"/>
          <a:cs typeface="+mn-cs"/>
        </a:defRPr>
      </a:lvl2pPr>
      <a:lvl3pPr marL="1631950" indent="-325438" algn="l" defTabSz="1304925" rtl="0" eaLnBrk="1" fontAlgn="base" hangingPunct="1">
        <a:spcBef>
          <a:spcPct val="20000"/>
        </a:spcBef>
        <a:spcAft>
          <a:spcPct val="0"/>
        </a:spcAft>
        <a:buFont typeface="Calibri Light" panose="020F0302020204030204" pitchFamily="34" charset="0"/>
        <a:buChar char="‐"/>
        <a:defRPr sz="2400" kern="1200">
          <a:solidFill>
            <a:srgbClr val="262626"/>
          </a:solidFill>
          <a:latin typeface="Calibri Light" pitchFamily="34" charset="0"/>
          <a:ea typeface="+mn-ea"/>
          <a:cs typeface="+mn-cs"/>
        </a:defRPr>
      </a:lvl3pPr>
      <a:lvl4pPr marL="2284413" indent="-325438" algn="l" defTabSz="1304925" rtl="0" eaLnBrk="1" fontAlgn="base" hangingPunct="1">
        <a:spcBef>
          <a:spcPct val="20000"/>
        </a:spcBef>
        <a:spcAft>
          <a:spcPct val="0"/>
        </a:spcAft>
        <a:buFont typeface="Calibri Light" panose="020F0302020204030204" pitchFamily="34" charset="0"/>
        <a:buChar char="»"/>
        <a:defRPr sz="2000" kern="1200">
          <a:solidFill>
            <a:srgbClr val="262626"/>
          </a:solidFill>
          <a:latin typeface="Calibri Light" pitchFamily="34" charset="0"/>
          <a:ea typeface="+mn-ea"/>
          <a:cs typeface="+mn-cs"/>
        </a:defRPr>
      </a:lvl4pPr>
      <a:lvl5pPr marL="2938463" indent="-325438" algn="l" defTabSz="1304925" rtl="0" eaLnBrk="1" fontAlgn="base" hangingPunct="1">
        <a:spcBef>
          <a:spcPct val="20000"/>
        </a:spcBef>
        <a:spcAft>
          <a:spcPct val="0"/>
        </a:spcAft>
        <a:buFont typeface="Arial" panose="020B0604020202020204" pitchFamily="34" charset="0"/>
        <a:buChar char="»"/>
        <a:defRPr sz="2900" kern="1200">
          <a:solidFill>
            <a:schemeClr val="tx1"/>
          </a:solidFill>
          <a:latin typeface="Calibri Light" pitchFamily="34" charset="0"/>
          <a:ea typeface="+mn-ea"/>
          <a:cs typeface="+mn-cs"/>
        </a:defRPr>
      </a:lvl5pPr>
      <a:lvl6pPr marL="3592106" indent="-326555" algn="l" defTabSz="1306220" rtl="0" eaLnBrk="1" latinLnBrk="0" hangingPunct="1">
        <a:spcBef>
          <a:spcPct val="20000"/>
        </a:spcBef>
        <a:buFont typeface="Arial" pitchFamily="34" charset="0"/>
        <a:buChar char="•"/>
        <a:defRPr sz="2900" kern="1200">
          <a:solidFill>
            <a:schemeClr val="tx1"/>
          </a:solidFill>
          <a:latin typeface="+mn-lt"/>
          <a:ea typeface="+mn-ea"/>
          <a:cs typeface="+mn-cs"/>
        </a:defRPr>
      </a:lvl6pPr>
      <a:lvl7pPr marL="4245216" indent="-326555" algn="l" defTabSz="1306220" rtl="0" eaLnBrk="1" latinLnBrk="0" hangingPunct="1">
        <a:spcBef>
          <a:spcPct val="20000"/>
        </a:spcBef>
        <a:buFont typeface="Arial" pitchFamily="34" charset="0"/>
        <a:buChar char="•"/>
        <a:defRPr sz="2900" kern="1200">
          <a:solidFill>
            <a:schemeClr val="tx1"/>
          </a:solidFill>
          <a:latin typeface="+mn-lt"/>
          <a:ea typeface="+mn-ea"/>
          <a:cs typeface="+mn-cs"/>
        </a:defRPr>
      </a:lvl7pPr>
      <a:lvl8pPr marL="4898327" indent="-326555" algn="l" defTabSz="1306220" rtl="0" eaLnBrk="1" latinLnBrk="0" hangingPunct="1">
        <a:spcBef>
          <a:spcPct val="20000"/>
        </a:spcBef>
        <a:buFont typeface="Arial" pitchFamily="34" charset="0"/>
        <a:buChar char="•"/>
        <a:defRPr sz="2900" kern="1200">
          <a:solidFill>
            <a:schemeClr val="tx1"/>
          </a:solidFill>
          <a:latin typeface="+mn-lt"/>
          <a:ea typeface="+mn-ea"/>
          <a:cs typeface="+mn-cs"/>
        </a:defRPr>
      </a:lvl8pPr>
      <a:lvl9pPr marL="5551437" indent="-326555" algn="l" defTabSz="1306220" rtl="0" eaLnBrk="1" latinLnBrk="0" hangingPunct="1">
        <a:spcBef>
          <a:spcPct val="20000"/>
        </a:spcBef>
        <a:buFont typeface="Arial" pitchFamily="34" charset="0"/>
        <a:buChar char="•"/>
        <a:defRPr sz="2900" kern="1200">
          <a:solidFill>
            <a:schemeClr val="tx1"/>
          </a:solidFill>
          <a:latin typeface="+mn-lt"/>
          <a:ea typeface="+mn-ea"/>
          <a:cs typeface="+mn-cs"/>
        </a:defRPr>
      </a:lvl9pPr>
    </p:bodyStyle>
    <p:otherStyle>
      <a:defPPr>
        <a:defRPr lang="en-US"/>
      </a:defPPr>
      <a:lvl1pPr marL="0" algn="l" defTabSz="1306220" rtl="0" eaLnBrk="1" latinLnBrk="0" hangingPunct="1">
        <a:defRPr sz="2600" kern="1200">
          <a:solidFill>
            <a:schemeClr val="tx1"/>
          </a:solidFill>
          <a:latin typeface="+mn-lt"/>
          <a:ea typeface="+mn-ea"/>
          <a:cs typeface="+mn-cs"/>
        </a:defRPr>
      </a:lvl1pPr>
      <a:lvl2pPr marL="653110" algn="l" defTabSz="1306220" rtl="0" eaLnBrk="1" latinLnBrk="0" hangingPunct="1">
        <a:defRPr sz="2600" kern="1200">
          <a:solidFill>
            <a:schemeClr val="tx1"/>
          </a:solidFill>
          <a:latin typeface="+mn-lt"/>
          <a:ea typeface="+mn-ea"/>
          <a:cs typeface="+mn-cs"/>
        </a:defRPr>
      </a:lvl2pPr>
      <a:lvl3pPr marL="1306220" algn="l" defTabSz="1306220" rtl="0" eaLnBrk="1" latinLnBrk="0" hangingPunct="1">
        <a:defRPr sz="2600" kern="1200">
          <a:solidFill>
            <a:schemeClr val="tx1"/>
          </a:solidFill>
          <a:latin typeface="+mn-lt"/>
          <a:ea typeface="+mn-ea"/>
          <a:cs typeface="+mn-cs"/>
        </a:defRPr>
      </a:lvl3pPr>
      <a:lvl4pPr marL="1959331" algn="l" defTabSz="1306220" rtl="0" eaLnBrk="1" latinLnBrk="0" hangingPunct="1">
        <a:defRPr sz="2600" kern="1200">
          <a:solidFill>
            <a:schemeClr val="tx1"/>
          </a:solidFill>
          <a:latin typeface="+mn-lt"/>
          <a:ea typeface="+mn-ea"/>
          <a:cs typeface="+mn-cs"/>
        </a:defRPr>
      </a:lvl4pPr>
      <a:lvl5pPr marL="2612441" algn="l" defTabSz="1306220" rtl="0" eaLnBrk="1" latinLnBrk="0" hangingPunct="1">
        <a:defRPr sz="2600" kern="1200">
          <a:solidFill>
            <a:schemeClr val="tx1"/>
          </a:solidFill>
          <a:latin typeface="+mn-lt"/>
          <a:ea typeface="+mn-ea"/>
          <a:cs typeface="+mn-cs"/>
        </a:defRPr>
      </a:lvl5pPr>
      <a:lvl6pPr marL="3265551" algn="l" defTabSz="1306220" rtl="0" eaLnBrk="1" latinLnBrk="0" hangingPunct="1">
        <a:defRPr sz="2600" kern="1200">
          <a:solidFill>
            <a:schemeClr val="tx1"/>
          </a:solidFill>
          <a:latin typeface="+mn-lt"/>
          <a:ea typeface="+mn-ea"/>
          <a:cs typeface="+mn-cs"/>
        </a:defRPr>
      </a:lvl6pPr>
      <a:lvl7pPr marL="3918661" algn="l" defTabSz="1306220" rtl="0" eaLnBrk="1" latinLnBrk="0" hangingPunct="1">
        <a:defRPr sz="2600" kern="1200">
          <a:solidFill>
            <a:schemeClr val="tx1"/>
          </a:solidFill>
          <a:latin typeface="+mn-lt"/>
          <a:ea typeface="+mn-ea"/>
          <a:cs typeface="+mn-cs"/>
        </a:defRPr>
      </a:lvl7pPr>
      <a:lvl8pPr marL="4571771" algn="l" defTabSz="1306220" rtl="0" eaLnBrk="1" latinLnBrk="0" hangingPunct="1">
        <a:defRPr sz="2600" kern="1200">
          <a:solidFill>
            <a:schemeClr val="tx1"/>
          </a:solidFill>
          <a:latin typeface="+mn-lt"/>
          <a:ea typeface="+mn-ea"/>
          <a:cs typeface="+mn-cs"/>
        </a:defRPr>
      </a:lvl8pPr>
      <a:lvl9pPr marL="5224882" algn="l" defTabSz="1306220"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1.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3" Type="http://schemas.openxmlformats.org/officeDocument/2006/relationships/image" Target="../media/image32.png"/><Relationship Id="rId18" Type="http://schemas.openxmlformats.org/officeDocument/2006/relationships/image" Target="../media/image37.jpeg"/><Relationship Id="rId26" Type="http://schemas.openxmlformats.org/officeDocument/2006/relationships/image" Target="../media/image45.png"/><Relationship Id="rId3" Type="http://schemas.openxmlformats.org/officeDocument/2006/relationships/image" Target="../media/image22.png"/><Relationship Id="rId21" Type="http://schemas.openxmlformats.org/officeDocument/2006/relationships/image" Target="../media/image40.tiff"/><Relationship Id="rId34" Type="http://schemas.openxmlformats.org/officeDocument/2006/relationships/image" Target="../media/image53.png"/><Relationship Id="rId7" Type="http://schemas.openxmlformats.org/officeDocument/2006/relationships/image" Target="../media/image26.jpeg"/><Relationship Id="rId12" Type="http://schemas.openxmlformats.org/officeDocument/2006/relationships/image" Target="../media/image31.jpeg"/><Relationship Id="rId17" Type="http://schemas.openxmlformats.org/officeDocument/2006/relationships/image" Target="../media/image36.png"/><Relationship Id="rId25" Type="http://schemas.openxmlformats.org/officeDocument/2006/relationships/image" Target="../media/image44.png"/><Relationship Id="rId33" Type="http://schemas.openxmlformats.org/officeDocument/2006/relationships/image" Target="../media/image52.png"/><Relationship Id="rId2" Type="http://schemas.openxmlformats.org/officeDocument/2006/relationships/notesSlide" Target="../notesSlides/notesSlide5.xml"/><Relationship Id="rId16" Type="http://schemas.openxmlformats.org/officeDocument/2006/relationships/image" Target="../media/image35.png"/><Relationship Id="rId20" Type="http://schemas.openxmlformats.org/officeDocument/2006/relationships/image" Target="../media/image39.tiff"/><Relationship Id="rId29"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25.jpeg"/><Relationship Id="rId11" Type="http://schemas.openxmlformats.org/officeDocument/2006/relationships/image" Target="../media/image30.png"/><Relationship Id="rId24" Type="http://schemas.openxmlformats.org/officeDocument/2006/relationships/image" Target="../media/image43.png"/><Relationship Id="rId32" Type="http://schemas.openxmlformats.org/officeDocument/2006/relationships/image" Target="../media/image51.jpeg"/><Relationship Id="rId5" Type="http://schemas.openxmlformats.org/officeDocument/2006/relationships/image" Target="../media/image24.png"/><Relationship Id="rId15" Type="http://schemas.openxmlformats.org/officeDocument/2006/relationships/image" Target="../media/image34.jpeg"/><Relationship Id="rId23" Type="http://schemas.openxmlformats.org/officeDocument/2006/relationships/image" Target="../media/image42.tiff"/><Relationship Id="rId28" Type="http://schemas.openxmlformats.org/officeDocument/2006/relationships/image" Target="../media/image47.png"/><Relationship Id="rId36" Type="http://schemas.openxmlformats.org/officeDocument/2006/relationships/image" Target="../media/image55.png"/><Relationship Id="rId10" Type="http://schemas.openxmlformats.org/officeDocument/2006/relationships/image" Target="../media/image29.png"/><Relationship Id="rId19" Type="http://schemas.openxmlformats.org/officeDocument/2006/relationships/image" Target="../media/image38.tiff"/><Relationship Id="rId31" Type="http://schemas.openxmlformats.org/officeDocument/2006/relationships/image" Target="../media/image50.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 Id="rId22" Type="http://schemas.openxmlformats.org/officeDocument/2006/relationships/image" Target="../media/image41.tiff"/><Relationship Id="rId27" Type="http://schemas.openxmlformats.org/officeDocument/2006/relationships/image" Target="../media/image46.png"/><Relationship Id="rId30" Type="http://schemas.openxmlformats.org/officeDocument/2006/relationships/image" Target="../media/image49.png"/><Relationship Id="rId35" Type="http://schemas.openxmlformats.org/officeDocument/2006/relationships/image" Target="../media/image54.png"/><Relationship Id="rId8" Type="http://schemas.openxmlformats.org/officeDocument/2006/relationships/image" Target="../media/image27.jpeg"/></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jpg"/><Relationship Id="rId2" Type="http://schemas.openxmlformats.org/officeDocument/2006/relationships/image" Target="../media/image63.png"/><Relationship Id="rId1" Type="http://schemas.openxmlformats.org/officeDocument/2006/relationships/slideLayout" Target="../slideLayouts/slideLayout3.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s>
</file>

<file path=ppt/slides/_rels/slide23.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jpeg"/><Relationship Id="rId7" Type="http://schemas.openxmlformats.org/officeDocument/2006/relationships/image" Target="../media/image82.png"/><Relationship Id="rId2" Type="http://schemas.openxmlformats.org/officeDocument/2006/relationships/hyperlink" Target="http://bamsanalytics.watson.ibm.com:3000/gui/main/?theme=classic" TargetMode="External"/><Relationship Id="rId1" Type="http://schemas.openxmlformats.org/officeDocument/2006/relationships/slideLayout" Target="../slideLayouts/slideLayout3.xml"/><Relationship Id="rId6" Type="http://schemas.openxmlformats.org/officeDocument/2006/relationships/image" Target="../media/image81.jpeg"/><Relationship Id="rId5" Type="http://schemas.openxmlformats.org/officeDocument/2006/relationships/image" Target="../media/image80.jpeg"/><Relationship Id="rId4" Type="http://schemas.openxmlformats.org/officeDocument/2006/relationships/image" Target="../media/image79.png"/><Relationship Id="rId9" Type="http://schemas.openxmlformats.org/officeDocument/2006/relationships/image" Target="../media/image84.png"/></Relationships>
</file>

<file path=ppt/slides/_rels/slide26.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jpeg"/><Relationship Id="rId1" Type="http://schemas.openxmlformats.org/officeDocument/2006/relationships/slideLayout" Target="../slideLayouts/slideLayout3.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27.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9.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image" Target="../media/image100.jpeg"/><Relationship Id="rId4" Type="http://schemas.openxmlformats.org/officeDocument/2006/relationships/image" Target="../media/image9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06.emf"/><Relationship Id="rId4" Type="http://schemas.openxmlformats.org/officeDocument/2006/relationships/image" Target="../media/image105.png"/></Relationships>
</file>

<file path=ppt/slides/_rels/slide31.xml.rels><?xml version="1.0" encoding="UTF-8" standalone="yes"?>
<Relationships xmlns="http://schemas.openxmlformats.org/package/2006/relationships"><Relationship Id="rId13" Type="http://schemas.openxmlformats.org/officeDocument/2006/relationships/oleObject" Target="../embeddings/oleObject6.bin"/><Relationship Id="rId18" Type="http://schemas.openxmlformats.org/officeDocument/2006/relationships/image" Target="../media/image114.wmf"/><Relationship Id="rId26" Type="http://schemas.openxmlformats.org/officeDocument/2006/relationships/image" Target="../media/image118.wmf"/><Relationship Id="rId39" Type="http://schemas.openxmlformats.org/officeDocument/2006/relationships/image" Target="../media/image124.wmf"/><Relationship Id="rId21" Type="http://schemas.openxmlformats.org/officeDocument/2006/relationships/oleObject" Target="../embeddings/oleObject10.bin"/><Relationship Id="rId34" Type="http://schemas.openxmlformats.org/officeDocument/2006/relationships/oleObject" Target="../embeddings/oleObject17.bin"/><Relationship Id="rId42" Type="http://schemas.openxmlformats.org/officeDocument/2006/relationships/oleObject" Target="../embeddings/oleObject21.bin"/><Relationship Id="rId7" Type="http://schemas.openxmlformats.org/officeDocument/2006/relationships/oleObject" Target="../embeddings/oleObject3.bin"/><Relationship Id="rId2" Type="http://schemas.openxmlformats.org/officeDocument/2006/relationships/slideLayout" Target="../slideLayouts/slideLayout3.xml"/><Relationship Id="rId16" Type="http://schemas.openxmlformats.org/officeDocument/2006/relationships/image" Target="../media/image113.wmf"/><Relationship Id="rId29" Type="http://schemas.openxmlformats.org/officeDocument/2006/relationships/oleObject" Target="../embeddings/oleObject14.bin"/><Relationship Id="rId1" Type="http://schemas.openxmlformats.org/officeDocument/2006/relationships/vmlDrawing" Target="../drawings/vmlDrawing1.vml"/><Relationship Id="rId6" Type="http://schemas.openxmlformats.org/officeDocument/2006/relationships/image" Target="../media/image108.wmf"/><Relationship Id="rId11" Type="http://schemas.openxmlformats.org/officeDocument/2006/relationships/oleObject" Target="../embeddings/oleObject5.bin"/><Relationship Id="rId24" Type="http://schemas.openxmlformats.org/officeDocument/2006/relationships/image" Target="../media/image117.wmf"/><Relationship Id="rId32" Type="http://schemas.openxmlformats.org/officeDocument/2006/relationships/image" Target="../media/image121.wmf"/><Relationship Id="rId37" Type="http://schemas.openxmlformats.org/officeDocument/2006/relationships/image" Target="../media/image123.wmf"/><Relationship Id="rId40" Type="http://schemas.openxmlformats.org/officeDocument/2006/relationships/oleObject" Target="../embeddings/oleObject20.bin"/><Relationship Id="rId45" Type="http://schemas.openxmlformats.org/officeDocument/2006/relationships/image" Target="../media/image127.wmf"/><Relationship Id="rId5" Type="http://schemas.openxmlformats.org/officeDocument/2006/relationships/oleObject" Target="../embeddings/oleObject2.bin"/><Relationship Id="rId15" Type="http://schemas.openxmlformats.org/officeDocument/2006/relationships/oleObject" Target="../embeddings/oleObject7.bin"/><Relationship Id="rId23" Type="http://schemas.openxmlformats.org/officeDocument/2006/relationships/oleObject" Target="../embeddings/oleObject11.bin"/><Relationship Id="rId28" Type="http://schemas.openxmlformats.org/officeDocument/2006/relationships/image" Target="../media/image119.wmf"/><Relationship Id="rId36" Type="http://schemas.openxmlformats.org/officeDocument/2006/relationships/oleObject" Target="../embeddings/oleObject18.bin"/><Relationship Id="rId10" Type="http://schemas.openxmlformats.org/officeDocument/2006/relationships/image" Target="../media/image110.wmf"/><Relationship Id="rId19" Type="http://schemas.openxmlformats.org/officeDocument/2006/relationships/oleObject" Target="../embeddings/oleObject9.bin"/><Relationship Id="rId31" Type="http://schemas.openxmlformats.org/officeDocument/2006/relationships/oleObject" Target="../embeddings/oleObject15.bin"/><Relationship Id="rId44" Type="http://schemas.openxmlformats.org/officeDocument/2006/relationships/oleObject" Target="../embeddings/oleObject22.bin"/><Relationship Id="rId4" Type="http://schemas.openxmlformats.org/officeDocument/2006/relationships/image" Target="../media/image107.wmf"/><Relationship Id="rId9" Type="http://schemas.openxmlformats.org/officeDocument/2006/relationships/oleObject" Target="../embeddings/oleObject4.bin"/><Relationship Id="rId14" Type="http://schemas.openxmlformats.org/officeDocument/2006/relationships/image" Target="../media/image112.wmf"/><Relationship Id="rId22" Type="http://schemas.openxmlformats.org/officeDocument/2006/relationships/image" Target="../media/image116.wmf"/><Relationship Id="rId27" Type="http://schemas.openxmlformats.org/officeDocument/2006/relationships/oleObject" Target="../embeddings/oleObject13.bin"/><Relationship Id="rId30" Type="http://schemas.openxmlformats.org/officeDocument/2006/relationships/image" Target="../media/image120.wmf"/><Relationship Id="rId35" Type="http://schemas.openxmlformats.org/officeDocument/2006/relationships/image" Target="../media/image122.wmf"/><Relationship Id="rId43" Type="http://schemas.openxmlformats.org/officeDocument/2006/relationships/image" Target="../media/image126.wmf"/><Relationship Id="rId8" Type="http://schemas.openxmlformats.org/officeDocument/2006/relationships/image" Target="../media/image109.wmf"/><Relationship Id="rId3" Type="http://schemas.openxmlformats.org/officeDocument/2006/relationships/oleObject" Target="../embeddings/oleObject1.bin"/><Relationship Id="rId12" Type="http://schemas.openxmlformats.org/officeDocument/2006/relationships/image" Target="../media/image111.wmf"/><Relationship Id="rId17" Type="http://schemas.openxmlformats.org/officeDocument/2006/relationships/oleObject" Target="../embeddings/oleObject8.bin"/><Relationship Id="rId25" Type="http://schemas.openxmlformats.org/officeDocument/2006/relationships/oleObject" Target="../embeddings/oleObject12.bin"/><Relationship Id="rId33" Type="http://schemas.openxmlformats.org/officeDocument/2006/relationships/oleObject" Target="../embeddings/oleObject16.bin"/><Relationship Id="rId38" Type="http://schemas.openxmlformats.org/officeDocument/2006/relationships/oleObject" Target="../embeddings/oleObject19.bin"/><Relationship Id="rId46" Type="http://schemas.openxmlformats.org/officeDocument/2006/relationships/image" Target="../media/image128.png"/><Relationship Id="rId20" Type="http://schemas.openxmlformats.org/officeDocument/2006/relationships/image" Target="../media/image115.wmf"/><Relationship Id="rId41" Type="http://schemas.openxmlformats.org/officeDocument/2006/relationships/image" Target="../media/image125.wmf"/></Relationships>
</file>

<file path=ppt/slides/_rels/slide32.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30.em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34.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7.emf"/><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42.png"/><Relationship Id="rId11" Type="http://schemas.openxmlformats.org/officeDocument/2006/relationships/image" Target="../media/image147.png"/><Relationship Id="rId5" Type="http://schemas.openxmlformats.org/officeDocument/2006/relationships/image" Target="../media/image141.png"/><Relationship Id="rId10" Type="http://schemas.openxmlformats.org/officeDocument/2006/relationships/image" Target="../media/image146.png"/><Relationship Id="rId4" Type="http://schemas.openxmlformats.org/officeDocument/2006/relationships/image" Target="../media/image140.png"/><Relationship Id="rId9" Type="http://schemas.openxmlformats.org/officeDocument/2006/relationships/image" Target="../media/image14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tags" Target="../tags/tag2.xml"/><Relationship Id="rId7" Type="http://schemas.openxmlformats.org/officeDocument/2006/relationships/image" Target="../media/image150.emf"/><Relationship Id="rId2" Type="http://schemas.openxmlformats.org/officeDocument/2006/relationships/tags" Target="../tags/tag1.xml"/><Relationship Id="rId1" Type="http://schemas.openxmlformats.org/officeDocument/2006/relationships/vmlDrawing" Target="../drawings/vmlDrawing2.vml"/><Relationship Id="rId6" Type="http://schemas.openxmlformats.org/officeDocument/2006/relationships/oleObject" Target="../embeddings/oleObject23.bin"/><Relationship Id="rId5" Type="http://schemas.openxmlformats.org/officeDocument/2006/relationships/notesSlide" Target="../notesSlides/notesSlide17.xml"/><Relationship Id="rId4" Type="http://schemas.openxmlformats.org/officeDocument/2006/relationships/slideLayout" Target="../slideLayouts/slideLayout3.xml"/><Relationship Id="rId9" Type="http://schemas.openxmlformats.org/officeDocument/2006/relationships/image" Target="../media/image152.png"/></Relationships>
</file>

<file path=ppt/slides/_rels/slide4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image" Target="../media/image154.png"/><Relationship Id="rId7" Type="http://schemas.openxmlformats.org/officeDocument/2006/relationships/diagramData" Target="../diagrams/data3.xm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57.png"/><Relationship Id="rId11" Type="http://schemas.microsoft.com/office/2007/relationships/diagramDrawing" Target="../diagrams/drawing3.xml"/><Relationship Id="rId5" Type="http://schemas.openxmlformats.org/officeDocument/2006/relationships/image" Target="../media/image156.png"/><Relationship Id="rId10" Type="http://schemas.openxmlformats.org/officeDocument/2006/relationships/diagramColors" Target="../diagrams/colors3.xml"/><Relationship Id="rId4" Type="http://schemas.openxmlformats.org/officeDocument/2006/relationships/image" Target="../media/image155.png"/><Relationship Id="rId9" Type="http://schemas.openxmlformats.org/officeDocument/2006/relationships/diagramQuickStyle" Target="../diagrams/quickStyle3.xml"/></Relationships>
</file>

<file path=ppt/slides/_rels/slide52.xml.rels><?xml version="1.0" encoding="UTF-8" standalone="yes"?>
<Relationships xmlns="http://schemas.openxmlformats.org/package/2006/relationships"><Relationship Id="rId8" Type="http://schemas.microsoft.com/office/2007/relationships/diagramDrawing" Target="../diagrams/drawing4.xml"/><Relationship Id="rId13" Type="http://schemas.microsoft.com/office/2007/relationships/diagramDrawing" Target="../diagrams/drawing5.xml"/><Relationship Id="rId18" Type="http://schemas.microsoft.com/office/2007/relationships/diagramDrawing" Target="../diagrams/drawing6.xml"/><Relationship Id="rId3" Type="http://schemas.openxmlformats.org/officeDocument/2006/relationships/image" Target="../media/image11.png"/><Relationship Id="rId7" Type="http://schemas.openxmlformats.org/officeDocument/2006/relationships/diagramColors" Target="../diagrams/colors4.xml"/><Relationship Id="rId12" Type="http://schemas.openxmlformats.org/officeDocument/2006/relationships/diagramColors" Target="../diagrams/colors5.xml"/><Relationship Id="rId17" Type="http://schemas.openxmlformats.org/officeDocument/2006/relationships/diagramColors" Target="../diagrams/colors6.xml"/><Relationship Id="rId2" Type="http://schemas.openxmlformats.org/officeDocument/2006/relationships/notesSlide" Target="../notesSlides/notesSlide20.xml"/><Relationship Id="rId16" Type="http://schemas.openxmlformats.org/officeDocument/2006/relationships/diagramQuickStyle" Target="../diagrams/quickStyle6.xml"/><Relationship Id="rId1" Type="http://schemas.openxmlformats.org/officeDocument/2006/relationships/slideLayout" Target="../slideLayouts/slideLayout3.xml"/><Relationship Id="rId6" Type="http://schemas.openxmlformats.org/officeDocument/2006/relationships/diagramQuickStyle" Target="../diagrams/quickStyle4.xml"/><Relationship Id="rId11" Type="http://schemas.openxmlformats.org/officeDocument/2006/relationships/diagramQuickStyle" Target="../diagrams/quickStyle5.xml"/><Relationship Id="rId5" Type="http://schemas.openxmlformats.org/officeDocument/2006/relationships/diagramLayout" Target="../diagrams/layout4.xml"/><Relationship Id="rId15" Type="http://schemas.openxmlformats.org/officeDocument/2006/relationships/diagramLayout" Target="../diagrams/layout6.xml"/><Relationship Id="rId10" Type="http://schemas.openxmlformats.org/officeDocument/2006/relationships/diagramLayout" Target="../diagrams/layout5.xml"/><Relationship Id="rId4" Type="http://schemas.openxmlformats.org/officeDocument/2006/relationships/diagramData" Target="../diagrams/data4.xml"/><Relationship Id="rId9" Type="http://schemas.openxmlformats.org/officeDocument/2006/relationships/diagramData" Target="../diagrams/data5.xml"/><Relationship Id="rId14" Type="http://schemas.openxmlformats.org/officeDocument/2006/relationships/diagramData" Target="../diagrams/data6.xml"/></Relationships>
</file>

<file path=ppt/slides/_rels/slide53.xml.rels><?xml version="1.0" encoding="UTF-8" standalone="yes"?>
<Relationships xmlns="http://schemas.openxmlformats.org/package/2006/relationships"><Relationship Id="rId8" Type="http://schemas.openxmlformats.org/officeDocument/2006/relationships/image" Target="../media/image164.png"/><Relationship Id="rId13" Type="http://schemas.openxmlformats.org/officeDocument/2006/relationships/image" Target="../media/image169.png"/><Relationship Id="rId3" Type="http://schemas.openxmlformats.org/officeDocument/2006/relationships/image" Target="../media/image159.png"/><Relationship Id="rId7" Type="http://schemas.openxmlformats.org/officeDocument/2006/relationships/image" Target="../media/image163.png"/><Relationship Id="rId12" Type="http://schemas.openxmlformats.org/officeDocument/2006/relationships/image" Target="../media/image168.png"/><Relationship Id="rId2" Type="http://schemas.openxmlformats.org/officeDocument/2006/relationships/image" Target="../media/image158.png"/><Relationship Id="rId1" Type="http://schemas.openxmlformats.org/officeDocument/2006/relationships/slideLayout" Target="../slideLayouts/slideLayout3.xml"/><Relationship Id="rId6" Type="http://schemas.openxmlformats.org/officeDocument/2006/relationships/image" Target="../media/image162.png"/><Relationship Id="rId11" Type="http://schemas.openxmlformats.org/officeDocument/2006/relationships/image" Target="../media/image167.png"/><Relationship Id="rId5" Type="http://schemas.openxmlformats.org/officeDocument/2006/relationships/image" Target="../media/image161.png"/><Relationship Id="rId10" Type="http://schemas.openxmlformats.org/officeDocument/2006/relationships/image" Target="../media/image166.png"/><Relationship Id="rId4" Type="http://schemas.openxmlformats.org/officeDocument/2006/relationships/image" Target="../media/image160.png"/><Relationship Id="rId9" Type="http://schemas.openxmlformats.org/officeDocument/2006/relationships/image" Target="../media/image165.png"/></Relationships>
</file>

<file path=ppt/slides/_rels/slide5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3.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s>
</file>

<file path=ppt/slides/_rels/slide5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3.xml"/><Relationship Id="rId5" Type="http://schemas.openxmlformats.org/officeDocument/2006/relationships/image" Target="../media/image157.png"/><Relationship Id="rId4" Type="http://schemas.openxmlformats.org/officeDocument/2006/relationships/image" Target="../media/image156.png"/></Relationships>
</file>

<file path=ppt/slides/_rels/slide5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3.xml"/><Relationship Id="rId5" Type="http://schemas.openxmlformats.org/officeDocument/2006/relationships/image" Target="../media/image157.png"/><Relationship Id="rId4" Type="http://schemas.openxmlformats.org/officeDocument/2006/relationships/image" Target="../media/image156.png"/></Relationships>
</file>

<file path=ppt/slides/_rels/slide57.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76.png"/></Relationships>
</file>

<file path=ppt/slides/_rels/slide5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3.xml"/><Relationship Id="rId5" Type="http://schemas.openxmlformats.org/officeDocument/2006/relationships/image" Target="../media/image178.png"/><Relationship Id="rId4" Type="http://schemas.openxmlformats.org/officeDocument/2006/relationships/image" Target="../media/image17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2556511"/>
            <a:ext cx="8915400" cy="1764030"/>
          </a:xfrm>
        </p:spPr>
        <p:txBody>
          <a:bodyPr/>
          <a:lstStyle/>
          <a:p>
            <a:r>
              <a:rPr lang="en-US" altLang="en-US" sz="4400" kern="0" dirty="0"/>
              <a:t>___ &amp; IBM Workshop</a:t>
            </a:r>
            <a:br>
              <a:rPr lang="en-US" altLang="en-US" sz="4400" kern="0" dirty="0"/>
            </a:br>
            <a:r>
              <a:rPr lang="en-US" altLang="en-US" sz="4400" kern="0" dirty="0"/>
              <a:t>IBM’s Platform for ‘ML at Scale’ </a:t>
            </a:r>
            <a:br>
              <a:rPr lang="en-US" altLang="en-US" sz="4400" kern="0" dirty="0"/>
            </a:br>
            <a:r>
              <a:rPr lang="en-US" altLang="en-US" sz="4400" kern="0" dirty="0"/>
              <a:t>(A.I. for structured data)</a:t>
            </a:r>
            <a:endParaRPr lang="en-US" sz="4400" dirty="0"/>
          </a:p>
        </p:txBody>
      </p:sp>
      <p:sp>
        <p:nvSpPr>
          <p:cNvPr id="3" name="Subtitle 2"/>
          <p:cNvSpPr>
            <a:spLocks noGrp="1"/>
          </p:cNvSpPr>
          <p:nvPr>
            <p:ph type="subTitle" idx="1"/>
          </p:nvPr>
        </p:nvSpPr>
        <p:spPr>
          <a:xfrm>
            <a:off x="554831" y="4648200"/>
            <a:ext cx="7680960" cy="2103120"/>
          </a:xfrm>
        </p:spPr>
        <p:txBody>
          <a:bodyPr/>
          <a:lstStyle/>
          <a:p>
            <a:endParaRPr lang="en-US" dirty="0"/>
          </a:p>
        </p:txBody>
      </p:sp>
      <p:sp>
        <p:nvSpPr>
          <p:cNvPr id="7" name="Slide Number Placeholder 8"/>
          <p:cNvSpPr>
            <a:spLocks noGrp="1"/>
          </p:cNvSpPr>
          <p:nvPr>
            <p:ph type="sldNum" sz="quarter" idx="11"/>
          </p:nvPr>
        </p:nvSpPr>
        <p:spPr/>
        <p:txBody>
          <a:bodyPr/>
          <a:lstStyle/>
          <a:p>
            <a:fld id="{2B79F751-2EAF-7249-8BE3-E233C8538B1D}" type="slidenum">
              <a:rPr lang="en-US" smtClean="0"/>
              <a:t>1</a:t>
            </a:fld>
            <a:endParaRPr lang="en-US" dirty="0"/>
          </a:p>
        </p:txBody>
      </p:sp>
      <p:sp>
        <p:nvSpPr>
          <p:cNvPr id="6" name="Date Placeholder 3"/>
          <p:cNvSpPr>
            <a:spLocks noGrp="1"/>
          </p:cNvSpPr>
          <p:nvPr>
            <p:ph type="dt" sz="half" idx="4294967295"/>
          </p:nvPr>
        </p:nvSpPr>
        <p:spPr>
          <a:xfrm>
            <a:off x="0" y="7902575"/>
            <a:ext cx="3414713" cy="273050"/>
          </a:xfrm>
          <a:prstGeom prst="rect">
            <a:avLst/>
          </a:prstGeom>
        </p:spPr>
        <p:txBody>
          <a:bodyPr/>
          <a:lstStyle>
            <a:lvl1pPr>
              <a:defRPr/>
            </a:lvl1pPr>
          </a:lstStyle>
          <a:p>
            <a:pPr>
              <a:defRPr/>
            </a:pPr>
            <a:r>
              <a:rPr lang="en-US" dirty="0"/>
              <a:t>IBM Confidential</a:t>
            </a:r>
          </a:p>
        </p:txBody>
      </p:sp>
    </p:spTree>
    <p:extLst>
      <p:ext uri="{BB962C8B-B14F-4D97-AF65-F5344CB8AC3E}">
        <p14:creationId xmlns:p14="http://schemas.microsoft.com/office/powerpoint/2010/main" val="3162283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a:spLocks noChangeArrowheads="1"/>
          </p:cNvSpPr>
          <p:nvPr/>
        </p:nvSpPr>
        <p:spPr bwMode="auto">
          <a:xfrm rot="16200000">
            <a:off x="920119" y="2988875"/>
            <a:ext cx="1171574" cy="1640205"/>
          </a:xfrm>
          <a:prstGeom prst="rect">
            <a:avLst/>
          </a:prstGeom>
          <a:noFill/>
          <a:ln w="9525" cap="flat" cmpd="sng" algn="ctr">
            <a:noFill/>
            <a:prstDash val="solid"/>
          </a:ln>
          <a:effectLst/>
        </p:spPr>
        <p:txBody>
          <a:bodyPr vert="vert" anchor="ctr"/>
          <a:lstStyle/>
          <a:p>
            <a:pPr algn="r" fontAlgn="auto">
              <a:spcBef>
                <a:spcPts val="0"/>
              </a:spcBef>
              <a:spcAft>
                <a:spcPts val="0"/>
              </a:spcAft>
              <a:defRPr/>
            </a:pPr>
            <a:r>
              <a:rPr lang="en-US" sz="1437" b="1" kern="0" dirty="0">
                <a:latin typeface="Arial" charset="0"/>
                <a:ea typeface="Arial" charset="0"/>
                <a:cs typeface="Arial" charset="0"/>
              </a:rPr>
              <a:t>Issue</a:t>
            </a:r>
          </a:p>
        </p:txBody>
      </p:sp>
      <p:sp>
        <p:nvSpPr>
          <p:cNvPr id="50" name="Rectangle 49"/>
          <p:cNvSpPr>
            <a:spLocks noChangeArrowheads="1"/>
          </p:cNvSpPr>
          <p:nvPr/>
        </p:nvSpPr>
        <p:spPr bwMode="auto">
          <a:xfrm rot="16200000">
            <a:off x="959169" y="4887207"/>
            <a:ext cx="1093470" cy="1640206"/>
          </a:xfrm>
          <a:prstGeom prst="rect">
            <a:avLst/>
          </a:prstGeom>
          <a:noFill/>
          <a:ln w="9525" cap="flat" cmpd="sng" algn="ctr">
            <a:noFill/>
            <a:prstDash val="solid"/>
          </a:ln>
          <a:effectLst/>
        </p:spPr>
        <p:txBody>
          <a:bodyPr vert="vert" anchor="ctr"/>
          <a:lstStyle/>
          <a:p>
            <a:pPr algn="r" fontAlgn="auto">
              <a:spcBef>
                <a:spcPts val="0"/>
              </a:spcBef>
              <a:spcAft>
                <a:spcPts val="0"/>
              </a:spcAft>
              <a:defRPr/>
            </a:pPr>
            <a:r>
              <a:rPr lang="en-US" sz="1437" b="1" kern="0" dirty="0">
                <a:latin typeface="Arial" charset="0"/>
                <a:ea typeface="Arial" charset="0"/>
                <a:cs typeface="Arial" charset="0"/>
              </a:rPr>
              <a:t>Traditional Approach</a:t>
            </a:r>
          </a:p>
        </p:txBody>
      </p:sp>
      <p:sp>
        <p:nvSpPr>
          <p:cNvPr id="68" name="Rounded Rectangle 67"/>
          <p:cNvSpPr/>
          <p:nvPr/>
        </p:nvSpPr>
        <p:spPr>
          <a:xfrm>
            <a:off x="2413883" y="4998435"/>
            <a:ext cx="3453517" cy="1411821"/>
          </a:xfrm>
          <a:prstGeom prst="roundRect">
            <a:avLst/>
          </a:prstGeom>
          <a:solidFill>
            <a:schemeClr val="accent1">
              <a:lumMod val="75000"/>
              <a:alpha val="25098"/>
            </a:schemeClr>
          </a:solidFill>
          <a:ln w="9525" cap="flat" cmpd="sng" algn="ctr">
            <a:noFill/>
            <a:prstDash val="solid"/>
          </a:ln>
          <a:effectLst/>
        </p:spPr>
        <p:txBody>
          <a:bodyPr lIns="0" tIns="0" rIns="0" bIns="0" anchor="ctr"/>
          <a:lstStyle/>
          <a:p>
            <a:pPr marL="205226" indent="-205226">
              <a:buFont typeface="Arial" charset="0"/>
              <a:buChar char="•"/>
              <a:defRPr/>
            </a:pPr>
            <a:r>
              <a:rPr lang="en-US" altLang="en-US" sz="1440" dirty="0">
                <a:latin typeface="Arial" charset="0"/>
                <a:ea typeface="Arial" charset="0"/>
                <a:cs typeface="Arial" charset="0"/>
              </a:rPr>
              <a:t>Detection happens through </a:t>
            </a:r>
            <a:r>
              <a:rPr lang="en-US" altLang="en-US" sz="1440" kern="0" dirty="0">
                <a:latin typeface="Arial" charset="0"/>
                <a:ea typeface="Arial" charset="0"/>
                <a:cs typeface="Arial" charset="0"/>
              </a:rPr>
              <a:t>monitoring</a:t>
            </a:r>
            <a:r>
              <a:rPr lang="en-US" altLang="en-US" sz="1440" dirty="0">
                <a:latin typeface="Arial" charset="0"/>
                <a:ea typeface="Arial" charset="0"/>
                <a:cs typeface="Arial" charset="0"/>
              </a:rPr>
              <a:t> tools, automated alerts, or reported by users</a:t>
            </a:r>
          </a:p>
        </p:txBody>
      </p:sp>
      <p:sp>
        <p:nvSpPr>
          <p:cNvPr id="70" name="Rounded Rectangle 69"/>
          <p:cNvSpPr/>
          <p:nvPr/>
        </p:nvSpPr>
        <p:spPr>
          <a:xfrm>
            <a:off x="9035331" y="4985315"/>
            <a:ext cx="3690070" cy="1409699"/>
          </a:xfrm>
          <a:prstGeom prst="roundRect">
            <a:avLst/>
          </a:prstGeom>
          <a:solidFill>
            <a:schemeClr val="accent1">
              <a:lumMod val="75000"/>
              <a:alpha val="25098"/>
            </a:schemeClr>
          </a:solidFill>
          <a:ln w="9525" cap="flat" cmpd="sng" algn="ctr">
            <a:noFill/>
            <a:prstDash val="solid"/>
          </a:ln>
          <a:effectLst/>
        </p:spPr>
        <p:txBody>
          <a:bodyPr lIns="0" tIns="0" rIns="0" bIns="0" anchor="ctr"/>
          <a:lstStyle/>
          <a:p>
            <a:pPr marL="205226" indent="-205226">
              <a:buFont typeface="Arial" charset="0"/>
              <a:buChar char="•"/>
              <a:defRPr/>
            </a:pPr>
            <a:r>
              <a:rPr lang="en-US" altLang="en-US" sz="1440" dirty="0">
                <a:latin typeface="Arial" charset="0"/>
                <a:ea typeface="Arial" charset="0"/>
                <a:cs typeface="Arial" charset="0"/>
              </a:rPr>
              <a:t>Trial and error-based</a:t>
            </a:r>
          </a:p>
          <a:p>
            <a:pPr marL="205226" indent="-205226">
              <a:buFont typeface="Arial" charset="0"/>
              <a:buChar char="•"/>
              <a:defRPr/>
            </a:pPr>
            <a:r>
              <a:rPr lang="en-US" altLang="en-US" sz="1440" dirty="0">
                <a:latin typeface="Arial" charset="0"/>
                <a:ea typeface="Arial" charset="0"/>
                <a:cs typeface="Arial" charset="0"/>
              </a:rPr>
              <a:t>Dependence on specific SMEs</a:t>
            </a:r>
          </a:p>
          <a:p>
            <a:pPr marL="205226" indent="-205226">
              <a:buFont typeface="Arial" charset="0"/>
              <a:buChar char="•"/>
              <a:defRPr/>
            </a:pPr>
            <a:r>
              <a:rPr lang="en-US" altLang="en-US" sz="1440" dirty="0">
                <a:latin typeface="Arial" charset="0"/>
                <a:ea typeface="Arial" charset="0"/>
                <a:cs typeface="Arial" charset="0"/>
              </a:rPr>
              <a:t>Add redundancy</a:t>
            </a:r>
          </a:p>
          <a:p>
            <a:pPr marL="205226" indent="-205226">
              <a:buFont typeface="Arial" charset="0"/>
              <a:buChar char="•"/>
              <a:defRPr/>
            </a:pPr>
            <a:r>
              <a:rPr lang="en-US" altLang="en-US" sz="1440">
                <a:latin typeface="Arial" charset="0"/>
                <a:ea typeface="Arial" charset="0"/>
                <a:cs typeface="Arial" charset="0"/>
              </a:rPr>
              <a:t>Limited visibility</a:t>
            </a:r>
            <a:endParaRPr lang="en-US" altLang="en-US" sz="1440" dirty="0">
              <a:latin typeface="Arial" charset="0"/>
              <a:ea typeface="Arial" charset="0"/>
              <a:cs typeface="Arial" charset="0"/>
            </a:endParaRPr>
          </a:p>
          <a:p>
            <a:pPr marL="205226" indent="-205226">
              <a:buFont typeface="Arial" charset="0"/>
              <a:buChar char="•"/>
              <a:defRPr/>
            </a:pPr>
            <a:r>
              <a:rPr lang="en-US" altLang="en-US" sz="1440" dirty="0">
                <a:latin typeface="Arial" charset="0"/>
                <a:ea typeface="Arial" charset="0"/>
                <a:cs typeface="Arial" charset="0"/>
              </a:rPr>
              <a:t>None, or limited to frequently occurring issues with simple actions</a:t>
            </a:r>
          </a:p>
        </p:txBody>
      </p:sp>
      <p:sp>
        <p:nvSpPr>
          <p:cNvPr id="73" name="Rounded Rectangle 72"/>
          <p:cNvSpPr/>
          <p:nvPr/>
        </p:nvSpPr>
        <p:spPr>
          <a:xfrm>
            <a:off x="2413883" y="3097462"/>
            <a:ext cx="3453517" cy="1697355"/>
          </a:xfrm>
          <a:prstGeom prst="roundRect">
            <a:avLst/>
          </a:prstGeom>
          <a:solidFill>
            <a:schemeClr val="accent1">
              <a:lumMod val="40000"/>
              <a:lumOff val="60000"/>
              <a:alpha val="25098"/>
            </a:schemeClr>
          </a:solidFill>
          <a:ln w="9525" cap="flat" cmpd="sng" algn="ctr">
            <a:noFill/>
            <a:prstDash val="solid"/>
          </a:ln>
          <a:effectLst/>
        </p:spPr>
        <p:txBody>
          <a:bodyPr lIns="0" tIns="0" rIns="0" bIns="0" anchor="ctr"/>
          <a:lstStyle/>
          <a:p>
            <a:pPr marL="205226" indent="-205226">
              <a:buFont typeface="Arial" charset="0"/>
              <a:buChar char="•"/>
            </a:pPr>
            <a:r>
              <a:rPr lang="en-US" altLang="en-US" sz="1440" dirty="0">
                <a:latin typeface="Arial" charset="0"/>
                <a:ea typeface="Arial" charset="0"/>
                <a:cs typeface="Arial" charset="0"/>
              </a:rPr>
              <a:t>Issues occur with no or limited prior warnings; can cost millions of dollars</a:t>
            </a:r>
          </a:p>
          <a:p>
            <a:pPr marL="205226" indent="-205226">
              <a:buFont typeface="Arial" charset="0"/>
              <a:buChar char="•"/>
            </a:pPr>
            <a:r>
              <a:rPr lang="en-US" altLang="en-US" sz="1440" dirty="0">
                <a:latin typeface="Arial" charset="0"/>
                <a:ea typeface="Arial" charset="0"/>
                <a:cs typeface="Arial" charset="0"/>
              </a:rPr>
              <a:t>Misconfigurations happen, systems misbehave. Rule-based systems cannot capture complex interactions</a:t>
            </a:r>
          </a:p>
          <a:p>
            <a:pPr marL="205226" indent="-205226">
              <a:buFont typeface="Arial" charset="0"/>
              <a:buChar char="•"/>
            </a:pPr>
            <a:r>
              <a:rPr lang="en-US" altLang="en-US" sz="1440" dirty="0">
                <a:latin typeface="Arial" charset="0"/>
                <a:ea typeface="Arial" charset="0"/>
                <a:cs typeface="Arial" charset="0"/>
              </a:rPr>
              <a:t>Detection often disruptive, possibly destructive</a:t>
            </a:r>
          </a:p>
        </p:txBody>
      </p:sp>
      <p:sp>
        <p:nvSpPr>
          <p:cNvPr id="75" name="Rounded Rectangle 74"/>
          <p:cNvSpPr/>
          <p:nvPr/>
        </p:nvSpPr>
        <p:spPr>
          <a:xfrm>
            <a:off x="9035331" y="3108892"/>
            <a:ext cx="3690070" cy="1697355"/>
          </a:xfrm>
          <a:prstGeom prst="roundRect">
            <a:avLst/>
          </a:prstGeom>
          <a:solidFill>
            <a:schemeClr val="accent1">
              <a:lumMod val="40000"/>
              <a:lumOff val="60000"/>
              <a:alpha val="25098"/>
            </a:schemeClr>
          </a:solidFill>
          <a:ln w="9525" cap="flat" cmpd="sng" algn="ctr">
            <a:noFill/>
            <a:prstDash val="solid"/>
          </a:ln>
          <a:effectLst/>
        </p:spPr>
        <p:txBody>
          <a:bodyPr lIns="0" tIns="0" rIns="0" bIns="0" anchor="ctr"/>
          <a:lstStyle/>
          <a:p>
            <a:pPr marL="205226" indent="-205226">
              <a:buFont typeface="Arial" charset="0"/>
              <a:buChar char="•"/>
            </a:pPr>
            <a:r>
              <a:rPr lang="en-US" altLang="en-US" sz="1440" dirty="0">
                <a:latin typeface="Arial" charset="0"/>
                <a:ea typeface="Arial" charset="0"/>
                <a:cs typeface="Arial" charset="0"/>
              </a:rPr>
              <a:t>Largely manual  processes with high-risk, and higher MTTR</a:t>
            </a:r>
          </a:p>
          <a:p>
            <a:pPr marL="205226" indent="-205226">
              <a:buFont typeface="Arial" charset="0"/>
              <a:buChar char="•"/>
            </a:pPr>
            <a:r>
              <a:rPr lang="en-US" altLang="en-US" sz="1440" dirty="0">
                <a:latin typeface="Arial" charset="0"/>
                <a:ea typeface="Arial" charset="0"/>
                <a:cs typeface="Arial" charset="0"/>
              </a:rPr>
              <a:t>Point solutions / limited to automated scripts that are manually invoked after establishing root cause</a:t>
            </a:r>
          </a:p>
        </p:txBody>
      </p:sp>
      <p:sp>
        <p:nvSpPr>
          <p:cNvPr id="33" name="Chevron 32"/>
          <p:cNvSpPr/>
          <p:nvPr/>
        </p:nvSpPr>
        <p:spPr bwMode="auto">
          <a:xfrm>
            <a:off x="2406011" y="1152456"/>
            <a:ext cx="10776589" cy="480061"/>
          </a:xfrm>
          <a:prstGeom prst="chevron">
            <a:avLst/>
          </a:prstGeom>
          <a:solidFill>
            <a:schemeClr val="tx1">
              <a:lumMod val="75000"/>
            </a:schemeClr>
          </a:solidFill>
          <a:ln w="25400" cap="flat" cmpd="sng" algn="ctr">
            <a:solidFill>
              <a:srgbClr val="FFFFFF">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1"/>
          </a:fontRef>
        </p:style>
        <p:txBody>
          <a:bodyPr anchor="ct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r>
              <a:rPr lang="en-US" altLang="en-US" sz="1680" b="1" dirty="0">
                <a:solidFill>
                  <a:schemeClr val="bg1"/>
                </a:solidFill>
                <a:latin typeface="Arial" panose="020B0604020202020204" pitchFamily="34" charset="0"/>
                <a:cs typeface="Arial" panose="020B0604020202020204" pitchFamily="34" charset="0"/>
              </a:rPr>
              <a:t>The Journey to Autonomic Asset</a:t>
            </a:r>
          </a:p>
        </p:txBody>
      </p:sp>
      <p:sp>
        <p:nvSpPr>
          <p:cNvPr id="45" name="Rounded Rectangle 44"/>
          <p:cNvSpPr/>
          <p:nvPr/>
        </p:nvSpPr>
        <p:spPr>
          <a:xfrm>
            <a:off x="2413883" y="6619805"/>
            <a:ext cx="3453517" cy="1163955"/>
          </a:xfrm>
          <a:prstGeom prst="roundRect">
            <a:avLst/>
          </a:prstGeom>
          <a:solidFill>
            <a:schemeClr val="accent1">
              <a:lumMod val="50000"/>
              <a:alpha val="16863"/>
            </a:schemeClr>
          </a:solidFill>
          <a:ln w="9525" cap="flat" cmpd="sng" algn="ctr">
            <a:noFill/>
            <a:prstDash val="solid"/>
          </a:ln>
          <a:effectLst/>
        </p:spPr>
        <p:txBody>
          <a:bodyPr lIns="0" tIns="0" rIns="0" bIns="0" anchor="ctr"/>
          <a:lstStyle/>
          <a:p>
            <a:pPr marL="205226" indent="-205226" fontAlgn="auto">
              <a:spcBef>
                <a:spcPts val="0"/>
              </a:spcBef>
              <a:spcAft>
                <a:spcPts val="0"/>
              </a:spcAft>
              <a:buFont typeface="Arial" panose="020B0604020202020204" pitchFamily="34" charset="0"/>
              <a:buChar char="•"/>
              <a:defRPr/>
            </a:pPr>
            <a:r>
              <a:rPr lang="en-US" altLang="en-US" sz="1440" kern="0" dirty="0">
                <a:latin typeface="Arial" charset="0"/>
                <a:ea typeface="Arial" charset="0"/>
                <a:cs typeface="Arial" charset="0"/>
              </a:rPr>
              <a:t>IBM ‘ML at Scale’</a:t>
            </a:r>
          </a:p>
          <a:p>
            <a:pPr marL="205226" indent="-205226" fontAlgn="auto">
              <a:spcBef>
                <a:spcPts val="0"/>
              </a:spcBef>
              <a:spcAft>
                <a:spcPts val="0"/>
              </a:spcAft>
              <a:buFont typeface="Arial" panose="020B0604020202020204" pitchFamily="34" charset="0"/>
              <a:buChar char="•"/>
              <a:defRPr/>
            </a:pPr>
            <a:r>
              <a:rPr lang="en-US" altLang="en-US" sz="1440" kern="0" dirty="0">
                <a:latin typeface="Arial" charset="0"/>
                <a:ea typeface="Arial" charset="0"/>
                <a:cs typeface="Arial" charset="0"/>
              </a:rPr>
              <a:t>IBM Predictive Insights</a:t>
            </a:r>
          </a:p>
          <a:p>
            <a:pPr marL="205226" indent="-205226" fontAlgn="auto">
              <a:spcBef>
                <a:spcPts val="0"/>
              </a:spcBef>
              <a:spcAft>
                <a:spcPts val="0"/>
              </a:spcAft>
              <a:buFont typeface="Arial" panose="020B0604020202020204" pitchFamily="34" charset="0"/>
              <a:buChar char="•"/>
              <a:defRPr/>
            </a:pPr>
            <a:r>
              <a:rPr lang="en-US" altLang="en-US" sz="1440" kern="0" dirty="0">
                <a:latin typeface="Arial" charset="0"/>
                <a:ea typeface="Arial" charset="0"/>
                <a:cs typeface="Arial" charset="0"/>
              </a:rPr>
              <a:t>PMQ</a:t>
            </a:r>
          </a:p>
        </p:txBody>
      </p:sp>
      <p:sp>
        <p:nvSpPr>
          <p:cNvPr id="47" name="Rounded Rectangle 46"/>
          <p:cNvSpPr/>
          <p:nvPr/>
        </p:nvSpPr>
        <p:spPr>
          <a:xfrm>
            <a:off x="9035331" y="6619805"/>
            <a:ext cx="3690070" cy="1162050"/>
          </a:xfrm>
          <a:prstGeom prst="roundRect">
            <a:avLst/>
          </a:prstGeom>
          <a:solidFill>
            <a:schemeClr val="accent1">
              <a:lumMod val="50000"/>
              <a:alpha val="16863"/>
            </a:schemeClr>
          </a:solidFill>
          <a:ln w="9525" cap="flat" cmpd="sng" algn="ctr">
            <a:noFill/>
            <a:prstDash val="solid"/>
          </a:ln>
          <a:effectLst/>
        </p:spPr>
        <p:txBody>
          <a:bodyPr lIns="0" tIns="0" rIns="0" bIns="0" anchor="ctr"/>
          <a:lstStyle/>
          <a:p>
            <a:pPr marL="205226" indent="-205226" fontAlgn="auto">
              <a:spcBef>
                <a:spcPts val="0"/>
              </a:spcBef>
              <a:spcAft>
                <a:spcPts val="0"/>
              </a:spcAft>
              <a:buFont typeface="Arial" panose="020B0604020202020204" pitchFamily="34" charset="0"/>
              <a:buChar char="•"/>
              <a:defRPr/>
            </a:pPr>
            <a:r>
              <a:rPr lang="en-US" altLang="en-US" sz="1440" kern="0" dirty="0">
                <a:latin typeface="Arial" charset="0"/>
                <a:ea typeface="Arial" charset="0"/>
                <a:cs typeface="Arial" charset="0"/>
              </a:rPr>
              <a:t>IBM Watson + IBM Predictive Insights + IBM ‘ML at Scale’ + IBM Metadata crawling + PMQ + Automation</a:t>
            </a:r>
          </a:p>
        </p:txBody>
      </p:sp>
      <p:sp>
        <p:nvSpPr>
          <p:cNvPr id="49" name="Rectangle 48"/>
          <p:cNvSpPr>
            <a:spLocks noChangeArrowheads="1"/>
          </p:cNvSpPr>
          <p:nvPr/>
        </p:nvSpPr>
        <p:spPr bwMode="auto">
          <a:xfrm rot="16200000">
            <a:off x="923927" y="6368343"/>
            <a:ext cx="1163955" cy="1640206"/>
          </a:xfrm>
          <a:prstGeom prst="rect">
            <a:avLst/>
          </a:prstGeom>
          <a:noFill/>
          <a:ln w="9525" cap="flat" cmpd="sng" algn="ctr">
            <a:noFill/>
            <a:prstDash val="solid"/>
          </a:ln>
          <a:effectLst/>
        </p:spPr>
        <p:txBody>
          <a:bodyPr vert="vert" anchor="ctr"/>
          <a:lstStyle/>
          <a:p>
            <a:pPr algn="r" fontAlgn="auto">
              <a:spcBef>
                <a:spcPts val="0"/>
              </a:spcBef>
              <a:spcAft>
                <a:spcPts val="0"/>
              </a:spcAft>
              <a:defRPr/>
            </a:pPr>
            <a:r>
              <a:rPr lang="en-US" sz="1437" b="1" kern="0" dirty="0">
                <a:latin typeface="Arial" charset="0"/>
                <a:ea typeface="Arial" charset="0"/>
                <a:cs typeface="Arial" charset="0"/>
              </a:rPr>
              <a:t>IBM’s </a:t>
            </a:r>
          </a:p>
          <a:p>
            <a:pPr algn="r" fontAlgn="auto">
              <a:spcBef>
                <a:spcPts val="0"/>
              </a:spcBef>
              <a:spcAft>
                <a:spcPts val="0"/>
              </a:spcAft>
              <a:defRPr/>
            </a:pPr>
            <a:r>
              <a:rPr lang="en-US" sz="1437" b="1" kern="0" dirty="0">
                <a:latin typeface="Arial" charset="0"/>
                <a:ea typeface="Arial" charset="0"/>
                <a:cs typeface="Arial" charset="0"/>
              </a:rPr>
              <a:t>Approach</a:t>
            </a:r>
          </a:p>
        </p:txBody>
      </p:sp>
      <p:sp>
        <p:nvSpPr>
          <p:cNvPr id="39" name="Chevron 38"/>
          <p:cNvSpPr/>
          <p:nvPr/>
        </p:nvSpPr>
        <p:spPr>
          <a:xfrm>
            <a:off x="9035332" y="2341174"/>
            <a:ext cx="3690069" cy="514250"/>
          </a:xfrm>
          <a:prstGeom prst="chevron">
            <a:avLst/>
          </a:prstGeom>
          <a:solidFill>
            <a:srgbClr val="0070C0"/>
          </a:solidFill>
          <a:ln w="25400" cap="flat" cmpd="sng" algn="ctr">
            <a:solidFill>
              <a:srgbClr val="FFFFFF">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1"/>
          </a:fontRef>
        </p:style>
        <p:txBody>
          <a:bodyPr anchor="ctr"/>
          <a:lstStyle/>
          <a:p>
            <a:pPr algn="ctr">
              <a:defRPr/>
            </a:pPr>
            <a:r>
              <a:rPr lang="en-US" sz="1560" b="1" dirty="0">
                <a:solidFill>
                  <a:srgbClr val="FFFFFF"/>
                </a:solidFill>
                <a:ea typeface="Arial" charset="0"/>
                <a:cs typeface="Arial" charset="0"/>
              </a:rPr>
              <a:t>Better Remediation &amp; </a:t>
            </a:r>
          </a:p>
          <a:p>
            <a:pPr algn="ctr">
              <a:defRPr/>
            </a:pPr>
            <a:r>
              <a:rPr lang="en-US" sz="1560" b="1" dirty="0">
                <a:solidFill>
                  <a:srgbClr val="FFFFFF"/>
                </a:solidFill>
                <a:ea typeface="Arial" charset="0"/>
                <a:cs typeface="Arial" charset="0"/>
              </a:rPr>
              <a:t>Self-healing</a:t>
            </a:r>
          </a:p>
        </p:txBody>
      </p:sp>
      <p:sp>
        <p:nvSpPr>
          <p:cNvPr id="40" name="Chevron 4"/>
          <p:cNvSpPr/>
          <p:nvPr/>
        </p:nvSpPr>
        <p:spPr>
          <a:xfrm>
            <a:off x="7588567" y="1832539"/>
            <a:ext cx="2844166" cy="487680"/>
          </a:xfrm>
          <a:prstGeom prst="rect">
            <a:avLst/>
          </a:prstGeom>
        </p:spPr>
        <p:style>
          <a:lnRef idx="0">
            <a:scrgbClr r="0" g="0" b="0"/>
          </a:lnRef>
          <a:fillRef idx="0">
            <a:scrgbClr r="0" g="0" b="0"/>
          </a:fillRef>
          <a:effectRef idx="0">
            <a:scrgbClr r="0" g="0" b="0"/>
          </a:effectRef>
          <a:fontRef idx="minor">
            <a:schemeClr val="lt1"/>
          </a:fontRef>
        </p:style>
        <p:txBody>
          <a:bodyPr lIns="57608" tIns="19203" rIns="19203" bIns="19203" anchor="ctr"/>
          <a:lstStyle>
            <a:lvl1pPr defTabSz="533400">
              <a:defRPr>
                <a:solidFill>
                  <a:schemeClr val="tx1"/>
                </a:solidFill>
                <a:latin typeface="Calibri" panose="020F0502020204030204" pitchFamily="34" charset="0"/>
                <a:ea typeface="MS PGothic" panose="020B0600070205080204" pitchFamily="34" charset="-128"/>
              </a:defRPr>
            </a:lvl1pPr>
            <a:lvl2pPr marL="742950" indent="-285750" defTabSz="533400">
              <a:defRPr>
                <a:solidFill>
                  <a:schemeClr val="tx1"/>
                </a:solidFill>
                <a:latin typeface="Calibri" panose="020F0502020204030204" pitchFamily="34" charset="0"/>
                <a:ea typeface="MS PGothic" panose="020B0600070205080204" pitchFamily="34" charset="-128"/>
              </a:defRPr>
            </a:lvl2pPr>
            <a:lvl3pPr marL="1143000" indent="-228600" defTabSz="533400">
              <a:defRPr>
                <a:solidFill>
                  <a:schemeClr val="tx1"/>
                </a:solidFill>
                <a:latin typeface="Calibri" panose="020F0502020204030204" pitchFamily="34" charset="0"/>
                <a:ea typeface="MS PGothic" panose="020B0600070205080204" pitchFamily="34" charset="-128"/>
              </a:defRPr>
            </a:lvl3pPr>
            <a:lvl4pPr marL="1600200" indent="-228600" defTabSz="533400">
              <a:defRPr>
                <a:solidFill>
                  <a:schemeClr val="tx1"/>
                </a:solidFill>
                <a:latin typeface="Calibri" panose="020F0502020204030204" pitchFamily="34" charset="0"/>
                <a:ea typeface="MS PGothic" panose="020B0600070205080204" pitchFamily="34" charset="-128"/>
              </a:defRPr>
            </a:lvl4pPr>
            <a:lvl5pPr marL="2057400" indent="-228600" defTabSz="533400">
              <a:defRPr>
                <a:solidFill>
                  <a:schemeClr val="tx1"/>
                </a:solidFill>
                <a:latin typeface="Calibri" panose="020F0502020204030204" pitchFamily="34" charset="0"/>
                <a:ea typeface="MS PGothic" panose="020B0600070205080204" pitchFamily="34" charset="-128"/>
              </a:defRPr>
            </a:lvl5pPr>
            <a:lvl6pPr marL="2514600" indent="-228600" defTabSz="5334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5334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5334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5334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lnSpc>
                <a:spcPct val="90000"/>
              </a:lnSpc>
              <a:spcAft>
                <a:spcPct val="35000"/>
              </a:spcAft>
            </a:pPr>
            <a:endParaRPr lang="en-US" altLang="en-US" sz="1440" b="1">
              <a:solidFill>
                <a:srgbClr val="FFFFFF"/>
              </a:solidFill>
              <a:latin typeface="Arial" panose="020B0604020202020204" pitchFamily="34" charset="0"/>
              <a:cs typeface="Arial" panose="020B0604020202020204" pitchFamily="34" charset="0"/>
            </a:endParaRPr>
          </a:p>
        </p:txBody>
      </p:sp>
      <p:sp>
        <p:nvSpPr>
          <p:cNvPr id="57" name="Freeform 56"/>
          <p:cNvSpPr/>
          <p:nvPr/>
        </p:nvSpPr>
        <p:spPr>
          <a:xfrm>
            <a:off x="2413883" y="2371653"/>
            <a:ext cx="3453517" cy="516259"/>
          </a:xfrm>
          <a:custGeom>
            <a:avLst/>
            <a:gdLst>
              <a:gd name="connsiteX0" fmla="*/ 0 w 3659105"/>
              <a:gd name="connsiteY0" fmla="*/ 0 h 407262"/>
              <a:gd name="connsiteX1" fmla="*/ 3455474 w 3659105"/>
              <a:gd name="connsiteY1" fmla="*/ 0 h 407262"/>
              <a:gd name="connsiteX2" fmla="*/ 3659105 w 3659105"/>
              <a:gd name="connsiteY2" fmla="*/ 203631 h 407262"/>
              <a:gd name="connsiteX3" fmla="*/ 3455474 w 3659105"/>
              <a:gd name="connsiteY3" fmla="*/ 407262 h 407262"/>
              <a:gd name="connsiteX4" fmla="*/ 0 w 3659105"/>
              <a:gd name="connsiteY4" fmla="*/ 407262 h 407262"/>
              <a:gd name="connsiteX5" fmla="*/ 203631 w 3659105"/>
              <a:gd name="connsiteY5" fmla="*/ 203631 h 407262"/>
              <a:gd name="connsiteX6" fmla="*/ 0 w 3659105"/>
              <a:gd name="connsiteY6" fmla="*/ 0 h 407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59105" h="407262">
                <a:moveTo>
                  <a:pt x="0" y="0"/>
                </a:moveTo>
                <a:lnTo>
                  <a:pt x="3455474" y="0"/>
                </a:lnTo>
                <a:lnTo>
                  <a:pt x="3659105" y="203631"/>
                </a:lnTo>
                <a:lnTo>
                  <a:pt x="3455474" y="407262"/>
                </a:lnTo>
                <a:lnTo>
                  <a:pt x="0" y="407262"/>
                </a:lnTo>
                <a:lnTo>
                  <a:pt x="203631" y="203631"/>
                </a:lnTo>
                <a:lnTo>
                  <a:pt x="0" y="0"/>
                </a:lnTo>
                <a:close/>
              </a:path>
            </a:pathLst>
          </a:custGeom>
          <a:solidFill>
            <a:schemeClr val="tx1">
              <a:lumMod val="40000"/>
              <a:lumOff val="60000"/>
            </a:schemeClr>
          </a:solidFill>
          <a:ln w="25400" cap="flat" cmpd="sng" algn="ctr">
            <a:solidFill>
              <a:srgbClr val="FFFFFF">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1"/>
          </a:fontRef>
        </p:style>
        <p:txBody>
          <a:bodyPr anchor="ctr"/>
          <a:lstStyle/>
          <a:p>
            <a:pPr algn="ctr">
              <a:defRPr/>
            </a:pPr>
            <a:r>
              <a:rPr lang="en-US" sz="1560" b="1" dirty="0">
                <a:solidFill>
                  <a:srgbClr val="FFFFFF"/>
                </a:solidFill>
                <a:ea typeface="Arial" charset="0"/>
                <a:cs typeface="Arial" charset="0"/>
              </a:rPr>
              <a:t>Better Detection and Prediction</a:t>
            </a:r>
          </a:p>
        </p:txBody>
      </p:sp>
      <p:sp>
        <p:nvSpPr>
          <p:cNvPr id="2" name="Title 1"/>
          <p:cNvSpPr>
            <a:spLocks noGrp="1"/>
          </p:cNvSpPr>
          <p:nvPr>
            <p:ph type="title"/>
          </p:nvPr>
        </p:nvSpPr>
        <p:spPr>
          <a:xfrm>
            <a:off x="1505904" y="128041"/>
            <a:ext cx="12115800" cy="608013"/>
          </a:xfrm>
        </p:spPr>
        <p:txBody>
          <a:bodyPr/>
          <a:lstStyle/>
          <a:p>
            <a:r>
              <a:rPr lang="en-US" altLang="en-US" sz="2880" dirty="0"/>
              <a:t>IBM overcomes limitations of traditional methods and brings Operations  closer to Autonomic Assets</a:t>
            </a:r>
            <a:endParaRPr lang="en-US" sz="2880" dirty="0"/>
          </a:p>
        </p:txBody>
      </p:sp>
      <p:sp>
        <p:nvSpPr>
          <p:cNvPr id="28" name="Chevron 27"/>
          <p:cNvSpPr/>
          <p:nvPr/>
        </p:nvSpPr>
        <p:spPr bwMode="auto">
          <a:xfrm>
            <a:off x="2413883" y="1750627"/>
            <a:ext cx="10311517" cy="487680"/>
          </a:xfrm>
          <a:prstGeom prst="chevron">
            <a:avLst/>
          </a:prstGeom>
          <a:solidFill>
            <a:schemeClr val="accent4">
              <a:lumMod val="90000"/>
              <a:lumOff val="10000"/>
            </a:schemeClr>
          </a:solidFill>
          <a:ln w="25400" cap="flat" cmpd="sng" algn="ctr">
            <a:solidFill>
              <a:srgbClr val="FFFFFF">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1"/>
          </a:fontRef>
        </p:style>
        <p:txBody>
          <a:bodyPr anchor="ctr"/>
          <a:lstStyle/>
          <a:p>
            <a:pPr algn="ctr"/>
            <a:r>
              <a:rPr lang="en-US" sz="1760" dirty="0">
                <a:solidFill>
                  <a:schemeClr val="bg1"/>
                </a:solidFill>
              </a:rPr>
              <a:t>Better automation</a:t>
            </a:r>
          </a:p>
        </p:txBody>
      </p:sp>
      <p:sp>
        <p:nvSpPr>
          <p:cNvPr id="30" name="Rounded Rectangle 29"/>
          <p:cNvSpPr/>
          <p:nvPr/>
        </p:nvSpPr>
        <p:spPr>
          <a:xfrm>
            <a:off x="6107676" y="4998435"/>
            <a:ext cx="2687381" cy="1411821"/>
          </a:xfrm>
          <a:prstGeom prst="roundRect">
            <a:avLst/>
          </a:prstGeom>
          <a:solidFill>
            <a:schemeClr val="accent1">
              <a:lumMod val="75000"/>
              <a:alpha val="25098"/>
            </a:schemeClr>
          </a:solidFill>
          <a:ln w="9525" cap="flat" cmpd="sng" algn="ctr">
            <a:noFill/>
            <a:prstDash val="solid"/>
          </a:ln>
          <a:effectLst/>
        </p:spPr>
        <p:txBody>
          <a:bodyPr lIns="0" tIns="0" rIns="0" bIns="0" anchor="ctr"/>
          <a:lstStyle/>
          <a:p>
            <a:pPr marL="205226" indent="-205226">
              <a:buFont typeface="Arial" charset="0"/>
              <a:buChar char="•"/>
              <a:defRPr/>
            </a:pPr>
            <a:r>
              <a:rPr lang="en-US" altLang="en-US" sz="1440" dirty="0">
                <a:latin typeface="Arial" charset="0"/>
                <a:ea typeface="Arial" charset="0"/>
                <a:cs typeface="Arial" charset="0"/>
              </a:rPr>
              <a:t>Reliance on descriptive capabilities</a:t>
            </a:r>
          </a:p>
          <a:p>
            <a:pPr marL="205226" indent="-205226">
              <a:buFont typeface="Arial" charset="0"/>
              <a:buChar char="•"/>
              <a:defRPr/>
            </a:pPr>
            <a:r>
              <a:rPr lang="en-US" altLang="en-US" sz="1440" dirty="0">
                <a:latin typeface="Arial" charset="0"/>
                <a:ea typeface="Arial" charset="0"/>
                <a:cs typeface="Arial" charset="0"/>
              </a:rPr>
              <a:t>Manual analysis of logs</a:t>
            </a:r>
          </a:p>
          <a:p>
            <a:pPr marL="205226" indent="-205226">
              <a:buFont typeface="Arial" charset="0"/>
              <a:buChar char="•"/>
              <a:defRPr/>
            </a:pPr>
            <a:r>
              <a:rPr lang="en-US" altLang="en-US" sz="1440" dirty="0">
                <a:latin typeface="Arial" charset="0"/>
                <a:ea typeface="Arial" charset="0"/>
                <a:cs typeface="Arial" charset="0"/>
              </a:rPr>
              <a:t>Experiential</a:t>
            </a:r>
          </a:p>
          <a:p>
            <a:pPr marL="205226" indent="-205226">
              <a:buFont typeface="Arial" charset="0"/>
              <a:buChar char="•"/>
              <a:defRPr/>
            </a:pPr>
            <a:r>
              <a:rPr lang="en-US" altLang="en-US" sz="1440" dirty="0">
                <a:latin typeface="Arial" charset="0"/>
                <a:ea typeface="Arial" charset="0"/>
                <a:cs typeface="Arial" charset="0"/>
              </a:rPr>
              <a:t>Rule-based, brittle</a:t>
            </a:r>
          </a:p>
        </p:txBody>
      </p:sp>
      <p:sp>
        <p:nvSpPr>
          <p:cNvPr id="31" name="Rounded Rectangle 30"/>
          <p:cNvSpPr/>
          <p:nvPr/>
        </p:nvSpPr>
        <p:spPr>
          <a:xfrm>
            <a:off x="6107676" y="3124132"/>
            <a:ext cx="2687381" cy="1697355"/>
          </a:xfrm>
          <a:prstGeom prst="roundRect">
            <a:avLst/>
          </a:prstGeom>
          <a:solidFill>
            <a:schemeClr val="accent1">
              <a:lumMod val="40000"/>
              <a:lumOff val="60000"/>
              <a:alpha val="25098"/>
            </a:schemeClr>
          </a:solidFill>
          <a:ln w="9525" cap="flat" cmpd="sng" algn="ctr">
            <a:noFill/>
            <a:prstDash val="solid"/>
          </a:ln>
          <a:effectLst/>
        </p:spPr>
        <p:txBody>
          <a:bodyPr lIns="0" tIns="0" rIns="0" bIns="0" anchor="ctr"/>
          <a:lstStyle/>
          <a:p>
            <a:pPr marL="205226" indent="-205226">
              <a:buFont typeface="Arial" charset="0"/>
              <a:buChar char="•"/>
            </a:pPr>
            <a:r>
              <a:rPr lang="en-US" altLang="en-US" sz="1440" dirty="0">
                <a:latin typeface="Arial" charset="0"/>
                <a:ea typeface="Arial" charset="0"/>
                <a:cs typeface="Arial" charset="0"/>
              </a:rPr>
              <a:t>Diagnosis often disruptive, possibly destructive</a:t>
            </a:r>
          </a:p>
          <a:p>
            <a:pPr marL="205226" indent="-205226">
              <a:buFont typeface="Arial" charset="0"/>
              <a:buChar char="•"/>
            </a:pPr>
            <a:r>
              <a:rPr lang="en-US" altLang="en-US" sz="1440" dirty="0">
                <a:latin typeface="Arial" charset="0"/>
                <a:ea typeface="Arial" charset="0"/>
                <a:cs typeface="Arial" charset="0"/>
              </a:rPr>
              <a:t>Inability to identify causes and linkages delays remediation</a:t>
            </a:r>
          </a:p>
        </p:txBody>
      </p:sp>
      <p:sp>
        <p:nvSpPr>
          <p:cNvPr id="32" name="Rounded Rectangle 31"/>
          <p:cNvSpPr/>
          <p:nvPr/>
        </p:nvSpPr>
        <p:spPr>
          <a:xfrm>
            <a:off x="6107676" y="6633141"/>
            <a:ext cx="2687381" cy="1163955"/>
          </a:xfrm>
          <a:prstGeom prst="roundRect">
            <a:avLst/>
          </a:prstGeom>
          <a:solidFill>
            <a:schemeClr val="accent1">
              <a:lumMod val="50000"/>
              <a:alpha val="16863"/>
            </a:schemeClr>
          </a:solidFill>
          <a:ln w="9525" cap="flat" cmpd="sng" algn="ctr">
            <a:noFill/>
            <a:prstDash val="solid"/>
          </a:ln>
          <a:effectLst/>
        </p:spPr>
        <p:txBody>
          <a:bodyPr lIns="0" tIns="0" rIns="0" bIns="0" anchor="ctr"/>
          <a:lstStyle/>
          <a:p>
            <a:pPr marL="205226" indent="-205226" fontAlgn="auto">
              <a:spcBef>
                <a:spcPts val="0"/>
              </a:spcBef>
              <a:spcAft>
                <a:spcPts val="0"/>
              </a:spcAft>
              <a:buFont typeface="Arial" panose="020B0604020202020204" pitchFamily="34" charset="0"/>
              <a:buChar char="•"/>
              <a:defRPr/>
            </a:pPr>
            <a:r>
              <a:rPr lang="en-US" altLang="en-US" sz="1440" kern="0" dirty="0">
                <a:latin typeface="Arial" charset="0"/>
                <a:ea typeface="Arial" charset="0"/>
                <a:cs typeface="Arial" charset="0"/>
              </a:rPr>
              <a:t>IBM Watson</a:t>
            </a:r>
          </a:p>
          <a:p>
            <a:pPr marL="205226" indent="-205226" fontAlgn="auto">
              <a:spcBef>
                <a:spcPts val="0"/>
              </a:spcBef>
              <a:spcAft>
                <a:spcPts val="0"/>
              </a:spcAft>
              <a:buFont typeface="Arial" panose="020B0604020202020204" pitchFamily="34" charset="0"/>
              <a:buChar char="•"/>
              <a:defRPr/>
            </a:pPr>
            <a:r>
              <a:rPr lang="en-US" altLang="en-US" sz="1440" kern="0" dirty="0">
                <a:latin typeface="Arial" charset="0"/>
                <a:ea typeface="Arial" charset="0"/>
                <a:cs typeface="Arial" charset="0"/>
              </a:rPr>
              <a:t>IBM ‘ML at Scale’</a:t>
            </a:r>
          </a:p>
          <a:p>
            <a:pPr marL="205226" indent="-205226" fontAlgn="auto">
              <a:spcBef>
                <a:spcPts val="0"/>
              </a:spcBef>
              <a:spcAft>
                <a:spcPts val="0"/>
              </a:spcAft>
              <a:buFont typeface="Arial" panose="020B0604020202020204" pitchFamily="34" charset="0"/>
              <a:buChar char="•"/>
              <a:defRPr/>
            </a:pPr>
            <a:r>
              <a:rPr lang="en-US" altLang="en-US" sz="1440" kern="0" dirty="0">
                <a:latin typeface="Arial" charset="0"/>
                <a:ea typeface="Arial" charset="0"/>
                <a:cs typeface="Arial" charset="0"/>
              </a:rPr>
              <a:t>IBM Predictive Insights</a:t>
            </a:r>
          </a:p>
          <a:p>
            <a:pPr marL="205226" indent="-205226" fontAlgn="auto">
              <a:spcBef>
                <a:spcPts val="0"/>
              </a:spcBef>
              <a:spcAft>
                <a:spcPts val="0"/>
              </a:spcAft>
              <a:buFont typeface="Arial" panose="020B0604020202020204" pitchFamily="34" charset="0"/>
              <a:buChar char="•"/>
              <a:defRPr/>
            </a:pPr>
            <a:r>
              <a:rPr lang="en-US" altLang="en-US" sz="1440" dirty="0">
                <a:latin typeface="Arial" charset="0"/>
                <a:ea typeface="Arial" charset="0"/>
                <a:cs typeface="Arial" charset="0"/>
              </a:rPr>
              <a:t>IBM Metadata crawling</a:t>
            </a:r>
          </a:p>
          <a:p>
            <a:pPr marL="205226" indent="-205226" fontAlgn="auto">
              <a:spcBef>
                <a:spcPts val="0"/>
              </a:spcBef>
              <a:spcAft>
                <a:spcPts val="0"/>
              </a:spcAft>
              <a:buFont typeface="Arial" panose="020B0604020202020204" pitchFamily="34" charset="0"/>
              <a:buChar char="•"/>
              <a:defRPr/>
            </a:pPr>
            <a:r>
              <a:rPr lang="en-US" altLang="en-US" sz="1440" kern="0" dirty="0">
                <a:latin typeface="Arial" charset="0"/>
                <a:ea typeface="Arial" charset="0"/>
                <a:cs typeface="Arial" charset="0"/>
              </a:rPr>
              <a:t>PMQ</a:t>
            </a:r>
          </a:p>
        </p:txBody>
      </p:sp>
      <p:sp>
        <p:nvSpPr>
          <p:cNvPr id="34" name="Freeform 33"/>
          <p:cNvSpPr/>
          <p:nvPr/>
        </p:nvSpPr>
        <p:spPr>
          <a:xfrm>
            <a:off x="6107676" y="2356418"/>
            <a:ext cx="2687381" cy="516259"/>
          </a:xfrm>
          <a:custGeom>
            <a:avLst/>
            <a:gdLst>
              <a:gd name="connsiteX0" fmla="*/ 0 w 3659105"/>
              <a:gd name="connsiteY0" fmla="*/ 0 h 407262"/>
              <a:gd name="connsiteX1" fmla="*/ 3455474 w 3659105"/>
              <a:gd name="connsiteY1" fmla="*/ 0 h 407262"/>
              <a:gd name="connsiteX2" fmla="*/ 3659105 w 3659105"/>
              <a:gd name="connsiteY2" fmla="*/ 203631 h 407262"/>
              <a:gd name="connsiteX3" fmla="*/ 3455474 w 3659105"/>
              <a:gd name="connsiteY3" fmla="*/ 407262 h 407262"/>
              <a:gd name="connsiteX4" fmla="*/ 0 w 3659105"/>
              <a:gd name="connsiteY4" fmla="*/ 407262 h 407262"/>
              <a:gd name="connsiteX5" fmla="*/ 203631 w 3659105"/>
              <a:gd name="connsiteY5" fmla="*/ 203631 h 407262"/>
              <a:gd name="connsiteX6" fmla="*/ 0 w 3659105"/>
              <a:gd name="connsiteY6" fmla="*/ 0 h 407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59105" h="407262">
                <a:moveTo>
                  <a:pt x="0" y="0"/>
                </a:moveTo>
                <a:lnTo>
                  <a:pt x="3455474" y="0"/>
                </a:lnTo>
                <a:lnTo>
                  <a:pt x="3659105" y="203631"/>
                </a:lnTo>
                <a:lnTo>
                  <a:pt x="3455474" y="407262"/>
                </a:lnTo>
                <a:lnTo>
                  <a:pt x="0" y="407262"/>
                </a:lnTo>
                <a:lnTo>
                  <a:pt x="203631" y="203631"/>
                </a:lnTo>
                <a:lnTo>
                  <a:pt x="0" y="0"/>
                </a:lnTo>
                <a:close/>
              </a:path>
            </a:pathLst>
          </a:custGeom>
          <a:solidFill>
            <a:srgbClr val="DCE5F9">
              <a:hueOff val="-513754"/>
              <a:satOff val="14633"/>
              <a:lumOff val="-36765"/>
              <a:alphaOff val="0"/>
            </a:srgbClr>
          </a:solidFill>
          <a:ln w="25400" cap="flat" cmpd="sng" algn="ctr">
            <a:solidFill>
              <a:srgbClr val="FFFFFF">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1"/>
          </a:fontRef>
        </p:style>
        <p:txBody>
          <a:bodyPr anchor="ctr"/>
          <a:lstStyle/>
          <a:p>
            <a:pPr algn="ctr">
              <a:defRPr/>
            </a:pPr>
            <a:r>
              <a:rPr lang="en-US" sz="1560" b="1" dirty="0">
                <a:solidFill>
                  <a:srgbClr val="FFFFFF"/>
                </a:solidFill>
                <a:ea typeface="Arial" charset="0"/>
                <a:cs typeface="Arial" charset="0"/>
              </a:rPr>
              <a:t>Better Diagnoses</a:t>
            </a:r>
          </a:p>
        </p:txBody>
      </p:sp>
      <p:sp>
        <p:nvSpPr>
          <p:cNvPr id="22" name="Slide Number Placeholder 3"/>
          <p:cNvSpPr txBox="1">
            <a:spLocks/>
          </p:cNvSpPr>
          <p:nvPr/>
        </p:nvSpPr>
        <p:spPr bwMode="auto">
          <a:xfrm>
            <a:off x="11115352" y="7952998"/>
            <a:ext cx="3413760" cy="27660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US"/>
            </a:defPPr>
            <a:lvl1pPr algn="r" rtl="0" eaLnBrk="0" fontAlgn="base" hangingPunct="0">
              <a:spcBef>
                <a:spcPct val="0"/>
              </a:spcBef>
              <a:spcAft>
                <a:spcPct val="0"/>
              </a:spcAft>
              <a:defRPr sz="900" kern="1200">
                <a:solidFill>
                  <a:srgbClr val="004266"/>
                </a:solidFill>
                <a:latin typeface="Arial" pitchFamily="34" charset="0"/>
                <a:ea typeface="ヒラギノ角ゴ Pro W3" charset="-128"/>
                <a:cs typeface="+mn-cs"/>
              </a:defRPr>
            </a:lvl1pPr>
            <a:lvl2pPr marL="457200" algn="l" rtl="0" fontAlgn="base">
              <a:spcBef>
                <a:spcPct val="0"/>
              </a:spcBef>
              <a:spcAft>
                <a:spcPct val="0"/>
              </a:spcAft>
              <a:defRPr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ern="1200">
                <a:solidFill>
                  <a:schemeClr val="tx1"/>
                </a:solidFill>
                <a:latin typeface="Arial" pitchFamily="34" charset="0"/>
                <a:ea typeface="ヒラギノ角ゴ Pro W3" charset="-128"/>
                <a:cs typeface="+mn-cs"/>
              </a:defRPr>
            </a:lvl5pPr>
            <a:lvl6pPr marL="2286000" algn="l" defTabSz="914400" rtl="0" eaLnBrk="1" latinLnBrk="0" hangingPunct="1">
              <a:defRPr kern="1200">
                <a:solidFill>
                  <a:schemeClr val="tx1"/>
                </a:solidFill>
                <a:latin typeface="Arial" pitchFamily="34" charset="0"/>
                <a:ea typeface="ヒラギノ角ゴ Pro W3" charset="-128"/>
                <a:cs typeface="+mn-cs"/>
              </a:defRPr>
            </a:lvl6pPr>
            <a:lvl7pPr marL="2743200" algn="l" defTabSz="914400" rtl="0" eaLnBrk="1" latinLnBrk="0" hangingPunct="1">
              <a:defRPr kern="1200">
                <a:solidFill>
                  <a:schemeClr val="tx1"/>
                </a:solidFill>
                <a:latin typeface="Arial" pitchFamily="34" charset="0"/>
                <a:ea typeface="ヒラギノ角ゴ Pro W3" charset="-128"/>
                <a:cs typeface="+mn-cs"/>
              </a:defRPr>
            </a:lvl7pPr>
            <a:lvl8pPr marL="3200400" algn="l" defTabSz="914400" rtl="0" eaLnBrk="1" latinLnBrk="0" hangingPunct="1">
              <a:defRPr kern="1200">
                <a:solidFill>
                  <a:schemeClr val="tx1"/>
                </a:solidFill>
                <a:latin typeface="Arial" pitchFamily="34" charset="0"/>
                <a:ea typeface="ヒラギノ角ゴ Pro W3" charset="-128"/>
                <a:cs typeface="+mn-cs"/>
              </a:defRPr>
            </a:lvl8pPr>
            <a:lvl9pPr marL="3657600" algn="l" defTabSz="914400" rtl="0" eaLnBrk="1" latinLnBrk="0" hangingPunct="1">
              <a:defRPr kern="1200">
                <a:solidFill>
                  <a:schemeClr val="tx1"/>
                </a:solidFill>
                <a:latin typeface="Arial" pitchFamily="34" charset="0"/>
                <a:ea typeface="ヒラギノ角ゴ Pro W3" charset="-128"/>
                <a:cs typeface="+mn-cs"/>
              </a:defRPr>
            </a:lvl9pPr>
          </a:lstStyle>
          <a:p>
            <a:r>
              <a:rPr lang="en-US" sz="1440" dirty="0"/>
              <a:t>IBM Confidential   |   Page </a:t>
            </a:r>
            <a:fld id="{092063DD-7B4A-934E-9A1A-75634AEBBBA0}" type="slidenum">
              <a:rPr lang="en-US" sz="1440" smtClean="0"/>
              <a:t>10</a:t>
            </a:fld>
            <a:endParaRPr lang="en-US" sz="1440" dirty="0"/>
          </a:p>
        </p:txBody>
      </p:sp>
    </p:spTree>
    <p:extLst>
      <p:ext uri="{BB962C8B-B14F-4D97-AF65-F5344CB8AC3E}">
        <p14:creationId xmlns:p14="http://schemas.microsoft.com/office/powerpoint/2010/main" val="1561362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45817" y="529143"/>
            <a:ext cx="13167360" cy="512605"/>
          </a:xfrm>
          <a:noFill/>
          <a:ln w="9525">
            <a:noFill/>
            <a:miter lim="800000"/>
            <a:headEnd/>
            <a:tailEnd/>
          </a:ln>
          <a:effectLst/>
        </p:spPr>
        <p:txBody>
          <a:bodyPr vert="horz" wrap="square" lIns="134067" tIns="67034" rIns="134067" bIns="67034" numCol="1" rtlCol="0" anchor="b" anchorCtr="0" compatLnSpc="1">
            <a:prstTxWarp prst="textNoShape">
              <a:avLst/>
            </a:prstTxWarp>
            <a:noAutofit/>
          </a:bodyPr>
          <a:lstStyle/>
          <a:p>
            <a:r>
              <a:rPr lang="en-US" sz="2880" dirty="0"/>
              <a:t>For the critically important decision on the right ‘ML at Scale’ platform, companies are typically choosing from approaches</a:t>
            </a:r>
          </a:p>
        </p:txBody>
      </p:sp>
      <p:sp>
        <p:nvSpPr>
          <p:cNvPr id="4" name="Slide Number Placeholder 3"/>
          <p:cNvSpPr>
            <a:spLocks noGrp="1"/>
          </p:cNvSpPr>
          <p:nvPr>
            <p:ph type="sldNum" sz="quarter" idx="11"/>
          </p:nvPr>
        </p:nvSpPr>
        <p:spPr/>
        <p:txBody>
          <a:bodyPr/>
          <a:lstStyle/>
          <a:p>
            <a:fld id="{424FE36C-99C7-48A9-9CD9-E8D283798785}" type="slidenum">
              <a:rPr lang="en-US" altLang="en-US" smtClean="0">
                <a:solidFill>
                  <a:srgbClr val="FFFFFF"/>
                </a:solidFill>
              </a:rPr>
              <a:pPr/>
              <a:t>11</a:t>
            </a:fld>
            <a:endParaRPr lang="en-US" altLang="en-US" dirty="0">
              <a:solidFill>
                <a:srgbClr val="FFFFFF"/>
              </a:solidFill>
            </a:endParaRPr>
          </a:p>
        </p:txBody>
      </p:sp>
      <p:sp>
        <p:nvSpPr>
          <p:cNvPr id="5" name="Slide Number Placeholder 3"/>
          <p:cNvSpPr txBox="1">
            <a:spLocks/>
          </p:cNvSpPr>
          <p:nvPr/>
        </p:nvSpPr>
        <p:spPr bwMode="auto">
          <a:xfrm>
            <a:off x="11115352" y="7952998"/>
            <a:ext cx="3413760" cy="27660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US"/>
            </a:defPPr>
            <a:lvl1pPr algn="r" rtl="0" eaLnBrk="0" fontAlgn="base" hangingPunct="0">
              <a:spcBef>
                <a:spcPct val="0"/>
              </a:spcBef>
              <a:spcAft>
                <a:spcPct val="0"/>
              </a:spcAft>
              <a:defRPr sz="900" kern="1200">
                <a:solidFill>
                  <a:srgbClr val="004266"/>
                </a:solidFill>
                <a:latin typeface="Arial" pitchFamily="34" charset="0"/>
                <a:ea typeface="ヒラギノ角ゴ Pro W3" charset="-128"/>
                <a:cs typeface="+mn-cs"/>
              </a:defRPr>
            </a:lvl1pPr>
            <a:lvl2pPr marL="457200" algn="l" rtl="0" fontAlgn="base">
              <a:spcBef>
                <a:spcPct val="0"/>
              </a:spcBef>
              <a:spcAft>
                <a:spcPct val="0"/>
              </a:spcAft>
              <a:defRPr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ern="1200">
                <a:solidFill>
                  <a:schemeClr val="tx1"/>
                </a:solidFill>
                <a:latin typeface="Arial" pitchFamily="34" charset="0"/>
                <a:ea typeface="ヒラギノ角ゴ Pro W3" charset="-128"/>
                <a:cs typeface="+mn-cs"/>
              </a:defRPr>
            </a:lvl5pPr>
            <a:lvl6pPr marL="2286000" algn="l" defTabSz="914400" rtl="0" eaLnBrk="1" latinLnBrk="0" hangingPunct="1">
              <a:defRPr kern="1200">
                <a:solidFill>
                  <a:schemeClr val="tx1"/>
                </a:solidFill>
                <a:latin typeface="Arial" pitchFamily="34" charset="0"/>
                <a:ea typeface="ヒラギノ角ゴ Pro W3" charset="-128"/>
                <a:cs typeface="+mn-cs"/>
              </a:defRPr>
            </a:lvl6pPr>
            <a:lvl7pPr marL="2743200" algn="l" defTabSz="914400" rtl="0" eaLnBrk="1" latinLnBrk="0" hangingPunct="1">
              <a:defRPr kern="1200">
                <a:solidFill>
                  <a:schemeClr val="tx1"/>
                </a:solidFill>
                <a:latin typeface="Arial" pitchFamily="34" charset="0"/>
                <a:ea typeface="ヒラギノ角ゴ Pro W3" charset="-128"/>
                <a:cs typeface="+mn-cs"/>
              </a:defRPr>
            </a:lvl7pPr>
            <a:lvl8pPr marL="3200400" algn="l" defTabSz="914400" rtl="0" eaLnBrk="1" latinLnBrk="0" hangingPunct="1">
              <a:defRPr kern="1200">
                <a:solidFill>
                  <a:schemeClr val="tx1"/>
                </a:solidFill>
                <a:latin typeface="Arial" pitchFamily="34" charset="0"/>
                <a:ea typeface="ヒラギノ角ゴ Pro W3" charset="-128"/>
                <a:cs typeface="+mn-cs"/>
              </a:defRPr>
            </a:lvl8pPr>
            <a:lvl9pPr marL="3657600" algn="l" defTabSz="914400" rtl="0" eaLnBrk="1" latinLnBrk="0" hangingPunct="1">
              <a:defRPr kern="1200">
                <a:solidFill>
                  <a:schemeClr val="tx1"/>
                </a:solidFill>
                <a:latin typeface="Arial" pitchFamily="34" charset="0"/>
                <a:ea typeface="ヒラギノ角ゴ Pro W3" charset="-128"/>
                <a:cs typeface="+mn-cs"/>
              </a:defRPr>
            </a:lvl9pPr>
          </a:lstStyle>
          <a:p>
            <a:r>
              <a:rPr lang="en-US" sz="1440" dirty="0"/>
              <a:t>IBM Confidential   |   Page </a:t>
            </a:r>
            <a:fld id="{460DBC34-CDF3-451D-BBBE-10E7F52294B8}" type="slidenum">
              <a:rPr lang="en-US" sz="1440"/>
              <a:pPr/>
              <a:t>11</a:t>
            </a:fld>
            <a:endParaRPr lang="en-US" sz="1440" dirty="0"/>
          </a:p>
        </p:txBody>
      </p:sp>
      <p:pic>
        <p:nvPicPr>
          <p:cNvPr id="6"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18410" y="2057400"/>
            <a:ext cx="9825990" cy="375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2518410" y="2068830"/>
            <a:ext cx="9825990" cy="3756661"/>
          </a:xfrm>
          <a:prstGeom prst="rect">
            <a:avLst/>
          </a:prstGeom>
          <a:solidFill>
            <a:schemeClr val="tx1">
              <a:alpha val="40000"/>
            </a:schemeClr>
          </a:solidFill>
          <a:ln>
            <a:noFill/>
          </a:ln>
          <a:effectLst>
            <a:outerShdw blurRad="40000" dist="23000" dir="5400000" rotWithShape="0">
              <a:srgbClr val="000000">
                <a:alpha val="34999"/>
              </a:srgbClr>
            </a:outerShdw>
          </a:effectLst>
        </p:spPr>
        <p:txBody>
          <a:bodyPr anchor="ctr"/>
          <a:lstStyle>
            <a:lvl1pPr>
              <a:defRPr sz="2200">
                <a:solidFill>
                  <a:schemeClr val="hlink"/>
                </a:solidFill>
                <a:latin typeface="Monotype Corsiva" charset="0"/>
                <a:ea typeface="Arial" charset="0"/>
                <a:cs typeface="Arial" charset="0"/>
              </a:defRPr>
            </a:lvl1pPr>
            <a:lvl2pPr marL="742950" indent="-285750">
              <a:defRPr sz="2200">
                <a:solidFill>
                  <a:schemeClr val="hlink"/>
                </a:solidFill>
                <a:latin typeface="Monotype Corsiva" charset="0"/>
                <a:ea typeface="Arial" charset="0"/>
                <a:cs typeface="Arial" charset="0"/>
              </a:defRPr>
            </a:lvl2pPr>
            <a:lvl3pPr marL="1143000" indent="-228600">
              <a:defRPr sz="2200">
                <a:solidFill>
                  <a:schemeClr val="hlink"/>
                </a:solidFill>
                <a:latin typeface="Monotype Corsiva" charset="0"/>
                <a:ea typeface="Arial" charset="0"/>
                <a:cs typeface="Arial" charset="0"/>
              </a:defRPr>
            </a:lvl3pPr>
            <a:lvl4pPr marL="1600200" indent="-228600">
              <a:defRPr sz="2200">
                <a:solidFill>
                  <a:schemeClr val="hlink"/>
                </a:solidFill>
                <a:latin typeface="Monotype Corsiva" charset="0"/>
                <a:ea typeface="Arial" charset="0"/>
                <a:cs typeface="Arial" charset="0"/>
              </a:defRPr>
            </a:lvl4pPr>
            <a:lvl5pPr marL="2057400" indent="-228600">
              <a:defRPr sz="2200">
                <a:solidFill>
                  <a:schemeClr val="hlink"/>
                </a:solidFill>
                <a:latin typeface="Monotype Corsiva" charset="0"/>
                <a:ea typeface="Arial" charset="0"/>
                <a:cs typeface="Arial" charset="0"/>
              </a:defRPr>
            </a:lvl5pPr>
            <a:lvl6pPr marL="2514600" indent="-228600" eaLnBrk="0" fontAlgn="base" hangingPunct="0">
              <a:spcBef>
                <a:spcPct val="0"/>
              </a:spcBef>
              <a:spcAft>
                <a:spcPct val="0"/>
              </a:spcAft>
              <a:defRPr sz="2200">
                <a:solidFill>
                  <a:schemeClr val="hlink"/>
                </a:solidFill>
                <a:latin typeface="Monotype Corsiva" charset="0"/>
                <a:ea typeface="Arial" charset="0"/>
                <a:cs typeface="Arial" charset="0"/>
              </a:defRPr>
            </a:lvl6pPr>
            <a:lvl7pPr marL="2971800" indent="-228600" eaLnBrk="0" fontAlgn="base" hangingPunct="0">
              <a:spcBef>
                <a:spcPct val="0"/>
              </a:spcBef>
              <a:spcAft>
                <a:spcPct val="0"/>
              </a:spcAft>
              <a:defRPr sz="2200">
                <a:solidFill>
                  <a:schemeClr val="hlink"/>
                </a:solidFill>
                <a:latin typeface="Monotype Corsiva" charset="0"/>
                <a:ea typeface="Arial" charset="0"/>
                <a:cs typeface="Arial" charset="0"/>
              </a:defRPr>
            </a:lvl7pPr>
            <a:lvl8pPr marL="3429000" indent="-228600" eaLnBrk="0" fontAlgn="base" hangingPunct="0">
              <a:spcBef>
                <a:spcPct val="0"/>
              </a:spcBef>
              <a:spcAft>
                <a:spcPct val="0"/>
              </a:spcAft>
              <a:defRPr sz="2200">
                <a:solidFill>
                  <a:schemeClr val="hlink"/>
                </a:solidFill>
                <a:latin typeface="Monotype Corsiva" charset="0"/>
                <a:ea typeface="Arial" charset="0"/>
                <a:cs typeface="Arial" charset="0"/>
              </a:defRPr>
            </a:lvl8pPr>
            <a:lvl9pPr marL="3886200" indent="-228600" eaLnBrk="0" fontAlgn="base" hangingPunct="0">
              <a:spcBef>
                <a:spcPct val="0"/>
              </a:spcBef>
              <a:spcAft>
                <a:spcPct val="0"/>
              </a:spcAft>
              <a:defRPr sz="2200">
                <a:solidFill>
                  <a:schemeClr val="hlink"/>
                </a:solidFill>
                <a:latin typeface="Monotype Corsiva" charset="0"/>
                <a:ea typeface="Arial" charset="0"/>
                <a:cs typeface="Arial" charset="0"/>
              </a:defRPr>
            </a:lvl9pPr>
          </a:lstStyle>
          <a:p>
            <a:pPr algn="ctr"/>
            <a:endParaRPr lang="en-US" altLang="en-US" sz="2160" b="1" dirty="0">
              <a:solidFill>
                <a:srgbClr val="FFFFFF"/>
              </a:solidFill>
              <a:latin typeface="Arial" charset="0"/>
            </a:endParaRPr>
          </a:p>
        </p:txBody>
      </p:sp>
      <p:sp>
        <p:nvSpPr>
          <p:cNvPr id="9" name="Rectangle 8"/>
          <p:cNvSpPr>
            <a:spLocks noChangeArrowheads="1"/>
          </p:cNvSpPr>
          <p:nvPr/>
        </p:nvSpPr>
        <p:spPr bwMode="auto">
          <a:xfrm>
            <a:off x="2832735" y="2454382"/>
            <a:ext cx="4010024" cy="1263016"/>
          </a:xfrm>
          <a:prstGeom prst="rect">
            <a:avLst/>
          </a:prstGeom>
          <a:noFill/>
          <a:ln w="76200">
            <a:solidFill>
              <a:srgbClr val="FDF9F7"/>
            </a:solidFill>
            <a:miter lim="800000"/>
            <a:headEnd/>
            <a:tailEnd/>
          </a:ln>
          <a:effectLst>
            <a:outerShdw blurRad="40000" dist="23000" dir="5400000" rotWithShape="0">
              <a:srgbClr val="000000">
                <a:alpha val="34999"/>
              </a:srgbClr>
            </a:outerShdw>
          </a:effectLst>
          <a:extLst>
            <a:ext uri="{909E8E84-426E-40DD-AFC4-6F175D3DCCD1}">
              <a14:hiddenFill xmlns:a14="http://schemas.microsoft.com/office/drawing/2010/main">
                <a:solidFill>
                  <a:srgbClr val="FFFFFF"/>
                </a:solidFill>
              </a14:hiddenFill>
            </a:ext>
          </a:extLst>
        </p:spPr>
        <p:txBody>
          <a:bodyPr anchor="ctr"/>
          <a:lstStyle>
            <a:lvl1pPr>
              <a:defRPr sz="2200">
                <a:solidFill>
                  <a:schemeClr val="hlink"/>
                </a:solidFill>
                <a:latin typeface="Monotype Corsiva" charset="0"/>
                <a:ea typeface="Arial" charset="0"/>
                <a:cs typeface="Arial" charset="0"/>
              </a:defRPr>
            </a:lvl1pPr>
            <a:lvl2pPr marL="742950" indent="-285750">
              <a:defRPr sz="2200">
                <a:solidFill>
                  <a:schemeClr val="hlink"/>
                </a:solidFill>
                <a:latin typeface="Monotype Corsiva" charset="0"/>
                <a:ea typeface="Arial" charset="0"/>
                <a:cs typeface="Arial" charset="0"/>
              </a:defRPr>
            </a:lvl2pPr>
            <a:lvl3pPr marL="1143000" indent="-228600">
              <a:defRPr sz="2200">
                <a:solidFill>
                  <a:schemeClr val="hlink"/>
                </a:solidFill>
                <a:latin typeface="Monotype Corsiva" charset="0"/>
                <a:ea typeface="Arial" charset="0"/>
                <a:cs typeface="Arial" charset="0"/>
              </a:defRPr>
            </a:lvl3pPr>
            <a:lvl4pPr marL="1600200" indent="-228600">
              <a:defRPr sz="2200">
                <a:solidFill>
                  <a:schemeClr val="hlink"/>
                </a:solidFill>
                <a:latin typeface="Monotype Corsiva" charset="0"/>
                <a:ea typeface="Arial" charset="0"/>
                <a:cs typeface="Arial" charset="0"/>
              </a:defRPr>
            </a:lvl4pPr>
            <a:lvl5pPr marL="2057400" indent="-228600">
              <a:defRPr sz="2200">
                <a:solidFill>
                  <a:schemeClr val="hlink"/>
                </a:solidFill>
                <a:latin typeface="Monotype Corsiva" charset="0"/>
                <a:ea typeface="Arial" charset="0"/>
                <a:cs typeface="Arial" charset="0"/>
              </a:defRPr>
            </a:lvl5pPr>
            <a:lvl6pPr marL="2514600" indent="-228600" eaLnBrk="0" fontAlgn="base" hangingPunct="0">
              <a:spcBef>
                <a:spcPct val="0"/>
              </a:spcBef>
              <a:spcAft>
                <a:spcPct val="0"/>
              </a:spcAft>
              <a:defRPr sz="2200">
                <a:solidFill>
                  <a:schemeClr val="hlink"/>
                </a:solidFill>
                <a:latin typeface="Monotype Corsiva" charset="0"/>
                <a:ea typeface="Arial" charset="0"/>
                <a:cs typeface="Arial" charset="0"/>
              </a:defRPr>
            </a:lvl6pPr>
            <a:lvl7pPr marL="2971800" indent="-228600" eaLnBrk="0" fontAlgn="base" hangingPunct="0">
              <a:spcBef>
                <a:spcPct val="0"/>
              </a:spcBef>
              <a:spcAft>
                <a:spcPct val="0"/>
              </a:spcAft>
              <a:defRPr sz="2200">
                <a:solidFill>
                  <a:schemeClr val="hlink"/>
                </a:solidFill>
                <a:latin typeface="Monotype Corsiva" charset="0"/>
                <a:ea typeface="Arial" charset="0"/>
                <a:cs typeface="Arial" charset="0"/>
              </a:defRPr>
            </a:lvl7pPr>
            <a:lvl8pPr marL="3429000" indent="-228600" eaLnBrk="0" fontAlgn="base" hangingPunct="0">
              <a:spcBef>
                <a:spcPct val="0"/>
              </a:spcBef>
              <a:spcAft>
                <a:spcPct val="0"/>
              </a:spcAft>
              <a:defRPr sz="2200">
                <a:solidFill>
                  <a:schemeClr val="hlink"/>
                </a:solidFill>
                <a:latin typeface="Monotype Corsiva" charset="0"/>
                <a:ea typeface="Arial" charset="0"/>
                <a:cs typeface="Arial" charset="0"/>
              </a:defRPr>
            </a:lvl8pPr>
            <a:lvl9pPr marL="3886200" indent="-228600" eaLnBrk="0" fontAlgn="base" hangingPunct="0">
              <a:spcBef>
                <a:spcPct val="0"/>
              </a:spcBef>
              <a:spcAft>
                <a:spcPct val="0"/>
              </a:spcAft>
              <a:defRPr sz="2200">
                <a:solidFill>
                  <a:schemeClr val="hlink"/>
                </a:solidFill>
                <a:latin typeface="Monotype Corsiva" charset="0"/>
                <a:ea typeface="Arial" charset="0"/>
                <a:cs typeface="Arial" charset="0"/>
              </a:defRPr>
            </a:lvl9pPr>
          </a:lstStyle>
          <a:p>
            <a:pPr algn="ctr"/>
            <a:endParaRPr lang="en-US" altLang="en-US" sz="2000" b="1">
              <a:solidFill>
                <a:srgbClr val="FFFFFF"/>
              </a:solidFill>
              <a:latin typeface="Arial" charset="0"/>
            </a:endParaRPr>
          </a:p>
        </p:txBody>
      </p:sp>
      <p:sp>
        <p:nvSpPr>
          <p:cNvPr id="10" name="Rectangle 9"/>
          <p:cNvSpPr/>
          <p:nvPr/>
        </p:nvSpPr>
        <p:spPr bwMode="auto">
          <a:xfrm>
            <a:off x="2832735" y="2749549"/>
            <a:ext cx="3980882" cy="634020"/>
          </a:xfrm>
          <a:prstGeom prst="rect">
            <a:avLst/>
          </a:prstGeom>
        </p:spPr>
        <p:txBody>
          <a:bodyPr wrap="square" anchor="ctr">
            <a:spAutoFit/>
          </a:bodyPr>
          <a:lstStyle/>
          <a:p>
            <a:pPr algn="ctr">
              <a:defRPr/>
            </a:pPr>
            <a:r>
              <a:rPr lang="en-US" sz="1760" b="1" cap="all" dirty="0">
                <a:solidFill>
                  <a:srgbClr val="FDF9F7"/>
                </a:solidFill>
                <a:latin typeface="Arial" charset="0"/>
                <a:ea typeface="Arial" charset="0"/>
                <a:cs typeface="Arial" charset="0"/>
              </a:rPr>
              <a:t>Build own platform to cater to installed base</a:t>
            </a:r>
          </a:p>
        </p:txBody>
      </p:sp>
      <p:grpSp>
        <p:nvGrpSpPr>
          <p:cNvPr id="11" name="Group 18"/>
          <p:cNvGrpSpPr>
            <a:grpSpLocks/>
          </p:cNvGrpSpPr>
          <p:nvPr/>
        </p:nvGrpSpPr>
        <p:grpSpPr bwMode="auto">
          <a:xfrm>
            <a:off x="7757159" y="2454370"/>
            <a:ext cx="4234816" cy="1263012"/>
            <a:chOff x="6272822" y="3587413"/>
            <a:chExt cx="2183575" cy="1053596"/>
          </a:xfrm>
        </p:grpSpPr>
        <p:sp>
          <p:nvSpPr>
            <p:cNvPr id="12" name="Rectangle 11"/>
            <p:cNvSpPr>
              <a:spLocks noChangeArrowheads="1"/>
            </p:cNvSpPr>
            <p:nvPr/>
          </p:nvSpPr>
          <p:spPr bwMode="auto">
            <a:xfrm>
              <a:off x="6272822" y="3587413"/>
              <a:ext cx="2183575" cy="1053596"/>
            </a:xfrm>
            <a:prstGeom prst="rect">
              <a:avLst/>
            </a:prstGeom>
            <a:noFill/>
            <a:ln w="76200">
              <a:solidFill>
                <a:srgbClr val="FDF9F7"/>
              </a:solidFill>
              <a:miter lim="800000"/>
              <a:headEnd/>
              <a:tailEnd/>
            </a:ln>
            <a:effectLst>
              <a:outerShdw blurRad="40000" dist="23000" dir="5400000" rotWithShape="0">
                <a:srgbClr val="000000">
                  <a:alpha val="34999"/>
                </a:srgbClr>
              </a:outerShdw>
            </a:effectLst>
            <a:extLst>
              <a:ext uri="{909E8E84-426E-40DD-AFC4-6F175D3DCCD1}">
                <a14:hiddenFill xmlns:a14="http://schemas.microsoft.com/office/drawing/2010/main">
                  <a:solidFill>
                    <a:srgbClr val="FFFFFF"/>
                  </a:solidFill>
                </a14:hiddenFill>
              </a:ext>
            </a:extLst>
          </p:spPr>
          <p:txBody>
            <a:bodyPr anchor="ctr"/>
            <a:lstStyle>
              <a:lvl1pPr>
                <a:defRPr sz="2200">
                  <a:solidFill>
                    <a:schemeClr val="hlink"/>
                  </a:solidFill>
                  <a:latin typeface="Monotype Corsiva" charset="0"/>
                  <a:ea typeface="Arial" charset="0"/>
                  <a:cs typeface="Arial" charset="0"/>
                </a:defRPr>
              </a:lvl1pPr>
              <a:lvl2pPr marL="742950" indent="-285750">
                <a:defRPr sz="2200">
                  <a:solidFill>
                    <a:schemeClr val="hlink"/>
                  </a:solidFill>
                  <a:latin typeface="Monotype Corsiva" charset="0"/>
                  <a:ea typeface="Arial" charset="0"/>
                  <a:cs typeface="Arial" charset="0"/>
                </a:defRPr>
              </a:lvl2pPr>
              <a:lvl3pPr marL="1143000" indent="-228600">
                <a:defRPr sz="2200">
                  <a:solidFill>
                    <a:schemeClr val="hlink"/>
                  </a:solidFill>
                  <a:latin typeface="Monotype Corsiva" charset="0"/>
                  <a:ea typeface="Arial" charset="0"/>
                  <a:cs typeface="Arial" charset="0"/>
                </a:defRPr>
              </a:lvl3pPr>
              <a:lvl4pPr marL="1600200" indent="-228600">
                <a:defRPr sz="2200">
                  <a:solidFill>
                    <a:schemeClr val="hlink"/>
                  </a:solidFill>
                  <a:latin typeface="Monotype Corsiva" charset="0"/>
                  <a:ea typeface="Arial" charset="0"/>
                  <a:cs typeface="Arial" charset="0"/>
                </a:defRPr>
              </a:lvl4pPr>
              <a:lvl5pPr marL="2057400" indent="-228600">
                <a:defRPr sz="2200">
                  <a:solidFill>
                    <a:schemeClr val="hlink"/>
                  </a:solidFill>
                  <a:latin typeface="Monotype Corsiva" charset="0"/>
                  <a:ea typeface="Arial" charset="0"/>
                  <a:cs typeface="Arial" charset="0"/>
                </a:defRPr>
              </a:lvl5pPr>
              <a:lvl6pPr marL="2514600" indent="-228600" eaLnBrk="0" fontAlgn="base" hangingPunct="0">
                <a:spcBef>
                  <a:spcPct val="0"/>
                </a:spcBef>
                <a:spcAft>
                  <a:spcPct val="0"/>
                </a:spcAft>
                <a:defRPr sz="2200">
                  <a:solidFill>
                    <a:schemeClr val="hlink"/>
                  </a:solidFill>
                  <a:latin typeface="Monotype Corsiva" charset="0"/>
                  <a:ea typeface="Arial" charset="0"/>
                  <a:cs typeface="Arial" charset="0"/>
                </a:defRPr>
              </a:lvl6pPr>
              <a:lvl7pPr marL="2971800" indent="-228600" eaLnBrk="0" fontAlgn="base" hangingPunct="0">
                <a:spcBef>
                  <a:spcPct val="0"/>
                </a:spcBef>
                <a:spcAft>
                  <a:spcPct val="0"/>
                </a:spcAft>
                <a:defRPr sz="2200">
                  <a:solidFill>
                    <a:schemeClr val="hlink"/>
                  </a:solidFill>
                  <a:latin typeface="Monotype Corsiva" charset="0"/>
                  <a:ea typeface="Arial" charset="0"/>
                  <a:cs typeface="Arial" charset="0"/>
                </a:defRPr>
              </a:lvl7pPr>
              <a:lvl8pPr marL="3429000" indent="-228600" eaLnBrk="0" fontAlgn="base" hangingPunct="0">
                <a:spcBef>
                  <a:spcPct val="0"/>
                </a:spcBef>
                <a:spcAft>
                  <a:spcPct val="0"/>
                </a:spcAft>
                <a:defRPr sz="2200">
                  <a:solidFill>
                    <a:schemeClr val="hlink"/>
                  </a:solidFill>
                  <a:latin typeface="Monotype Corsiva" charset="0"/>
                  <a:ea typeface="Arial" charset="0"/>
                  <a:cs typeface="Arial" charset="0"/>
                </a:defRPr>
              </a:lvl8pPr>
              <a:lvl9pPr marL="3886200" indent="-228600" eaLnBrk="0" fontAlgn="base" hangingPunct="0">
                <a:spcBef>
                  <a:spcPct val="0"/>
                </a:spcBef>
                <a:spcAft>
                  <a:spcPct val="0"/>
                </a:spcAft>
                <a:defRPr sz="2200">
                  <a:solidFill>
                    <a:schemeClr val="hlink"/>
                  </a:solidFill>
                  <a:latin typeface="Monotype Corsiva" charset="0"/>
                  <a:ea typeface="Arial" charset="0"/>
                  <a:cs typeface="Arial" charset="0"/>
                </a:defRPr>
              </a:lvl9pPr>
            </a:lstStyle>
            <a:p>
              <a:pPr algn="ctr"/>
              <a:endParaRPr lang="en-US" altLang="en-US" sz="1760" b="1">
                <a:solidFill>
                  <a:srgbClr val="FFFFFF"/>
                </a:solidFill>
                <a:latin typeface="Arial" charset="0"/>
              </a:endParaRPr>
            </a:p>
          </p:txBody>
        </p:sp>
        <p:sp>
          <p:nvSpPr>
            <p:cNvPr id="13" name="Rectangle 12"/>
            <p:cNvSpPr/>
            <p:nvPr/>
          </p:nvSpPr>
          <p:spPr>
            <a:xfrm>
              <a:off x="6283870" y="3802508"/>
              <a:ext cx="2128109" cy="528895"/>
            </a:xfrm>
            <a:prstGeom prst="rect">
              <a:avLst/>
            </a:prstGeom>
          </p:spPr>
          <p:txBody>
            <a:bodyPr wrap="square">
              <a:spAutoFit/>
            </a:bodyPr>
            <a:lstStyle/>
            <a:p>
              <a:pPr algn="ctr">
                <a:defRPr/>
              </a:pPr>
              <a:r>
                <a:rPr lang="en-US" sz="1760" b="1" cap="all" dirty="0">
                  <a:solidFill>
                    <a:srgbClr val="FDF9F7"/>
                  </a:solidFill>
                  <a:latin typeface="Arial" charset="0"/>
                  <a:ea typeface="Arial" charset="0"/>
                  <a:cs typeface="Arial" charset="0"/>
                </a:rPr>
                <a:t>WHITE LABEL a 3</a:t>
              </a:r>
              <a:r>
                <a:rPr lang="en-US" sz="1760" b="1" cap="all" baseline="30000" dirty="0">
                  <a:solidFill>
                    <a:srgbClr val="FDF9F7"/>
                  </a:solidFill>
                  <a:latin typeface="Arial" charset="0"/>
                  <a:ea typeface="Arial" charset="0"/>
                  <a:cs typeface="Arial" charset="0"/>
                </a:rPr>
                <a:t>rd</a:t>
              </a:r>
              <a:r>
                <a:rPr lang="en-US" sz="1760" b="1" cap="all" dirty="0">
                  <a:solidFill>
                    <a:srgbClr val="FDF9F7"/>
                  </a:solidFill>
                  <a:latin typeface="Arial" charset="0"/>
                  <a:ea typeface="Arial" charset="0"/>
                  <a:cs typeface="Arial" charset="0"/>
                </a:rPr>
                <a:t> PARTY platform</a:t>
              </a:r>
            </a:p>
          </p:txBody>
        </p:sp>
      </p:grpSp>
      <p:sp>
        <p:nvSpPr>
          <p:cNvPr id="14" name="Rectangle 13"/>
          <p:cNvSpPr>
            <a:spLocks noChangeArrowheads="1"/>
          </p:cNvSpPr>
          <p:nvPr/>
        </p:nvSpPr>
        <p:spPr bwMode="auto">
          <a:xfrm>
            <a:off x="5316660" y="4143414"/>
            <a:ext cx="4010024" cy="1263016"/>
          </a:xfrm>
          <a:prstGeom prst="rect">
            <a:avLst/>
          </a:prstGeom>
          <a:noFill/>
          <a:ln w="76200">
            <a:solidFill>
              <a:srgbClr val="FDF9F7"/>
            </a:solidFill>
            <a:miter lim="800000"/>
            <a:headEnd/>
            <a:tailEnd/>
          </a:ln>
          <a:effectLst>
            <a:outerShdw blurRad="40000" dist="23000" dir="5400000" rotWithShape="0">
              <a:srgbClr val="000000">
                <a:alpha val="34999"/>
              </a:srgbClr>
            </a:outerShdw>
          </a:effectLst>
          <a:extLst>
            <a:ext uri="{909E8E84-426E-40DD-AFC4-6F175D3DCCD1}">
              <a14:hiddenFill xmlns:a14="http://schemas.microsoft.com/office/drawing/2010/main">
                <a:solidFill>
                  <a:srgbClr val="FFFFFF"/>
                </a:solidFill>
              </a14:hiddenFill>
            </a:ext>
          </a:extLst>
        </p:spPr>
        <p:txBody>
          <a:bodyPr anchor="ctr"/>
          <a:lstStyle>
            <a:lvl1pPr>
              <a:defRPr sz="2200">
                <a:solidFill>
                  <a:schemeClr val="hlink"/>
                </a:solidFill>
                <a:latin typeface="Monotype Corsiva" charset="0"/>
                <a:ea typeface="Arial" charset="0"/>
                <a:cs typeface="Arial" charset="0"/>
              </a:defRPr>
            </a:lvl1pPr>
            <a:lvl2pPr marL="742950" indent="-285750">
              <a:defRPr sz="2200">
                <a:solidFill>
                  <a:schemeClr val="hlink"/>
                </a:solidFill>
                <a:latin typeface="Monotype Corsiva" charset="0"/>
                <a:ea typeface="Arial" charset="0"/>
                <a:cs typeface="Arial" charset="0"/>
              </a:defRPr>
            </a:lvl2pPr>
            <a:lvl3pPr marL="1143000" indent="-228600">
              <a:defRPr sz="2200">
                <a:solidFill>
                  <a:schemeClr val="hlink"/>
                </a:solidFill>
                <a:latin typeface="Monotype Corsiva" charset="0"/>
                <a:ea typeface="Arial" charset="0"/>
                <a:cs typeface="Arial" charset="0"/>
              </a:defRPr>
            </a:lvl3pPr>
            <a:lvl4pPr marL="1600200" indent="-228600">
              <a:defRPr sz="2200">
                <a:solidFill>
                  <a:schemeClr val="hlink"/>
                </a:solidFill>
                <a:latin typeface="Monotype Corsiva" charset="0"/>
                <a:ea typeface="Arial" charset="0"/>
                <a:cs typeface="Arial" charset="0"/>
              </a:defRPr>
            </a:lvl4pPr>
            <a:lvl5pPr marL="2057400" indent="-228600">
              <a:defRPr sz="2200">
                <a:solidFill>
                  <a:schemeClr val="hlink"/>
                </a:solidFill>
                <a:latin typeface="Monotype Corsiva" charset="0"/>
                <a:ea typeface="Arial" charset="0"/>
                <a:cs typeface="Arial" charset="0"/>
              </a:defRPr>
            </a:lvl5pPr>
            <a:lvl6pPr marL="2514600" indent="-228600" eaLnBrk="0" fontAlgn="base" hangingPunct="0">
              <a:spcBef>
                <a:spcPct val="0"/>
              </a:spcBef>
              <a:spcAft>
                <a:spcPct val="0"/>
              </a:spcAft>
              <a:defRPr sz="2200">
                <a:solidFill>
                  <a:schemeClr val="hlink"/>
                </a:solidFill>
                <a:latin typeface="Monotype Corsiva" charset="0"/>
                <a:ea typeface="Arial" charset="0"/>
                <a:cs typeface="Arial" charset="0"/>
              </a:defRPr>
            </a:lvl6pPr>
            <a:lvl7pPr marL="2971800" indent="-228600" eaLnBrk="0" fontAlgn="base" hangingPunct="0">
              <a:spcBef>
                <a:spcPct val="0"/>
              </a:spcBef>
              <a:spcAft>
                <a:spcPct val="0"/>
              </a:spcAft>
              <a:defRPr sz="2200">
                <a:solidFill>
                  <a:schemeClr val="hlink"/>
                </a:solidFill>
                <a:latin typeface="Monotype Corsiva" charset="0"/>
                <a:ea typeface="Arial" charset="0"/>
                <a:cs typeface="Arial" charset="0"/>
              </a:defRPr>
            </a:lvl7pPr>
            <a:lvl8pPr marL="3429000" indent="-228600" eaLnBrk="0" fontAlgn="base" hangingPunct="0">
              <a:spcBef>
                <a:spcPct val="0"/>
              </a:spcBef>
              <a:spcAft>
                <a:spcPct val="0"/>
              </a:spcAft>
              <a:defRPr sz="2200">
                <a:solidFill>
                  <a:schemeClr val="hlink"/>
                </a:solidFill>
                <a:latin typeface="Monotype Corsiva" charset="0"/>
                <a:ea typeface="Arial" charset="0"/>
                <a:cs typeface="Arial" charset="0"/>
              </a:defRPr>
            </a:lvl8pPr>
            <a:lvl9pPr marL="3886200" indent="-228600" eaLnBrk="0" fontAlgn="base" hangingPunct="0">
              <a:spcBef>
                <a:spcPct val="0"/>
              </a:spcBef>
              <a:spcAft>
                <a:spcPct val="0"/>
              </a:spcAft>
              <a:defRPr sz="2200">
                <a:solidFill>
                  <a:schemeClr val="hlink"/>
                </a:solidFill>
                <a:latin typeface="Monotype Corsiva" charset="0"/>
                <a:ea typeface="Arial" charset="0"/>
                <a:cs typeface="Arial" charset="0"/>
              </a:defRPr>
            </a:lvl9pPr>
          </a:lstStyle>
          <a:p>
            <a:pPr algn="ctr"/>
            <a:endParaRPr lang="en-US" altLang="en-US" sz="2000" b="1">
              <a:solidFill>
                <a:srgbClr val="FFFFFF"/>
              </a:solidFill>
              <a:latin typeface="Arial" charset="0"/>
            </a:endParaRPr>
          </a:p>
        </p:txBody>
      </p:sp>
      <p:sp>
        <p:nvSpPr>
          <p:cNvPr id="15" name="Rectangle 14"/>
          <p:cNvSpPr/>
          <p:nvPr/>
        </p:nvSpPr>
        <p:spPr bwMode="auto">
          <a:xfrm>
            <a:off x="5350289" y="4584140"/>
            <a:ext cx="3980882" cy="363176"/>
          </a:xfrm>
          <a:prstGeom prst="rect">
            <a:avLst/>
          </a:prstGeom>
        </p:spPr>
        <p:txBody>
          <a:bodyPr wrap="square" anchor="ctr">
            <a:spAutoFit/>
          </a:bodyPr>
          <a:lstStyle/>
          <a:p>
            <a:pPr algn="ctr">
              <a:defRPr/>
            </a:pPr>
            <a:r>
              <a:rPr lang="en-US" sz="1760" b="1" cap="all" dirty="0">
                <a:solidFill>
                  <a:srgbClr val="FDF9F7"/>
                </a:solidFill>
                <a:latin typeface="Arial" charset="0"/>
                <a:ea typeface="Arial" charset="0"/>
                <a:cs typeface="Arial" charset="0"/>
              </a:rPr>
              <a:t>HYBRID PLATFORM STRATEGY</a:t>
            </a:r>
          </a:p>
        </p:txBody>
      </p:sp>
    </p:spTree>
    <p:extLst>
      <p:ext uri="{BB962C8B-B14F-4D97-AF65-F5344CB8AC3E}">
        <p14:creationId xmlns:p14="http://schemas.microsoft.com/office/powerpoint/2010/main" val="359269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p:cNvSpPr/>
          <p:nvPr/>
        </p:nvSpPr>
        <p:spPr bwMode="auto">
          <a:xfrm>
            <a:off x="805345" y="1214625"/>
            <a:ext cx="12939179" cy="6314302"/>
          </a:xfrm>
          <a:prstGeom prst="rect">
            <a:avLst/>
          </a:prstGeom>
          <a:gradFill>
            <a:gsLst>
              <a:gs pos="0">
                <a:schemeClr val="bg1">
                  <a:lumMod val="95000"/>
                </a:schemeClr>
              </a:gs>
              <a:gs pos="100000">
                <a:schemeClr val="bg1">
                  <a:lumMod val="85000"/>
                </a:schemeClr>
              </a:gs>
            </a:gsLst>
            <a:lin ang="5400000" scaled="0"/>
          </a:gradFill>
          <a:ln>
            <a:solidFill>
              <a:schemeClr val="bg1">
                <a:lumMod val="75000"/>
              </a:schemeClr>
            </a:solidFill>
            <a:headEnd type="none" w="med" len="med"/>
            <a:tailEnd type="none" w="med" len="med"/>
          </a:ln>
          <a:effectLst/>
        </p:spPr>
        <p:style>
          <a:lnRef idx="1">
            <a:schemeClr val="dk1"/>
          </a:lnRef>
          <a:fillRef idx="3">
            <a:schemeClr val="dk1"/>
          </a:fillRef>
          <a:effectRef idx="2">
            <a:schemeClr val="dk1"/>
          </a:effectRef>
          <a:fontRef idx="minor">
            <a:schemeClr val="lt1"/>
          </a:fontRef>
        </p:style>
        <p:txBody>
          <a:bodyPr lIns="146304" tIns="73152" rIns="146304" bIns="73152" anchor="t"/>
          <a:lstStyle/>
          <a:p>
            <a:pPr algn="ctr">
              <a:lnSpc>
                <a:spcPct val="90000"/>
              </a:lnSpc>
              <a:defRPr/>
            </a:pPr>
            <a:endParaRPr lang="en-US" sz="1400" b="1" dirty="0">
              <a:solidFill>
                <a:schemeClr val="tx2"/>
              </a:solidFill>
            </a:endParaRPr>
          </a:p>
        </p:txBody>
      </p:sp>
      <p:sp>
        <p:nvSpPr>
          <p:cNvPr id="23" name="Rectangle 53"/>
          <p:cNvSpPr>
            <a:spLocks noChangeArrowheads="1"/>
          </p:cNvSpPr>
          <p:nvPr/>
        </p:nvSpPr>
        <p:spPr bwMode="auto">
          <a:xfrm>
            <a:off x="1395006" y="4794051"/>
            <a:ext cx="7906709" cy="1445248"/>
          </a:xfrm>
          <a:prstGeom prst="rect">
            <a:avLst/>
          </a:prstGeom>
          <a:gradFill flip="none" rotWithShape="1">
            <a:gsLst>
              <a:gs pos="0">
                <a:srgbClr val="7E1D7E"/>
              </a:gs>
              <a:gs pos="100000">
                <a:srgbClr val="3C0256"/>
              </a:gs>
            </a:gsLst>
            <a:lin ang="2700000" scaled="1"/>
            <a:tileRect/>
          </a:gradFill>
          <a:ln w="9525" algn="ctr">
            <a:noFill/>
            <a:round/>
            <a:headEnd/>
            <a:tailEnd/>
          </a:ln>
        </p:spPr>
        <p:txBody>
          <a:bodyPr lIns="146304" tIns="73152" rIns="146304" bIns="73152"/>
          <a:lstStyle/>
          <a:p>
            <a:pPr>
              <a:lnSpc>
                <a:spcPct val="90000"/>
              </a:lnSpc>
              <a:defRPr/>
            </a:pPr>
            <a:r>
              <a:rPr lang="en-US" sz="2400" b="1" dirty="0">
                <a:solidFill>
                  <a:srgbClr val="FFFFFF"/>
                </a:solidFill>
                <a:cs typeface="Helvetica"/>
              </a:rPr>
              <a:t>Data Management Zone</a:t>
            </a:r>
            <a:endParaRPr lang="en-US" sz="2400" dirty="0"/>
          </a:p>
        </p:txBody>
      </p:sp>
      <p:sp>
        <p:nvSpPr>
          <p:cNvPr id="38" name="Rectangle 66"/>
          <p:cNvSpPr>
            <a:spLocks noChangeArrowheads="1"/>
          </p:cNvSpPr>
          <p:nvPr/>
        </p:nvSpPr>
        <p:spPr bwMode="auto">
          <a:xfrm>
            <a:off x="1395005" y="2772355"/>
            <a:ext cx="11819619" cy="1965536"/>
          </a:xfrm>
          <a:prstGeom prst="rect">
            <a:avLst/>
          </a:prstGeom>
          <a:gradFill flip="none" rotWithShape="1">
            <a:gsLst>
              <a:gs pos="0">
                <a:srgbClr val="00B0F0"/>
              </a:gs>
              <a:gs pos="100000">
                <a:srgbClr val="00659D"/>
              </a:gs>
            </a:gsLst>
            <a:lin ang="2700000" scaled="1"/>
            <a:tileRect/>
          </a:gradFill>
          <a:ln w="9525" algn="ctr">
            <a:noFill/>
            <a:round/>
            <a:headEnd/>
            <a:tailEnd/>
          </a:ln>
        </p:spPr>
        <p:txBody>
          <a:bodyPr lIns="146304" tIns="73152" rIns="146304" bIns="73152"/>
          <a:lstStyle/>
          <a:p>
            <a:pPr>
              <a:lnSpc>
                <a:spcPct val="90000"/>
              </a:lnSpc>
              <a:defRPr/>
            </a:pPr>
            <a:r>
              <a:rPr lang="en-US" sz="2400" b="1" dirty="0">
                <a:solidFill>
                  <a:srgbClr val="FFFFFF"/>
                </a:solidFill>
                <a:cs typeface="Helvetica"/>
              </a:rPr>
              <a:t>Data Science Zone</a:t>
            </a:r>
            <a:endParaRPr lang="en-US" sz="2400" dirty="0"/>
          </a:p>
        </p:txBody>
      </p:sp>
      <p:sp>
        <p:nvSpPr>
          <p:cNvPr id="60" name="Rectangle 29"/>
          <p:cNvSpPr>
            <a:spLocks noChangeArrowheads="1"/>
          </p:cNvSpPr>
          <p:nvPr/>
        </p:nvSpPr>
        <p:spPr bwMode="auto">
          <a:xfrm>
            <a:off x="1395005" y="6295458"/>
            <a:ext cx="11819619" cy="1103837"/>
          </a:xfrm>
          <a:prstGeom prst="rect">
            <a:avLst/>
          </a:prstGeom>
          <a:solidFill>
            <a:srgbClr val="000000"/>
          </a:solidFill>
          <a:ln w="9525">
            <a:noFill/>
            <a:miter lim="800000"/>
            <a:headEnd/>
            <a:tailEnd/>
          </a:ln>
        </p:spPr>
        <p:txBody>
          <a:bodyPr lIns="146304" tIns="73152" rIns="146304" bIns="73152" anchor="ctr"/>
          <a:lstStyle/>
          <a:p>
            <a:pPr algn="ctr">
              <a:lnSpc>
                <a:spcPct val="90000"/>
              </a:lnSpc>
              <a:defRPr/>
            </a:pPr>
            <a:r>
              <a:rPr lang="en-US" sz="2240" b="1" dirty="0">
                <a:solidFill>
                  <a:schemeClr val="bg1"/>
                </a:solidFill>
              </a:rPr>
              <a:t>Platform</a:t>
            </a:r>
            <a:endParaRPr lang="en-US" sz="1680" b="1" dirty="0">
              <a:solidFill>
                <a:schemeClr val="bg1"/>
              </a:solidFill>
            </a:endParaRPr>
          </a:p>
          <a:p>
            <a:pPr algn="ctr">
              <a:lnSpc>
                <a:spcPct val="90000"/>
              </a:lnSpc>
              <a:defRPr/>
            </a:pPr>
            <a:r>
              <a:rPr lang="en-US" sz="1760" dirty="0">
                <a:solidFill>
                  <a:schemeClr val="bg1"/>
                </a:solidFill>
              </a:rPr>
              <a:t>Cloud •  Security • Big Data •  Streaming  • Watson </a:t>
            </a:r>
            <a:r>
              <a:rPr lang="en-US" sz="1760" dirty="0" err="1">
                <a:solidFill>
                  <a:schemeClr val="bg1"/>
                </a:solidFill>
              </a:rPr>
              <a:t>IoT</a:t>
            </a:r>
            <a:r>
              <a:rPr lang="en-US" sz="1760" dirty="0">
                <a:solidFill>
                  <a:schemeClr val="bg1"/>
                </a:solidFill>
              </a:rPr>
              <a:t>  • Tools • DevOps</a:t>
            </a:r>
          </a:p>
        </p:txBody>
      </p:sp>
      <p:sp>
        <p:nvSpPr>
          <p:cNvPr id="76" name="Rectangle 29"/>
          <p:cNvSpPr>
            <a:spLocks noChangeArrowheads="1"/>
          </p:cNvSpPr>
          <p:nvPr/>
        </p:nvSpPr>
        <p:spPr bwMode="auto">
          <a:xfrm>
            <a:off x="934662" y="1382452"/>
            <a:ext cx="384718" cy="6016843"/>
          </a:xfrm>
          <a:prstGeom prst="rect">
            <a:avLst/>
          </a:prstGeom>
          <a:solidFill>
            <a:srgbClr val="000000"/>
          </a:solidFill>
          <a:ln>
            <a:noFill/>
          </a:ln>
        </p:spPr>
        <p:txBody>
          <a:bodyPr vert="vert270" lIns="146304" tIns="73152" rIns="146304" bIns="73152" anchor="ctr"/>
          <a:lstStyle/>
          <a:p>
            <a:pPr algn="ctr">
              <a:lnSpc>
                <a:spcPct val="90000"/>
              </a:lnSpc>
              <a:defRPr/>
            </a:pPr>
            <a:r>
              <a:rPr lang="en-US" sz="2240" dirty="0">
                <a:solidFill>
                  <a:schemeClr val="bg1"/>
                </a:solidFill>
                <a:latin typeface="Arial"/>
              </a:rPr>
              <a:t>Channels</a:t>
            </a:r>
          </a:p>
        </p:txBody>
      </p:sp>
      <p:sp>
        <p:nvSpPr>
          <p:cNvPr id="84" name="Rectangle 29"/>
          <p:cNvSpPr>
            <a:spLocks noChangeArrowheads="1"/>
          </p:cNvSpPr>
          <p:nvPr/>
        </p:nvSpPr>
        <p:spPr bwMode="auto">
          <a:xfrm>
            <a:off x="13333998" y="1382590"/>
            <a:ext cx="360922" cy="6016704"/>
          </a:xfrm>
          <a:prstGeom prst="rect">
            <a:avLst/>
          </a:prstGeom>
          <a:solidFill>
            <a:srgbClr val="000000"/>
          </a:solidFill>
          <a:ln>
            <a:noFill/>
          </a:ln>
        </p:spPr>
        <p:txBody>
          <a:bodyPr vert="vert270" lIns="146304" tIns="73152" rIns="146304" bIns="73152" anchor="ctr"/>
          <a:lstStyle/>
          <a:p>
            <a:pPr algn="ctr">
              <a:lnSpc>
                <a:spcPct val="90000"/>
              </a:lnSpc>
              <a:defRPr/>
            </a:pPr>
            <a:r>
              <a:rPr lang="en-US" sz="2240" dirty="0">
                <a:solidFill>
                  <a:schemeClr val="bg1"/>
                </a:solidFill>
                <a:latin typeface="Arial"/>
              </a:rPr>
              <a:t>Access</a:t>
            </a:r>
          </a:p>
        </p:txBody>
      </p:sp>
      <p:sp>
        <p:nvSpPr>
          <p:cNvPr id="75" name="Rectangle 29"/>
          <p:cNvSpPr>
            <a:spLocks noChangeArrowheads="1"/>
          </p:cNvSpPr>
          <p:nvPr/>
        </p:nvSpPr>
        <p:spPr bwMode="auto">
          <a:xfrm>
            <a:off x="1395005" y="1396829"/>
            <a:ext cx="11835702" cy="1319366"/>
          </a:xfrm>
          <a:prstGeom prst="rect">
            <a:avLst/>
          </a:prstGeom>
          <a:solidFill>
            <a:srgbClr val="000000"/>
          </a:solidFill>
          <a:ln w="9525">
            <a:noFill/>
            <a:miter lim="800000"/>
            <a:headEnd/>
            <a:tailEnd/>
          </a:ln>
        </p:spPr>
        <p:txBody>
          <a:bodyPr lIns="146304" tIns="73152" rIns="146304" bIns="73152" anchor="ctr"/>
          <a:lstStyle/>
          <a:p>
            <a:pPr algn="ctr">
              <a:lnSpc>
                <a:spcPct val="90000"/>
              </a:lnSpc>
              <a:defRPr/>
            </a:pPr>
            <a:r>
              <a:rPr lang="en-US" sz="2240" b="1" dirty="0">
                <a:solidFill>
                  <a:schemeClr val="bg1"/>
                </a:solidFill>
              </a:rPr>
              <a:t>Service Catalog</a:t>
            </a:r>
            <a:endParaRPr lang="en-US" sz="1680" b="1" dirty="0">
              <a:solidFill>
                <a:schemeClr val="bg1"/>
              </a:solidFill>
            </a:endParaRPr>
          </a:p>
          <a:p>
            <a:pPr algn="ctr">
              <a:lnSpc>
                <a:spcPct val="90000"/>
              </a:lnSpc>
              <a:defRPr/>
            </a:pPr>
            <a:r>
              <a:rPr lang="en-US" sz="1760" dirty="0">
                <a:solidFill>
                  <a:schemeClr val="bg1"/>
                </a:solidFill>
              </a:rPr>
              <a:t>SaaS •  </a:t>
            </a:r>
            <a:r>
              <a:rPr lang="en-US" sz="1760" dirty="0" err="1">
                <a:solidFill>
                  <a:schemeClr val="bg1"/>
                </a:solidFill>
              </a:rPr>
              <a:t>DaaS</a:t>
            </a:r>
            <a:r>
              <a:rPr lang="en-US" sz="1760" dirty="0">
                <a:solidFill>
                  <a:schemeClr val="bg1"/>
                </a:solidFill>
              </a:rPr>
              <a:t> • </a:t>
            </a:r>
            <a:r>
              <a:rPr lang="en-US" sz="1760" dirty="0" err="1">
                <a:solidFill>
                  <a:schemeClr val="bg1"/>
                </a:solidFill>
              </a:rPr>
              <a:t>XaaS</a:t>
            </a:r>
            <a:endParaRPr lang="en-US" sz="1760" dirty="0">
              <a:solidFill>
                <a:schemeClr val="bg1"/>
              </a:solidFill>
            </a:endParaRPr>
          </a:p>
        </p:txBody>
      </p:sp>
      <p:pic>
        <p:nvPicPr>
          <p:cNvPr id="79" name="Picture 78"/>
          <p:cNvPicPr>
            <a:picLocks noChangeAspect="1"/>
          </p:cNvPicPr>
          <p:nvPr/>
        </p:nvPicPr>
        <p:blipFill>
          <a:blip r:embed="rId3"/>
          <a:stretch>
            <a:fillRect/>
          </a:stretch>
        </p:blipFill>
        <p:spPr>
          <a:xfrm>
            <a:off x="10820400" y="6482637"/>
            <a:ext cx="2052866" cy="730267"/>
          </a:xfrm>
          <a:prstGeom prst="rect">
            <a:avLst/>
          </a:prstGeom>
          <a:ln w="38100">
            <a:solidFill>
              <a:schemeClr val="tx1"/>
            </a:solidFill>
          </a:ln>
        </p:spPr>
      </p:pic>
      <p:sp>
        <p:nvSpPr>
          <p:cNvPr id="81" name="TextBox 80"/>
          <p:cNvSpPr txBox="1"/>
          <p:nvPr/>
        </p:nvSpPr>
        <p:spPr>
          <a:xfrm>
            <a:off x="1972168" y="5449371"/>
            <a:ext cx="2415862" cy="584775"/>
          </a:xfrm>
          <a:prstGeom prst="rect">
            <a:avLst/>
          </a:prstGeom>
          <a:ln/>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sz="1600" dirty="0"/>
              <a:t>Building Data </a:t>
            </a:r>
          </a:p>
          <a:p>
            <a:pPr algn="ctr"/>
            <a:r>
              <a:rPr lang="en-US" sz="1600" dirty="0"/>
              <a:t>Ingestion and blending</a:t>
            </a:r>
          </a:p>
        </p:txBody>
      </p:sp>
      <p:sp>
        <p:nvSpPr>
          <p:cNvPr id="2" name="Rectangle: Rounded Corners 1"/>
          <p:cNvSpPr/>
          <p:nvPr/>
        </p:nvSpPr>
        <p:spPr>
          <a:xfrm>
            <a:off x="4527753" y="4105111"/>
            <a:ext cx="4741971" cy="500578"/>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80" dirty="0"/>
              <a:t>ML Tools: DSX, SPSS, </a:t>
            </a:r>
            <a:r>
              <a:rPr lang="en-US" sz="1680" dirty="0" err="1"/>
              <a:t>SystemML</a:t>
            </a:r>
            <a:endParaRPr lang="en-US" sz="1680" dirty="0"/>
          </a:p>
        </p:txBody>
      </p:sp>
      <p:sp>
        <p:nvSpPr>
          <p:cNvPr id="16" name="Rectangle 53"/>
          <p:cNvSpPr>
            <a:spLocks noChangeArrowheads="1"/>
          </p:cNvSpPr>
          <p:nvPr/>
        </p:nvSpPr>
        <p:spPr bwMode="auto">
          <a:xfrm>
            <a:off x="9421090" y="4789576"/>
            <a:ext cx="3796197" cy="1445248"/>
          </a:xfrm>
          <a:prstGeom prst="rect">
            <a:avLst/>
          </a:prstGeom>
          <a:gradFill flip="none" rotWithShape="1">
            <a:gsLst>
              <a:gs pos="0">
                <a:srgbClr val="7E1D7E"/>
              </a:gs>
              <a:gs pos="100000">
                <a:srgbClr val="3C0256"/>
              </a:gs>
            </a:gsLst>
            <a:lin ang="2700000" scaled="1"/>
            <a:tileRect/>
          </a:gradFill>
          <a:ln w="9525" algn="ctr">
            <a:noFill/>
            <a:round/>
            <a:headEnd/>
            <a:tailEnd/>
          </a:ln>
        </p:spPr>
        <p:txBody>
          <a:bodyPr lIns="146304" tIns="73152" rIns="146304" bIns="73152"/>
          <a:lstStyle/>
          <a:p>
            <a:pPr>
              <a:lnSpc>
                <a:spcPct val="90000"/>
              </a:lnSpc>
              <a:defRPr/>
            </a:pPr>
            <a:r>
              <a:rPr lang="en-US" sz="2400" b="1" dirty="0">
                <a:solidFill>
                  <a:schemeClr val="bg1"/>
                </a:solidFill>
              </a:rPr>
              <a:t>Data Access</a:t>
            </a:r>
          </a:p>
        </p:txBody>
      </p:sp>
      <p:graphicFrame>
        <p:nvGraphicFramePr>
          <p:cNvPr id="4" name="Diagram 3"/>
          <p:cNvGraphicFramePr/>
          <p:nvPr>
            <p:extLst>
              <p:ext uri="{D42A27DB-BD31-4B8C-83A1-F6EECF244321}">
                <p14:modId xmlns:p14="http://schemas.microsoft.com/office/powerpoint/2010/main" val="3578676228"/>
              </p:ext>
            </p:extLst>
          </p:nvPr>
        </p:nvGraphicFramePr>
        <p:xfrm>
          <a:off x="10863726" y="5079304"/>
          <a:ext cx="2270288" cy="11900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0" name="TextBox 19"/>
          <p:cNvSpPr txBox="1"/>
          <p:nvPr/>
        </p:nvSpPr>
        <p:spPr>
          <a:xfrm>
            <a:off x="4577035" y="5459511"/>
            <a:ext cx="3234795" cy="584775"/>
          </a:xfrm>
          <a:prstGeom prst="rect">
            <a:avLst/>
          </a:prstGeom>
          <a:ln/>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sz="1600" b="1" dirty="0"/>
              <a:t>PMQ,</a:t>
            </a:r>
            <a:r>
              <a:rPr lang="en-US" sz="1600" dirty="0"/>
              <a:t> MDM (Energy and Utility)</a:t>
            </a:r>
          </a:p>
          <a:p>
            <a:pPr algn="ctr"/>
            <a:r>
              <a:rPr lang="en-US" sz="1600" dirty="0"/>
              <a:t>Asset hierarchy</a:t>
            </a:r>
          </a:p>
        </p:txBody>
      </p:sp>
      <p:sp>
        <p:nvSpPr>
          <p:cNvPr id="21" name="Title 4"/>
          <p:cNvSpPr>
            <a:spLocks noGrp="1"/>
          </p:cNvSpPr>
          <p:nvPr>
            <p:ph type="title"/>
          </p:nvPr>
        </p:nvSpPr>
        <p:spPr>
          <a:xfrm>
            <a:off x="2060749" y="127253"/>
            <a:ext cx="11273249" cy="856899"/>
          </a:xfrm>
        </p:spPr>
        <p:txBody>
          <a:bodyPr vert="horz" wrap="square" lIns="0" tIns="0" rIns="0" bIns="0" numCol="1" rtlCol="0" anchor="t" anchorCtr="0" compatLnSpc="1">
            <a:prstTxWarp prst="textNoShape">
              <a:avLst/>
            </a:prstTxWarp>
            <a:noAutofit/>
          </a:bodyPr>
          <a:lstStyle/>
          <a:p>
            <a:r>
              <a:rPr lang="en-US" sz="2880" dirty="0">
                <a:ea typeface="ＭＳ Ｐゴシック" charset="0"/>
              </a:rPr>
              <a:t>IBM offers accelerators for ‘ML at Scale’ across the complete ML Value Chain and support both white labeling &amp; hybrid strategies - all in an </a:t>
            </a:r>
            <a:r>
              <a:rPr lang="en-US" sz="2880" dirty="0" err="1">
                <a:ea typeface="ＭＳ Ｐゴシック" charset="0"/>
              </a:rPr>
              <a:t>XaaS</a:t>
            </a:r>
            <a:r>
              <a:rPr lang="en-US" sz="2880" dirty="0">
                <a:ea typeface="ＭＳ Ｐゴシック" charset="0"/>
              </a:rPr>
              <a:t> model</a:t>
            </a:r>
            <a:endParaRPr lang="en-US" sz="2880" dirty="0">
              <a:solidFill>
                <a:schemeClr val="tx1"/>
              </a:solidFill>
              <a:latin typeface="Effra"/>
            </a:endParaRPr>
          </a:p>
        </p:txBody>
      </p:sp>
      <p:sp>
        <p:nvSpPr>
          <p:cNvPr id="19" name="Slide Number Placeholder 3"/>
          <p:cNvSpPr txBox="1">
            <a:spLocks/>
          </p:cNvSpPr>
          <p:nvPr/>
        </p:nvSpPr>
        <p:spPr bwMode="auto">
          <a:xfrm>
            <a:off x="11115352" y="7952998"/>
            <a:ext cx="3413760" cy="27660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US"/>
            </a:defPPr>
            <a:lvl1pPr algn="r" rtl="0" eaLnBrk="0" fontAlgn="base" hangingPunct="0">
              <a:spcBef>
                <a:spcPct val="0"/>
              </a:spcBef>
              <a:spcAft>
                <a:spcPct val="0"/>
              </a:spcAft>
              <a:defRPr sz="900" kern="1200">
                <a:solidFill>
                  <a:srgbClr val="004266"/>
                </a:solidFill>
                <a:latin typeface="Arial" pitchFamily="34" charset="0"/>
                <a:ea typeface="ヒラギノ角ゴ Pro W3" charset="-128"/>
                <a:cs typeface="+mn-cs"/>
              </a:defRPr>
            </a:lvl1pPr>
            <a:lvl2pPr marL="457200" algn="l" rtl="0" fontAlgn="base">
              <a:spcBef>
                <a:spcPct val="0"/>
              </a:spcBef>
              <a:spcAft>
                <a:spcPct val="0"/>
              </a:spcAft>
              <a:defRPr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ern="1200">
                <a:solidFill>
                  <a:schemeClr val="tx1"/>
                </a:solidFill>
                <a:latin typeface="Arial" pitchFamily="34" charset="0"/>
                <a:ea typeface="ヒラギノ角ゴ Pro W3" charset="-128"/>
                <a:cs typeface="+mn-cs"/>
              </a:defRPr>
            </a:lvl5pPr>
            <a:lvl6pPr marL="2286000" algn="l" defTabSz="914400" rtl="0" eaLnBrk="1" latinLnBrk="0" hangingPunct="1">
              <a:defRPr kern="1200">
                <a:solidFill>
                  <a:schemeClr val="tx1"/>
                </a:solidFill>
                <a:latin typeface="Arial" pitchFamily="34" charset="0"/>
                <a:ea typeface="ヒラギノ角ゴ Pro W3" charset="-128"/>
                <a:cs typeface="+mn-cs"/>
              </a:defRPr>
            </a:lvl6pPr>
            <a:lvl7pPr marL="2743200" algn="l" defTabSz="914400" rtl="0" eaLnBrk="1" latinLnBrk="0" hangingPunct="1">
              <a:defRPr kern="1200">
                <a:solidFill>
                  <a:schemeClr val="tx1"/>
                </a:solidFill>
                <a:latin typeface="Arial" pitchFamily="34" charset="0"/>
                <a:ea typeface="ヒラギノ角ゴ Pro W3" charset="-128"/>
                <a:cs typeface="+mn-cs"/>
              </a:defRPr>
            </a:lvl7pPr>
            <a:lvl8pPr marL="3200400" algn="l" defTabSz="914400" rtl="0" eaLnBrk="1" latinLnBrk="0" hangingPunct="1">
              <a:defRPr kern="1200">
                <a:solidFill>
                  <a:schemeClr val="tx1"/>
                </a:solidFill>
                <a:latin typeface="Arial" pitchFamily="34" charset="0"/>
                <a:ea typeface="ヒラギノ角ゴ Pro W3" charset="-128"/>
                <a:cs typeface="+mn-cs"/>
              </a:defRPr>
            </a:lvl8pPr>
            <a:lvl9pPr marL="3657600" algn="l" defTabSz="914400" rtl="0" eaLnBrk="1" latinLnBrk="0" hangingPunct="1">
              <a:defRPr kern="1200">
                <a:solidFill>
                  <a:schemeClr val="tx1"/>
                </a:solidFill>
                <a:latin typeface="Arial" pitchFamily="34" charset="0"/>
                <a:ea typeface="ヒラギノ角ゴ Pro W3" charset="-128"/>
                <a:cs typeface="+mn-cs"/>
              </a:defRPr>
            </a:lvl9pPr>
          </a:lstStyle>
          <a:p>
            <a:r>
              <a:rPr lang="en-US" sz="1440" dirty="0"/>
              <a:t>IBM Confidential   |   Page </a:t>
            </a:r>
            <a:fld id="{E55AF778-3C4D-9743-9F5E-D7EEDD92909E}" type="slidenum">
              <a:rPr lang="en-US" sz="1440" smtClean="0"/>
              <a:t>12</a:t>
            </a:fld>
            <a:endParaRPr lang="en-US" sz="1440" dirty="0"/>
          </a:p>
        </p:txBody>
      </p:sp>
      <p:sp>
        <p:nvSpPr>
          <p:cNvPr id="22" name="Rectangle: Rounded Corners 21"/>
          <p:cNvSpPr/>
          <p:nvPr/>
        </p:nvSpPr>
        <p:spPr>
          <a:xfrm>
            <a:off x="4527753" y="2895910"/>
            <a:ext cx="4741971" cy="500578"/>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80" dirty="0"/>
              <a:t>ML Model Management</a:t>
            </a:r>
          </a:p>
        </p:txBody>
      </p:sp>
      <p:sp>
        <p:nvSpPr>
          <p:cNvPr id="24" name="Rectangle: Rounded Corners 23"/>
          <p:cNvSpPr/>
          <p:nvPr/>
        </p:nvSpPr>
        <p:spPr>
          <a:xfrm>
            <a:off x="4648200" y="3413137"/>
            <a:ext cx="1339648" cy="691979"/>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80" dirty="0"/>
              <a:t>PMQ</a:t>
            </a:r>
          </a:p>
        </p:txBody>
      </p:sp>
      <p:sp>
        <p:nvSpPr>
          <p:cNvPr id="25" name="Rectangle: Rounded Corners 24"/>
          <p:cNvSpPr/>
          <p:nvPr/>
        </p:nvSpPr>
        <p:spPr>
          <a:xfrm>
            <a:off x="6210300" y="3413137"/>
            <a:ext cx="1339648" cy="691979"/>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80" dirty="0"/>
              <a:t>SROM</a:t>
            </a:r>
          </a:p>
        </p:txBody>
      </p:sp>
      <p:sp>
        <p:nvSpPr>
          <p:cNvPr id="26" name="Rectangle: Rounded Corners 25"/>
          <p:cNvSpPr/>
          <p:nvPr/>
        </p:nvSpPr>
        <p:spPr>
          <a:xfrm>
            <a:off x="7772399" y="3413137"/>
            <a:ext cx="1339648" cy="691979"/>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80" dirty="0"/>
              <a:t>Operations</a:t>
            </a:r>
          </a:p>
          <a:p>
            <a:pPr algn="ctr"/>
            <a:r>
              <a:rPr lang="en-US" sz="1680" dirty="0"/>
              <a:t>Analytics</a:t>
            </a:r>
          </a:p>
        </p:txBody>
      </p:sp>
    </p:spTree>
    <p:extLst>
      <p:ext uri="{BB962C8B-B14F-4D97-AF65-F5344CB8AC3E}">
        <p14:creationId xmlns:p14="http://schemas.microsoft.com/office/powerpoint/2010/main" val="172043231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45817" y="96995"/>
            <a:ext cx="13167360" cy="512605"/>
          </a:xfrm>
          <a:noFill/>
          <a:ln w="9525">
            <a:noFill/>
            <a:miter lim="800000"/>
            <a:headEnd/>
            <a:tailEnd/>
          </a:ln>
          <a:effectLst/>
        </p:spPr>
        <p:txBody>
          <a:bodyPr vert="horz" wrap="square" lIns="134067" tIns="67034" rIns="134067" bIns="67034" numCol="1" rtlCol="0" anchor="b" anchorCtr="0" compatLnSpc="1">
            <a:prstTxWarp prst="textNoShape">
              <a:avLst/>
            </a:prstTxWarp>
            <a:noAutofit/>
          </a:bodyPr>
          <a:lstStyle/>
          <a:p>
            <a:r>
              <a:rPr lang="en-US" sz="2880" dirty="0"/>
              <a:t>Agenda</a:t>
            </a:r>
          </a:p>
        </p:txBody>
      </p:sp>
      <p:sp>
        <p:nvSpPr>
          <p:cNvPr id="9" name="Content Placeholder 8"/>
          <p:cNvSpPr>
            <a:spLocks noGrp="1"/>
          </p:cNvSpPr>
          <p:nvPr>
            <p:ph idx="1"/>
          </p:nvPr>
        </p:nvSpPr>
        <p:spPr>
          <a:xfrm>
            <a:off x="756746" y="1210788"/>
            <a:ext cx="13268259" cy="6513854"/>
          </a:xfrm>
        </p:spPr>
        <p:txBody>
          <a:bodyPr/>
          <a:lstStyle/>
          <a:p>
            <a:pPr marL="548640" indent="-548640">
              <a:lnSpc>
                <a:spcPct val="150000"/>
              </a:lnSpc>
              <a:buFont typeface="+mj-lt"/>
              <a:buAutoNum type="arabicPeriod"/>
            </a:pPr>
            <a:r>
              <a:rPr lang="en-US" sz="2240" dirty="0">
                <a:solidFill>
                  <a:schemeClr val="bg1">
                    <a:lumMod val="85000"/>
                  </a:schemeClr>
                </a:solidFill>
              </a:rPr>
              <a:t>Context 					 	  </a:t>
            </a:r>
          </a:p>
          <a:p>
            <a:pPr marL="548640" indent="-548640">
              <a:lnSpc>
                <a:spcPct val="150000"/>
              </a:lnSpc>
              <a:buFont typeface="+mj-lt"/>
              <a:buAutoNum type="arabicPeriod"/>
            </a:pPr>
            <a:r>
              <a:rPr lang="en-US" sz="2240" dirty="0">
                <a:solidFill>
                  <a:schemeClr val="bg1">
                    <a:lumMod val="85000"/>
                  </a:schemeClr>
                </a:solidFill>
              </a:rPr>
              <a:t>Drivers, approach, assessment parameters for ‘ML at Scale’ platform	  </a:t>
            </a:r>
          </a:p>
          <a:p>
            <a:pPr marL="548640" indent="-548640">
              <a:lnSpc>
                <a:spcPct val="150000"/>
              </a:lnSpc>
              <a:buFont typeface="+mj-lt"/>
              <a:buAutoNum type="arabicPeriod"/>
            </a:pPr>
            <a:r>
              <a:rPr lang="en-US" sz="2240" dirty="0">
                <a:solidFill>
                  <a:schemeClr val="bg1">
                    <a:lumMod val="85000"/>
                  </a:schemeClr>
                </a:solidFill>
              </a:rPr>
              <a:t>Autonomic assets: A new lens to view the objectives of ‘ML at Scale’	  </a:t>
            </a:r>
          </a:p>
          <a:p>
            <a:pPr marL="548640" indent="-548640">
              <a:lnSpc>
                <a:spcPct val="150000"/>
              </a:lnSpc>
              <a:buFont typeface="+mj-lt"/>
              <a:buAutoNum type="arabicPeriod"/>
            </a:pPr>
            <a:r>
              <a:rPr lang="en-US" sz="2240" dirty="0">
                <a:solidFill>
                  <a:schemeClr val="tx1"/>
                </a:solidFill>
              </a:rPr>
              <a:t>Conceptual architecture with accelerators and enablers 	 	  </a:t>
            </a:r>
          </a:p>
          <a:p>
            <a:pPr lvl="1">
              <a:lnSpc>
                <a:spcPct val="150000"/>
              </a:lnSpc>
            </a:pPr>
            <a:r>
              <a:rPr lang="en-US" sz="1920" dirty="0">
                <a:solidFill>
                  <a:schemeClr val="tx1"/>
                </a:solidFill>
              </a:rPr>
              <a:t>Architecture</a:t>
            </a:r>
          </a:p>
          <a:p>
            <a:pPr lvl="1">
              <a:lnSpc>
                <a:spcPct val="150000"/>
              </a:lnSpc>
            </a:pPr>
            <a:r>
              <a:rPr lang="en-US" sz="1920" dirty="0">
                <a:solidFill>
                  <a:schemeClr val="bg1">
                    <a:lumMod val="85000"/>
                  </a:schemeClr>
                </a:solidFill>
              </a:rPr>
              <a:t>Smarter Resource &amp; Operations Management (SROM)</a:t>
            </a:r>
          </a:p>
          <a:p>
            <a:pPr lvl="1">
              <a:lnSpc>
                <a:spcPct val="150000"/>
              </a:lnSpc>
            </a:pPr>
            <a:r>
              <a:rPr lang="en-US" altLang="en-US" sz="1920" dirty="0">
                <a:solidFill>
                  <a:schemeClr val="bg1">
                    <a:lumMod val="85000"/>
                  </a:schemeClr>
                </a:solidFill>
              </a:rPr>
              <a:t>IBM Predictive Insights &amp; PMQ</a:t>
            </a:r>
          </a:p>
          <a:p>
            <a:pPr marL="548640" indent="-548640">
              <a:lnSpc>
                <a:spcPct val="150000"/>
              </a:lnSpc>
              <a:buFont typeface="+mj-lt"/>
              <a:buAutoNum type="arabicPeriod"/>
            </a:pPr>
            <a:r>
              <a:rPr lang="en-US" sz="2240" dirty="0">
                <a:solidFill>
                  <a:schemeClr val="bg1">
                    <a:lumMod val="85000"/>
                  </a:schemeClr>
                </a:solidFill>
              </a:rPr>
              <a:t>Break							 </a:t>
            </a:r>
          </a:p>
          <a:p>
            <a:pPr marL="548640" indent="-548640">
              <a:lnSpc>
                <a:spcPct val="150000"/>
              </a:lnSpc>
              <a:buFont typeface="+mj-lt"/>
              <a:buAutoNum type="arabicPeriod"/>
            </a:pPr>
            <a:r>
              <a:rPr lang="en-US" sz="2240" dirty="0">
                <a:solidFill>
                  <a:schemeClr val="bg1">
                    <a:lumMod val="85000"/>
                  </a:schemeClr>
                </a:solidFill>
              </a:rPr>
              <a:t>Use case discussion 					 </a:t>
            </a:r>
          </a:p>
          <a:p>
            <a:pPr marL="548640" indent="-548640">
              <a:lnSpc>
                <a:spcPct val="150000"/>
              </a:lnSpc>
              <a:buFont typeface="+mj-lt"/>
              <a:buAutoNum type="arabicPeriod"/>
            </a:pPr>
            <a:r>
              <a:rPr lang="en-US" sz="2240" dirty="0">
                <a:solidFill>
                  <a:schemeClr val="bg1">
                    <a:lumMod val="85000"/>
                  </a:schemeClr>
                </a:solidFill>
              </a:rPr>
              <a:t>Next steps discussion					 </a:t>
            </a:r>
          </a:p>
        </p:txBody>
      </p:sp>
      <p:sp>
        <p:nvSpPr>
          <p:cNvPr id="4" name="Slide Number Placeholder 3"/>
          <p:cNvSpPr>
            <a:spLocks noGrp="1"/>
          </p:cNvSpPr>
          <p:nvPr>
            <p:ph type="sldNum" sz="quarter" idx="11"/>
          </p:nvPr>
        </p:nvSpPr>
        <p:spPr/>
        <p:txBody>
          <a:bodyPr/>
          <a:lstStyle/>
          <a:p>
            <a:fld id="{424FE36C-99C7-48A9-9CD9-E8D283798785}" type="slidenum">
              <a:rPr lang="en-US" altLang="en-US" smtClean="0">
                <a:solidFill>
                  <a:srgbClr val="FFFFFF"/>
                </a:solidFill>
              </a:rPr>
              <a:pPr/>
              <a:t>13</a:t>
            </a:fld>
            <a:endParaRPr lang="en-US" altLang="en-US" dirty="0">
              <a:solidFill>
                <a:srgbClr val="FFFFFF"/>
              </a:solidFill>
            </a:endParaRPr>
          </a:p>
        </p:txBody>
      </p:sp>
      <p:sp>
        <p:nvSpPr>
          <p:cNvPr id="5" name="Slide Number Placeholder 3"/>
          <p:cNvSpPr txBox="1">
            <a:spLocks/>
          </p:cNvSpPr>
          <p:nvPr/>
        </p:nvSpPr>
        <p:spPr bwMode="auto">
          <a:xfrm>
            <a:off x="11115352" y="7952998"/>
            <a:ext cx="3413760" cy="27660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US"/>
            </a:defPPr>
            <a:lvl1pPr algn="r" rtl="0" eaLnBrk="0" fontAlgn="base" hangingPunct="0">
              <a:spcBef>
                <a:spcPct val="0"/>
              </a:spcBef>
              <a:spcAft>
                <a:spcPct val="0"/>
              </a:spcAft>
              <a:defRPr sz="900" kern="1200">
                <a:solidFill>
                  <a:srgbClr val="004266"/>
                </a:solidFill>
                <a:latin typeface="Arial" pitchFamily="34" charset="0"/>
                <a:ea typeface="ヒラギノ角ゴ Pro W3" charset="-128"/>
                <a:cs typeface="+mn-cs"/>
              </a:defRPr>
            </a:lvl1pPr>
            <a:lvl2pPr marL="457200" algn="l" rtl="0" fontAlgn="base">
              <a:spcBef>
                <a:spcPct val="0"/>
              </a:spcBef>
              <a:spcAft>
                <a:spcPct val="0"/>
              </a:spcAft>
              <a:defRPr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ern="1200">
                <a:solidFill>
                  <a:schemeClr val="tx1"/>
                </a:solidFill>
                <a:latin typeface="Arial" pitchFamily="34" charset="0"/>
                <a:ea typeface="ヒラギノ角ゴ Pro W3" charset="-128"/>
                <a:cs typeface="+mn-cs"/>
              </a:defRPr>
            </a:lvl5pPr>
            <a:lvl6pPr marL="2286000" algn="l" defTabSz="914400" rtl="0" eaLnBrk="1" latinLnBrk="0" hangingPunct="1">
              <a:defRPr kern="1200">
                <a:solidFill>
                  <a:schemeClr val="tx1"/>
                </a:solidFill>
                <a:latin typeface="Arial" pitchFamily="34" charset="0"/>
                <a:ea typeface="ヒラギノ角ゴ Pro W3" charset="-128"/>
                <a:cs typeface="+mn-cs"/>
              </a:defRPr>
            </a:lvl6pPr>
            <a:lvl7pPr marL="2743200" algn="l" defTabSz="914400" rtl="0" eaLnBrk="1" latinLnBrk="0" hangingPunct="1">
              <a:defRPr kern="1200">
                <a:solidFill>
                  <a:schemeClr val="tx1"/>
                </a:solidFill>
                <a:latin typeface="Arial" pitchFamily="34" charset="0"/>
                <a:ea typeface="ヒラギノ角ゴ Pro W3" charset="-128"/>
                <a:cs typeface="+mn-cs"/>
              </a:defRPr>
            </a:lvl7pPr>
            <a:lvl8pPr marL="3200400" algn="l" defTabSz="914400" rtl="0" eaLnBrk="1" latinLnBrk="0" hangingPunct="1">
              <a:defRPr kern="1200">
                <a:solidFill>
                  <a:schemeClr val="tx1"/>
                </a:solidFill>
                <a:latin typeface="Arial" pitchFamily="34" charset="0"/>
                <a:ea typeface="ヒラギノ角ゴ Pro W3" charset="-128"/>
                <a:cs typeface="+mn-cs"/>
              </a:defRPr>
            </a:lvl8pPr>
            <a:lvl9pPr marL="3657600" algn="l" defTabSz="914400" rtl="0" eaLnBrk="1" latinLnBrk="0" hangingPunct="1">
              <a:defRPr kern="1200">
                <a:solidFill>
                  <a:schemeClr val="tx1"/>
                </a:solidFill>
                <a:latin typeface="Arial" pitchFamily="34" charset="0"/>
                <a:ea typeface="ヒラギノ角ゴ Pro W3" charset="-128"/>
                <a:cs typeface="+mn-cs"/>
              </a:defRPr>
            </a:lvl9pPr>
          </a:lstStyle>
          <a:p>
            <a:r>
              <a:rPr lang="en-US" sz="1440" dirty="0"/>
              <a:t>IBM Confidential   |   Page </a:t>
            </a:r>
            <a:fld id="{460DBC34-CDF3-451D-BBBE-10E7F52294B8}" type="slidenum">
              <a:rPr lang="en-US" sz="1440"/>
              <a:pPr/>
              <a:t>13</a:t>
            </a:fld>
            <a:endParaRPr lang="en-US" sz="1440" dirty="0"/>
          </a:p>
        </p:txBody>
      </p:sp>
    </p:spTree>
    <p:extLst>
      <p:ext uri="{BB962C8B-B14F-4D97-AF65-F5344CB8AC3E}">
        <p14:creationId xmlns:p14="http://schemas.microsoft.com/office/powerpoint/2010/main" val="38591863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idx="4294967295"/>
          </p:nvPr>
        </p:nvSpPr>
        <p:spPr>
          <a:xfrm>
            <a:off x="2027974" y="165030"/>
            <a:ext cx="11829088" cy="725133"/>
          </a:xfrm>
        </p:spPr>
        <p:txBody>
          <a:bodyPr/>
          <a:lstStyle/>
          <a:p>
            <a:r>
              <a:rPr lang="en-US" altLang="en-US" sz="2523" dirty="0">
                <a:solidFill>
                  <a:schemeClr val="tx1"/>
                </a:solidFill>
              </a:rPr>
              <a:t>A </a:t>
            </a:r>
            <a:r>
              <a:rPr lang="en-US" sz="2560" dirty="0"/>
              <a:t>holistic</a:t>
            </a:r>
            <a:r>
              <a:rPr lang="en-US" altLang="en-US" sz="2523" dirty="0">
                <a:solidFill>
                  <a:schemeClr val="tx1"/>
                </a:solidFill>
              </a:rPr>
              <a:t> architecture joins multiple data sources in order to provide users a single, seamless view of information.</a:t>
            </a:r>
          </a:p>
        </p:txBody>
      </p:sp>
      <p:pic>
        <p:nvPicPr>
          <p:cNvPr id="2560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55142" y="1411650"/>
            <a:ext cx="10778288" cy="6273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3"/>
          <p:cNvSpPr txBox="1">
            <a:spLocks/>
          </p:cNvSpPr>
          <p:nvPr/>
        </p:nvSpPr>
        <p:spPr bwMode="auto">
          <a:xfrm>
            <a:off x="11115352" y="7952998"/>
            <a:ext cx="3413760" cy="27660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US"/>
            </a:defPPr>
            <a:lvl1pPr algn="r" rtl="0" eaLnBrk="0" fontAlgn="base" hangingPunct="0">
              <a:spcBef>
                <a:spcPct val="0"/>
              </a:spcBef>
              <a:spcAft>
                <a:spcPct val="0"/>
              </a:spcAft>
              <a:defRPr sz="900" kern="1200">
                <a:solidFill>
                  <a:srgbClr val="004266"/>
                </a:solidFill>
                <a:latin typeface="Arial" pitchFamily="34" charset="0"/>
                <a:ea typeface="ヒラギノ角ゴ Pro W3" charset="-128"/>
                <a:cs typeface="+mn-cs"/>
              </a:defRPr>
            </a:lvl1pPr>
            <a:lvl2pPr marL="457200" algn="l" rtl="0" fontAlgn="base">
              <a:spcBef>
                <a:spcPct val="0"/>
              </a:spcBef>
              <a:spcAft>
                <a:spcPct val="0"/>
              </a:spcAft>
              <a:defRPr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ern="1200">
                <a:solidFill>
                  <a:schemeClr val="tx1"/>
                </a:solidFill>
                <a:latin typeface="Arial" pitchFamily="34" charset="0"/>
                <a:ea typeface="ヒラギノ角ゴ Pro W3" charset="-128"/>
                <a:cs typeface="+mn-cs"/>
              </a:defRPr>
            </a:lvl5pPr>
            <a:lvl6pPr marL="2286000" algn="l" defTabSz="914400" rtl="0" eaLnBrk="1" latinLnBrk="0" hangingPunct="1">
              <a:defRPr kern="1200">
                <a:solidFill>
                  <a:schemeClr val="tx1"/>
                </a:solidFill>
                <a:latin typeface="Arial" pitchFamily="34" charset="0"/>
                <a:ea typeface="ヒラギノ角ゴ Pro W3" charset="-128"/>
                <a:cs typeface="+mn-cs"/>
              </a:defRPr>
            </a:lvl6pPr>
            <a:lvl7pPr marL="2743200" algn="l" defTabSz="914400" rtl="0" eaLnBrk="1" latinLnBrk="0" hangingPunct="1">
              <a:defRPr kern="1200">
                <a:solidFill>
                  <a:schemeClr val="tx1"/>
                </a:solidFill>
                <a:latin typeface="Arial" pitchFamily="34" charset="0"/>
                <a:ea typeface="ヒラギノ角ゴ Pro W3" charset="-128"/>
                <a:cs typeface="+mn-cs"/>
              </a:defRPr>
            </a:lvl7pPr>
            <a:lvl8pPr marL="3200400" algn="l" defTabSz="914400" rtl="0" eaLnBrk="1" latinLnBrk="0" hangingPunct="1">
              <a:defRPr kern="1200">
                <a:solidFill>
                  <a:schemeClr val="tx1"/>
                </a:solidFill>
                <a:latin typeface="Arial" pitchFamily="34" charset="0"/>
                <a:ea typeface="ヒラギノ角ゴ Pro W3" charset="-128"/>
                <a:cs typeface="+mn-cs"/>
              </a:defRPr>
            </a:lvl8pPr>
            <a:lvl9pPr marL="3657600" algn="l" defTabSz="914400" rtl="0" eaLnBrk="1" latinLnBrk="0" hangingPunct="1">
              <a:defRPr kern="1200">
                <a:solidFill>
                  <a:schemeClr val="tx1"/>
                </a:solidFill>
                <a:latin typeface="Arial" pitchFamily="34" charset="0"/>
                <a:ea typeface="ヒラギノ角ゴ Pro W3" charset="-128"/>
                <a:cs typeface="+mn-cs"/>
              </a:defRPr>
            </a:lvl9pPr>
          </a:lstStyle>
          <a:p>
            <a:r>
              <a:rPr lang="en-US" sz="1440" dirty="0"/>
              <a:t>IBM Confidential   |   Page </a:t>
            </a:r>
            <a:fld id="{88BB1ACF-A488-CC47-BE8C-39EC5E6450D0}" type="slidenum">
              <a:rPr lang="en-US" sz="1440" smtClean="0"/>
              <a:t>14</a:t>
            </a:fld>
            <a:endParaRPr lang="en-US" sz="1440" dirty="0"/>
          </a:p>
        </p:txBody>
      </p:sp>
    </p:spTree>
    <p:extLst>
      <p:ext uri="{BB962C8B-B14F-4D97-AF65-F5344CB8AC3E}">
        <p14:creationId xmlns:p14="http://schemas.microsoft.com/office/powerpoint/2010/main" val="1959139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flipH="1">
            <a:off x="4437841" y="1191915"/>
            <a:ext cx="19618" cy="5910224"/>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0" name="角丸四角形 75"/>
          <p:cNvSpPr/>
          <p:nvPr/>
        </p:nvSpPr>
        <p:spPr>
          <a:xfrm>
            <a:off x="7545937" y="2873427"/>
            <a:ext cx="2278517" cy="2330013"/>
          </a:xfrm>
          <a:prstGeom prst="roundRect">
            <a:avLst>
              <a:gd name="adj" fmla="val 7382"/>
            </a:avLst>
          </a:prstGeom>
          <a:gradFill flip="none" rotWithShape="1">
            <a:gsLst>
              <a:gs pos="0">
                <a:schemeClr val="bg1">
                  <a:lumMod val="95000"/>
                </a:schemeClr>
              </a:gs>
              <a:gs pos="100000">
                <a:schemeClr val="bg1">
                  <a:lumMod val="85000"/>
                </a:schemeClr>
              </a:gs>
            </a:gsLst>
            <a:path path="circle">
              <a:fillToRect l="50000" t="50000" r="50000" b="50000"/>
            </a:path>
            <a:tileRect/>
          </a:gradFill>
          <a:ln w="9525">
            <a:solidFill>
              <a:schemeClr val="tx1">
                <a:lumMod val="75000"/>
                <a:lumOff val="25000"/>
              </a:schemeClr>
            </a:solidFill>
          </a:ln>
        </p:spPr>
        <p:style>
          <a:lnRef idx="1">
            <a:schemeClr val="dk1"/>
          </a:lnRef>
          <a:fillRef idx="2">
            <a:schemeClr val="dk1"/>
          </a:fillRef>
          <a:effectRef idx="1">
            <a:schemeClr val="dk1"/>
          </a:effectRef>
          <a:fontRef idx="minor">
            <a:schemeClr val="dk1"/>
          </a:fontRef>
        </p:style>
        <p:txBody>
          <a:bodyPr/>
          <a:lstStyle/>
          <a:p>
            <a:pPr>
              <a:defRPr/>
            </a:pPr>
            <a:endParaRPr lang="ja-JP" altLang="en-US" sz="1440" dirty="0">
              <a:solidFill>
                <a:srgbClr val="00366C"/>
              </a:solidFill>
            </a:endParaRPr>
          </a:p>
        </p:txBody>
      </p:sp>
      <p:cxnSp>
        <p:nvCxnSpPr>
          <p:cNvPr id="11" name="直線矢印コネクタ 4"/>
          <p:cNvCxnSpPr/>
          <p:nvPr/>
        </p:nvCxnSpPr>
        <p:spPr bwMode="auto">
          <a:xfrm flipV="1">
            <a:off x="2914283" y="4046080"/>
            <a:ext cx="1769491" cy="2934"/>
          </a:xfrm>
          <a:prstGeom prst="straightConnector1">
            <a:avLst/>
          </a:prstGeom>
          <a:ln>
            <a:solidFill>
              <a:schemeClr val="tx1">
                <a:lumMod val="75000"/>
                <a:lumOff val="25000"/>
              </a:schemeClr>
            </a:solidFill>
            <a:headEnd type="triangle" w="med" len="med"/>
            <a:tailEnd type="triangle"/>
          </a:ln>
        </p:spPr>
        <p:style>
          <a:lnRef idx="1">
            <a:schemeClr val="dk1"/>
          </a:lnRef>
          <a:fillRef idx="0">
            <a:schemeClr val="dk1"/>
          </a:fillRef>
          <a:effectRef idx="0">
            <a:schemeClr val="dk1"/>
          </a:effectRef>
          <a:fontRef idx="minor">
            <a:schemeClr val="tx1"/>
          </a:fontRef>
        </p:style>
      </p:cxnSp>
      <p:sp>
        <p:nvSpPr>
          <p:cNvPr id="13" name="角丸四角形 64"/>
          <p:cNvSpPr/>
          <p:nvPr/>
        </p:nvSpPr>
        <p:spPr>
          <a:xfrm>
            <a:off x="10278365" y="2769269"/>
            <a:ext cx="1729254" cy="2553622"/>
          </a:xfrm>
          <a:prstGeom prst="roundRect">
            <a:avLst>
              <a:gd name="adj" fmla="val 7486"/>
            </a:avLst>
          </a:prstGeom>
          <a:solidFill>
            <a:schemeClr val="bg1">
              <a:lumMod val="65000"/>
            </a:schemeClr>
          </a:solidFill>
          <a:ln/>
        </p:spPr>
        <p:style>
          <a:lnRef idx="0">
            <a:schemeClr val="accent3"/>
          </a:lnRef>
          <a:fillRef idx="3">
            <a:schemeClr val="accent3"/>
          </a:fillRef>
          <a:effectRef idx="3">
            <a:schemeClr val="accent3"/>
          </a:effectRef>
          <a:fontRef idx="minor">
            <a:schemeClr val="lt1"/>
          </a:fontRef>
        </p:style>
        <p:txBody>
          <a:bodyPr/>
          <a:lstStyle/>
          <a:p>
            <a:pPr>
              <a:defRPr/>
            </a:pPr>
            <a:endParaRPr lang="ja-JP" altLang="en-US" sz="1440">
              <a:solidFill>
                <a:srgbClr val="00366C"/>
              </a:solidFill>
              <a:ea typeface="ＭＳ Ｐゴシック" charset="0"/>
              <a:cs typeface="ＭＳ Ｐゴシック" charset="0"/>
            </a:endParaRPr>
          </a:p>
        </p:txBody>
      </p:sp>
      <p:sp>
        <p:nvSpPr>
          <p:cNvPr id="17" name="角丸四角形 160"/>
          <p:cNvSpPr/>
          <p:nvPr/>
        </p:nvSpPr>
        <p:spPr>
          <a:xfrm>
            <a:off x="5475559" y="4246596"/>
            <a:ext cx="1473685" cy="779486"/>
          </a:xfrm>
          <a:prstGeom prst="roundRect">
            <a:avLst>
              <a:gd name="adj" fmla="val 7563"/>
            </a:avLst>
          </a:prstGeom>
          <a:gradFill flip="none" rotWithShape="1">
            <a:gsLst>
              <a:gs pos="0">
                <a:srgbClr val="F9F3F3"/>
              </a:gs>
              <a:gs pos="100000">
                <a:srgbClr val="FBE4E6"/>
              </a:gs>
            </a:gsLst>
            <a:lin ang="0" scaled="1"/>
            <a:tileRect/>
          </a:gradFill>
          <a:ln>
            <a:solidFill>
              <a:schemeClr val="tx1">
                <a:lumMod val="75000"/>
                <a:lumOff val="25000"/>
              </a:schemeClr>
            </a:solidFill>
          </a:ln>
        </p:spPr>
        <p:style>
          <a:lnRef idx="1">
            <a:schemeClr val="dk1"/>
          </a:lnRef>
          <a:fillRef idx="2">
            <a:schemeClr val="dk1"/>
          </a:fillRef>
          <a:effectRef idx="1">
            <a:schemeClr val="dk1"/>
          </a:effectRef>
          <a:fontRef idx="minor">
            <a:schemeClr val="dk1"/>
          </a:fontRef>
        </p:style>
        <p:txBody>
          <a:bodyPr/>
          <a:lstStyle/>
          <a:p>
            <a:endParaRPr lang="ja-JP" altLang="en-US" sz="1280" dirty="0">
              <a:solidFill>
                <a:srgbClr val="00366C"/>
              </a:solidFill>
            </a:endParaRPr>
          </a:p>
        </p:txBody>
      </p:sp>
      <p:sp>
        <p:nvSpPr>
          <p:cNvPr id="18" name="角丸四角形 163"/>
          <p:cNvSpPr/>
          <p:nvPr/>
        </p:nvSpPr>
        <p:spPr>
          <a:xfrm>
            <a:off x="10307719" y="1763866"/>
            <a:ext cx="1161224" cy="418056"/>
          </a:xfrm>
          <a:prstGeom prst="roundRect">
            <a:avLst>
              <a:gd name="adj" fmla="val 7563"/>
            </a:avLst>
          </a:prstGeom>
          <a:gradFill flip="none" rotWithShape="1">
            <a:gsLst>
              <a:gs pos="0">
                <a:srgbClr val="F9F3F3"/>
              </a:gs>
              <a:gs pos="100000">
                <a:srgbClr val="FBE4E6"/>
              </a:gs>
            </a:gsLst>
            <a:lin ang="0" scaled="1"/>
            <a:tileRect/>
          </a:gradFill>
          <a:ln>
            <a:solidFill>
              <a:schemeClr val="tx1">
                <a:lumMod val="75000"/>
                <a:lumOff val="25000"/>
              </a:schemeClr>
            </a:solidFill>
          </a:ln>
        </p:spPr>
        <p:style>
          <a:lnRef idx="1">
            <a:schemeClr val="dk1"/>
          </a:lnRef>
          <a:fillRef idx="2">
            <a:schemeClr val="dk1"/>
          </a:fillRef>
          <a:effectRef idx="1">
            <a:schemeClr val="dk1"/>
          </a:effectRef>
          <a:fontRef idx="minor">
            <a:schemeClr val="dk1"/>
          </a:fontRef>
        </p:style>
        <p:txBody>
          <a:bodyPr anchor="ctr"/>
          <a:lstStyle/>
          <a:p>
            <a:pPr algn="ctr"/>
            <a:r>
              <a:rPr lang="pt-BR" altLang="ja-JP" sz="1280" dirty="0">
                <a:solidFill>
                  <a:srgbClr val="00366C"/>
                </a:solidFill>
              </a:rPr>
              <a:t>Analytical Reports</a:t>
            </a:r>
            <a:endParaRPr lang="ja-JP" altLang="en-US" sz="1280" dirty="0">
              <a:solidFill>
                <a:srgbClr val="00366C"/>
              </a:solidFill>
            </a:endParaRPr>
          </a:p>
        </p:txBody>
      </p:sp>
      <p:sp>
        <p:nvSpPr>
          <p:cNvPr id="23" name="角丸四角形 9"/>
          <p:cNvSpPr/>
          <p:nvPr/>
        </p:nvSpPr>
        <p:spPr>
          <a:xfrm>
            <a:off x="12288491" y="2740375"/>
            <a:ext cx="1765875" cy="3772162"/>
          </a:xfrm>
          <a:prstGeom prst="roundRect">
            <a:avLst>
              <a:gd name="adj" fmla="val 8553"/>
            </a:avLst>
          </a:prstGeom>
          <a:solidFill>
            <a:schemeClr val="bg1">
              <a:lumMod val="65000"/>
            </a:schemeClr>
          </a:solidFill>
          <a:ln/>
        </p:spPr>
        <p:style>
          <a:lnRef idx="0">
            <a:schemeClr val="accent3"/>
          </a:lnRef>
          <a:fillRef idx="3">
            <a:schemeClr val="accent3"/>
          </a:fillRef>
          <a:effectRef idx="3">
            <a:schemeClr val="accent3"/>
          </a:effectRef>
          <a:fontRef idx="minor">
            <a:schemeClr val="lt1"/>
          </a:fontRef>
        </p:style>
        <p:txBody>
          <a:bodyPr lIns="156754" tIns="78378" rIns="156754" bIns="78378" rtlCol="0" anchor="ctr"/>
          <a:lstStyle/>
          <a:p>
            <a:pPr algn="ctr"/>
            <a:endParaRPr lang="ja-JP" altLang="en-US" sz="1280" dirty="0">
              <a:solidFill>
                <a:srgbClr val="000000"/>
              </a:solidFill>
              <a:latin typeface="Helvetica Neue Light"/>
              <a:ea typeface="Helvetica Neue Light" charset="0"/>
              <a:cs typeface="Helvetica Neue Light"/>
            </a:endParaRPr>
          </a:p>
        </p:txBody>
      </p:sp>
      <p:sp>
        <p:nvSpPr>
          <p:cNvPr id="24" name="角丸四角形 10"/>
          <p:cNvSpPr/>
          <p:nvPr/>
        </p:nvSpPr>
        <p:spPr>
          <a:xfrm>
            <a:off x="7382765" y="2746982"/>
            <a:ext cx="2569938" cy="2586341"/>
          </a:xfrm>
          <a:prstGeom prst="roundRect">
            <a:avLst>
              <a:gd name="adj" fmla="val 6358"/>
            </a:avLst>
          </a:prstGeom>
          <a:solidFill>
            <a:schemeClr val="bg1">
              <a:lumMod val="65000"/>
            </a:schemeClr>
          </a:solidFill>
          <a:ln/>
        </p:spPr>
        <p:style>
          <a:lnRef idx="0">
            <a:schemeClr val="accent3"/>
          </a:lnRef>
          <a:fillRef idx="3">
            <a:schemeClr val="accent3"/>
          </a:fillRef>
          <a:effectRef idx="3">
            <a:schemeClr val="accent3"/>
          </a:effectRef>
          <a:fontRef idx="minor">
            <a:schemeClr val="lt1"/>
          </a:fontRef>
        </p:style>
        <p:txBody>
          <a:bodyPr/>
          <a:lstStyle/>
          <a:p>
            <a:pPr>
              <a:defRPr/>
            </a:pPr>
            <a:endParaRPr lang="ja-JP" altLang="en-US" sz="1440">
              <a:solidFill>
                <a:srgbClr val="00366C"/>
              </a:solidFill>
              <a:ea typeface="ＭＳ Ｐゴシック" charset="0"/>
              <a:cs typeface="ＭＳ Ｐゴシック" charset="0"/>
            </a:endParaRPr>
          </a:p>
        </p:txBody>
      </p:sp>
      <p:sp>
        <p:nvSpPr>
          <p:cNvPr id="25" name="角丸四角形 16"/>
          <p:cNvSpPr/>
          <p:nvPr/>
        </p:nvSpPr>
        <p:spPr>
          <a:xfrm>
            <a:off x="5485341" y="1478583"/>
            <a:ext cx="8516182" cy="857158"/>
          </a:xfrm>
          <a:prstGeom prst="roundRect">
            <a:avLst>
              <a:gd name="adj" fmla="val 12068"/>
            </a:avLst>
          </a:prstGeom>
          <a:ln>
            <a:solidFill>
              <a:srgbClr val="000090"/>
            </a:solidFill>
            <a:prstDash val="sysDash"/>
          </a:ln>
          <a:effectLst>
            <a:outerShdw blurRad="50800" dist="38100" dir="2700000" algn="tl" rotWithShape="0">
              <a:srgbClr val="000000">
                <a:alpha val="43000"/>
              </a:srgbClr>
            </a:outerShdw>
          </a:effectLst>
        </p:spPr>
        <p:txBody>
          <a:bodyPr/>
          <a:lstStyle/>
          <a:p>
            <a:pPr>
              <a:defRPr/>
            </a:pPr>
            <a:endParaRPr lang="ja-JP" altLang="en-US" sz="1440">
              <a:solidFill>
                <a:srgbClr val="0066CC"/>
              </a:solidFill>
              <a:ea typeface="ＭＳ Ｐゴシック" charset="0"/>
              <a:cs typeface="ＭＳ Ｐゴシック" charset="0"/>
            </a:endParaRPr>
          </a:p>
        </p:txBody>
      </p:sp>
      <p:sp>
        <p:nvSpPr>
          <p:cNvPr id="26" name="テキスト ボックス 21"/>
          <p:cNvSpPr txBox="1">
            <a:spLocks noChangeArrowheads="1"/>
          </p:cNvSpPr>
          <p:nvPr/>
        </p:nvSpPr>
        <p:spPr bwMode="auto">
          <a:xfrm>
            <a:off x="5320347" y="2394901"/>
            <a:ext cx="1580882" cy="28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ndara" panose="020E0502030303020204" pitchFamily="34" charset="0"/>
                <a:ea typeface="MS PGothic" panose="020B0600070205080204" pitchFamily="34" charset="-128"/>
              </a:defRPr>
            </a:lvl1pPr>
            <a:lvl2pPr marL="742950" indent="-285750">
              <a:defRPr>
                <a:solidFill>
                  <a:schemeClr val="tx1"/>
                </a:solidFill>
                <a:latin typeface="Candara" panose="020E0502030303020204" pitchFamily="34" charset="0"/>
                <a:ea typeface="MS PGothic" panose="020B0600070205080204" pitchFamily="34" charset="-128"/>
              </a:defRPr>
            </a:lvl2pPr>
            <a:lvl3pPr marL="1143000" indent="-228600">
              <a:defRPr>
                <a:solidFill>
                  <a:schemeClr val="tx1"/>
                </a:solidFill>
                <a:latin typeface="Candara" panose="020E0502030303020204" pitchFamily="34" charset="0"/>
                <a:ea typeface="MS PGothic" panose="020B0600070205080204" pitchFamily="34" charset="-128"/>
              </a:defRPr>
            </a:lvl3pPr>
            <a:lvl4pPr marL="1600200" indent="-228600">
              <a:defRPr>
                <a:solidFill>
                  <a:schemeClr val="tx1"/>
                </a:solidFill>
                <a:latin typeface="Candara" panose="020E0502030303020204" pitchFamily="34" charset="0"/>
                <a:ea typeface="MS PGothic" panose="020B0600070205080204" pitchFamily="34" charset="-128"/>
              </a:defRPr>
            </a:lvl4pPr>
            <a:lvl5pPr marL="2057400" indent="-228600">
              <a:defRPr>
                <a:solidFill>
                  <a:schemeClr val="tx1"/>
                </a:solidFill>
                <a:latin typeface="Candara" panose="020E0502030303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9pPr>
          </a:lstStyle>
          <a:p>
            <a:r>
              <a:rPr kumimoji="1" lang="en-US" altLang="ja-JP" sz="1280" dirty="0">
                <a:solidFill>
                  <a:srgbClr val="3366FF"/>
                </a:solidFill>
                <a:latin typeface="Arial" panose="020B0604020202020204" pitchFamily="34" charset="0"/>
              </a:rPr>
              <a:t>Data Landing Zone</a:t>
            </a:r>
            <a:endParaRPr kumimoji="1" lang="ja-JP" altLang="en-US" sz="1280" dirty="0">
              <a:solidFill>
                <a:srgbClr val="3366FF"/>
              </a:solidFill>
              <a:latin typeface="Arial" panose="020B0604020202020204" pitchFamily="34" charset="0"/>
            </a:endParaRPr>
          </a:p>
        </p:txBody>
      </p:sp>
      <p:sp>
        <p:nvSpPr>
          <p:cNvPr id="27" name="テキスト ボックス 22"/>
          <p:cNvSpPr txBox="1">
            <a:spLocks noChangeArrowheads="1"/>
          </p:cNvSpPr>
          <p:nvPr/>
        </p:nvSpPr>
        <p:spPr bwMode="auto">
          <a:xfrm>
            <a:off x="8070338" y="2393952"/>
            <a:ext cx="1063433" cy="28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ndara" panose="020E0502030303020204" pitchFamily="34" charset="0"/>
                <a:ea typeface="MS PGothic" panose="020B0600070205080204" pitchFamily="34" charset="-128"/>
              </a:defRPr>
            </a:lvl1pPr>
            <a:lvl2pPr marL="742950" indent="-285750">
              <a:defRPr>
                <a:solidFill>
                  <a:schemeClr val="tx1"/>
                </a:solidFill>
                <a:latin typeface="Candara" panose="020E0502030303020204" pitchFamily="34" charset="0"/>
                <a:ea typeface="MS PGothic" panose="020B0600070205080204" pitchFamily="34" charset="-128"/>
              </a:defRPr>
            </a:lvl2pPr>
            <a:lvl3pPr marL="1143000" indent="-228600">
              <a:defRPr>
                <a:solidFill>
                  <a:schemeClr val="tx1"/>
                </a:solidFill>
                <a:latin typeface="Candara" panose="020E0502030303020204" pitchFamily="34" charset="0"/>
                <a:ea typeface="MS PGothic" panose="020B0600070205080204" pitchFamily="34" charset="-128"/>
              </a:defRPr>
            </a:lvl3pPr>
            <a:lvl4pPr marL="1600200" indent="-228600">
              <a:defRPr>
                <a:solidFill>
                  <a:schemeClr val="tx1"/>
                </a:solidFill>
                <a:latin typeface="Candara" panose="020E0502030303020204" pitchFamily="34" charset="0"/>
                <a:ea typeface="MS PGothic" panose="020B0600070205080204" pitchFamily="34" charset="-128"/>
              </a:defRPr>
            </a:lvl4pPr>
            <a:lvl5pPr marL="2057400" indent="-228600">
              <a:defRPr>
                <a:solidFill>
                  <a:schemeClr val="tx1"/>
                </a:solidFill>
                <a:latin typeface="Candara" panose="020E0502030303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9pPr>
          </a:lstStyle>
          <a:p>
            <a:r>
              <a:rPr kumimoji="1" lang="en-US" altLang="ja-JP" sz="1280" dirty="0">
                <a:solidFill>
                  <a:srgbClr val="3366FF"/>
                </a:solidFill>
                <a:latin typeface="Arial" panose="020B0604020202020204" pitchFamily="34" charset="0"/>
              </a:rPr>
              <a:t>Warehouse </a:t>
            </a:r>
            <a:endParaRPr kumimoji="1" lang="ja-JP" altLang="en-US" sz="1280" dirty="0">
              <a:solidFill>
                <a:srgbClr val="3366FF"/>
              </a:solidFill>
              <a:latin typeface="Arial" panose="020B0604020202020204" pitchFamily="34" charset="0"/>
            </a:endParaRPr>
          </a:p>
        </p:txBody>
      </p:sp>
      <p:sp>
        <p:nvSpPr>
          <p:cNvPr id="28" name="テキスト ボックス 23"/>
          <p:cNvSpPr txBox="1">
            <a:spLocks noChangeArrowheads="1"/>
          </p:cNvSpPr>
          <p:nvPr/>
        </p:nvSpPr>
        <p:spPr bwMode="auto">
          <a:xfrm>
            <a:off x="9895622" y="2358371"/>
            <a:ext cx="1859805" cy="28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ndara" panose="020E0502030303020204" pitchFamily="34" charset="0"/>
                <a:ea typeface="MS PGothic" panose="020B0600070205080204" pitchFamily="34" charset="-128"/>
              </a:defRPr>
            </a:lvl1pPr>
            <a:lvl2pPr marL="742950" indent="-285750">
              <a:defRPr>
                <a:solidFill>
                  <a:schemeClr val="tx1"/>
                </a:solidFill>
                <a:latin typeface="Candara" panose="020E0502030303020204" pitchFamily="34" charset="0"/>
                <a:ea typeface="MS PGothic" panose="020B0600070205080204" pitchFamily="34" charset="-128"/>
              </a:defRPr>
            </a:lvl2pPr>
            <a:lvl3pPr marL="1143000" indent="-228600">
              <a:defRPr>
                <a:solidFill>
                  <a:schemeClr val="tx1"/>
                </a:solidFill>
                <a:latin typeface="Candara" panose="020E0502030303020204" pitchFamily="34" charset="0"/>
                <a:ea typeface="MS PGothic" panose="020B0600070205080204" pitchFamily="34" charset="-128"/>
              </a:defRPr>
            </a:lvl3pPr>
            <a:lvl4pPr marL="1600200" indent="-228600">
              <a:defRPr>
                <a:solidFill>
                  <a:schemeClr val="tx1"/>
                </a:solidFill>
                <a:latin typeface="Candara" panose="020E0502030303020204" pitchFamily="34" charset="0"/>
                <a:ea typeface="MS PGothic" panose="020B0600070205080204" pitchFamily="34" charset="-128"/>
              </a:defRPr>
            </a:lvl4pPr>
            <a:lvl5pPr marL="2057400" indent="-228600">
              <a:defRPr>
                <a:solidFill>
                  <a:schemeClr val="tx1"/>
                </a:solidFill>
                <a:latin typeface="Candara" panose="020E0502030303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9pPr>
          </a:lstStyle>
          <a:p>
            <a:r>
              <a:rPr kumimoji="1" lang="en-US" altLang="ja-JP" sz="1280" dirty="0">
                <a:solidFill>
                  <a:srgbClr val="3366FF"/>
                </a:solidFill>
                <a:latin typeface="Arial" panose="020B0604020202020204" pitchFamily="34" charset="0"/>
              </a:rPr>
              <a:t>Analytics &amp; Exploration</a:t>
            </a:r>
            <a:endParaRPr kumimoji="1" lang="ja-JP" altLang="en-US" sz="1280" dirty="0">
              <a:solidFill>
                <a:srgbClr val="3366FF"/>
              </a:solidFill>
              <a:latin typeface="Arial" panose="020B0604020202020204" pitchFamily="34" charset="0"/>
            </a:endParaRPr>
          </a:p>
        </p:txBody>
      </p:sp>
      <p:sp>
        <p:nvSpPr>
          <p:cNvPr id="29" name="テキスト ボックス 24"/>
          <p:cNvSpPr txBox="1">
            <a:spLocks noChangeArrowheads="1"/>
          </p:cNvSpPr>
          <p:nvPr/>
        </p:nvSpPr>
        <p:spPr bwMode="auto">
          <a:xfrm>
            <a:off x="12495191" y="2363152"/>
            <a:ext cx="859531" cy="28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ndara" panose="020E0502030303020204" pitchFamily="34" charset="0"/>
                <a:ea typeface="MS PGothic" panose="020B0600070205080204" pitchFamily="34" charset="-128"/>
              </a:defRPr>
            </a:lvl1pPr>
            <a:lvl2pPr marL="742950" indent="-285750">
              <a:defRPr>
                <a:solidFill>
                  <a:schemeClr val="tx1"/>
                </a:solidFill>
                <a:latin typeface="Candara" panose="020E0502030303020204" pitchFamily="34" charset="0"/>
                <a:ea typeface="MS PGothic" panose="020B0600070205080204" pitchFamily="34" charset="-128"/>
              </a:defRPr>
            </a:lvl2pPr>
            <a:lvl3pPr marL="1143000" indent="-228600">
              <a:defRPr>
                <a:solidFill>
                  <a:schemeClr val="tx1"/>
                </a:solidFill>
                <a:latin typeface="Candara" panose="020E0502030303020204" pitchFamily="34" charset="0"/>
                <a:ea typeface="MS PGothic" panose="020B0600070205080204" pitchFamily="34" charset="-128"/>
              </a:defRPr>
            </a:lvl3pPr>
            <a:lvl4pPr marL="1600200" indent="-228600">
              <a:defRPr>
                <a:solidFill>
                  <a:schemeClr val="tx1"/>
                </a:solidFill>
                <a:latin typeface="Candara" panose="020E0502030303020204" pitchFamily="34" charset="0"/>
                <a:ea typeface="MS PGothic" panose="020B0600070205080204" pitchFamily="34" charset="-128"/>
              </a:defRPr>
            </a:lvl4pPr>
            <a:lvl5pPr marL="2057400" indent="-228600">
              <a:defRPr>
                <a:solidFill>
                  <a:schemeClr val="tx1"/>
                </a:solidFill>
                <a:latin typeface="Candara" panose="020E0502030303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9pPr>
          </a:lstStyle>
          <a:p>
            <a:r>
              <a:rPr kumimoji="1" lang="en-US" altLang="ja-JP" sz="1280" dirty="0">
                <a:solidFill>
                  <a:srgbClr val="3366FF"/>
                </a:solidFill>
                <a:latin typeface="Arial" panose="020B0604020202020204" pitchFamily="34" charset="0"/>
              </a:rPr>
              <a:t>Solutions</a:t>
            </a:r>
            <a:endParaRPr kumimoji="1" lang="ja-JP" altLang="en-US" sz="1280" dirty="0">
              <a:solidFill>
                <a:srgbClr val="3366FF"/>
              </a:solidFill>
              <a:latin typeface="Arial" panose="020B0604020202020204" pitchFamily="34" charset="0"/>
            </a:endParaRPr>
          </a:p>
        </p:txBody>
      </p:sp>
      <p:sp>
        <p:nvSpPr>
          <p:cNvPr id="30" name="角丸四角形 25"/>
          <p:cNvSpPr/>
          <p:nvPr/>
        </p:nvSpPr>
        <p:spPr>
          <a:xfrm>
            <a:off x="5784211" y="5731691"/>
            <a:ext cx="6282163" cy="780845"/>
          </a:xfrm>
          <a:prstGeom prst="roundRect">
            <a:avLst>
              <a:gd name="adj" fmla="val 12477"/>
            </a:avLst>
          </a:prstGeom>
          <a:solidFill>
            <a:schemeClr val="bg1">
              <a:lumMod val="65000"/>
            </a:schemeClr>
          </a:solidFill>
          <a:ln/>
        </p:spPr>
        <p:style>
          <a:lnRef idx="0">
            <a:schemeClr val="accent3"/>
          </a:lnRef>
          <a:fillRef idx="3">
            <a:schemeClr val="accent3"/>
          </a:fillRef>
          <a:effectRef idx="3">
            <a:schemeClr val="accent3"/>
          </a:effectRef>
          <a:fontRef idx="minor">
            <a:schemeClr val="lt1"/>
          </a:fontRef>
        </p:style>
        <p:txBody>
          <a:bodyPr lIns="276462" tIns="138230" rIns="276462" bIns="138230" rtlCol="0" anchor="ctr" anchorCtr="0"/>
          <a:lstStyle/>
          <a:p>
            <a:pPr algn="ctr"/>
            <a:endParaRPr lang="ja-JP" altLang="en-US" sz="1280">
              <a:latin typeface="Helvetica Neue Light"/>
              <a:ea typeface="Helvetica Neue Light" charset="0"/>
              <a:cs typeface="Helvetica Neue Light"/>
            </a:endParaRPr>
          </a:p>
        </p:txBody>
      </p:sp>
      <p:sp>
        <p:nvSpPr>
          <p:cNvPr id="31" name="テキスト ボックス 26"/>
          <p:cNvSpPr txBox="1">
            <a:spLocks noChangeArrowheads="1"/>
          </p:cNvSpPr>
          <p:nvPr/>
        </p:nvSpPr>
        <p:spPr bwMode="auto">
          <a:xfrm>
            <a:off x="7766199" y="5413189"/>
            <a:ext cx="3324949" cy="3631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defRPr kumimoji="1" sz="1100">
                <a:solidFill>
                  <a:srgbClr val="3366FF"/>
                </a:solidFill>
                <a:latin typeface="Arial" panose="020B0604020202020204" pitchFamily="34" charset="0"/>
                <a:ea typeface="MS PGothic" panose="020B0600070205080204" pitchFamily="34" charset="-128"/>
              </a:defRPr>
            </a:lvl1pPr>
            <a:lvl2pPr marL="742950" indent="-285750">
              <a:defRPr>
                <a:latin typeface="Candara" panose="020E0502030303020204" pitchFamily="34" charset="0"/>
                <a:ea typeface="MS PGothic" panose="020B0600070205080204" pitchFamily="34" charset="-128"/>
              </a:defRPr>
            </a:lvl2pPr>
            <a:lvl3pPr marL="1143000" indent="-228600">
              <a:defRPr>
                <a:latin typeface="Candara" panose="020E0502030303020204" pitchFamily="34" charset="0"/>
                <a:ea typeface="MS PGothic" panose="020B0600070205080204" pitchFamily="34" charset="-128"/>
              </a:defRPr>
            </a:lvl3pPr>
            <a:lvl4pPr marL="1600200" indent="-228600">
              <a:defRPr>
                <a:latin typeface="Candara" panose="020E0502030303020204" pitchFamily="34" charset="0"/>
                <a:ea typeface="MS PGothic" panose="020B0600070205080204" pitchFamily="34" charset="-128"/>
              </a:defRPr>
            </a:lvl4pPr>
            <a:lvl5pPr marL="2057400" indent="-228600">
              <a:defRPr>
                <a:latin typeface="Candara" panose="020E0502030303020204" pitchFamily="34" charset="0"/>
                <a:ea typeface="MS PGothic" panose="020B0600070205080204" pitchFamily="34" charset="-128"/>
              </a:defRPr>
            </a:lvl5pPr>
            <a:lvl6pPr marL="2514600" indent="-228600" eaLnBrk="0" fontAlgn="base" hangingPunct="0">
              <a:spcBef>
                <a:spcPct val="0"/>
              </a:spcBef>
              <a:spcAft>
                <a:spcPct val="0"/>
              </a:spcAft>
              <a:defRPr>
                <a:latin typeface="Candara" panose="020E0502030303020204" pitchFamily="34" charset="0"/>
                <a:ea typeface="MS PGothic" panose="020B0600070205080204" pitchFamily="34" charset="-128"/>
              </a:defRPr>
            </a:lvl6pPr>
            <a:lvl7pPr marL="2971800" indent="-228600" eaLnBrk="0" fontAlgn="base" hangingPunct="0">
              <a:spcBef>
                <a:spcPct val="0"/>
              </a:spcBef>
              <a:spcAft>
                <a:spcPct val="0"/>
              </a:spcAft>
              <a:defRPr>
                <a:latin typeface="Candara" panose="020E0502030303020204" pitchFamily="34" charset="0"/>
                <a:ea typeface="MS PGothic" panose="020B0600070205080204" pitchFamily="34" charset="-128"/>
              </a:defRPr>
            </a:lvl7pPr>
            <a:lvl8pPr marL="3429000" indent="-228600" eaLnBrk="0" fontAlgn="base" hangingPunct="0">
              <a:spcBef>
                <a:spcPct val="0"/>
              </a:spcBef>
              <a:spcAft>
                <a:spcPct val="0"/>
              </a:spcAft>
              <a:defRPr>
                <a:latin typeface="Candara" panose="020E0502030303020204" pitchFamily="34" charset="0"/>
                <a:ea typeface="MS PGothic" panose="020B0600070205080204" pitchFamily="34" charset="-128"/>
              </a:defRPr>
            </a:lvl8pPr>
            <a:lvl9pPr marL="3886200" indent="-228600" eaLnBrk="0" fontAlgn="base" hangingPunct="0">
              <a:spcBef>
                <a:spcPct val="0"/>
              </a:spcBef>
              <a:spcAft>
                <a:spcPct val="0"/>
              </a:spcAft>
              <a:defRPr>
                <a:latin typeface="Candara" panose="020E0502030303020204" pitchFamily="34" charset="0"/>
                <a:ea typeface="MS PGothic" panose="020B0600070205080204" pitchFamily="34" charset="-128"/>
              </a:defRPr>
            </a:lvl9pPr>
          </a:lstStyle>
          <a:p>
            <a:r>
              <a:rPr lang="en-US" altLang="ja-JP" sz="1760" dirty="0"/>
              <a:t>Shared Operational Information</a:t>
            </a:r>
            <a:endParaRPr lang="ja-JP" altLang="en-US" sz="1760" dirty="0"/>
          </a:p>
        </p:txBody>
      </p:sp>
      <p:sp>
        <p:nvSpPr>
          <p:cNvPr id="38" name="角丸四角形 77"/>
          <p:cNvSpPr/>
          <p:nvPr/>
        </p:nvSpPr>
        <p:spPr>
          <a:xfrm>
            <a:off x="5341937" y="2746982"/>
            <a:ext cx="1750603" cy="2586341"/>
          </a:xfrm>
          <a:prstGeom prst="roundRect">
            <a:avLst>
              <a:gd name="adj" fmla="val 8936"/>
            </a:avLst>
          </a:prstGeom>
          <a:solidFill>
            <a:schemeClr val="bg1">
              <a:lumMod val="65000"/>
            </a:schemeClr>
          </a:solidFill>
          <a:ln/>
        </p:spPr>
        <p:style>
          <a:lnRef idx="0">
            <a:schemeClr val="accent3"/>
          </a:lnRef>
          <a:fillRef idx="3">
            <a:schemeClr val="accent3"/>
          </a:fillRef>
          <a:effectRef idx="3">
            <a:schemeClr val="accent3"/>
          </a:effectRef>
          <a:fontRef idx="minor">
            <a:schemeClr val="lt1"/>
          </a:fontRef>
        </p:style>
        <p:txBody>
          <a:bodyPr/>
          <a:lstStyle/>
          <a:p>
            <a:pPr>
              <a:defRPr/>
            </a:pPr>
            <a:endParaRPr lang="ja-JP" altLang="en-US" sz="1440">
              <a:solidFill>
                <a:srgbClr val="00366C"/>
              </a:solidFill>
              <a:ea typeface="ＭＳ Ｐゴシック" charset="0"/>
              <a:cs typeface="ＭＳ Ｐゴシック" charset="0"/>
            </a:endParaRPr>
          </a:p>
        </p:txBody>
      </p:sp>
      <p:sp>
        <p:nvSpPr>
          <p:cNvPr id="40" name="角丸四角形 87"/>
          <p:cNvSpPr/>
          <p:nvPr/>
        </p:nvSpPr>
        <p:spPr>
          <a:xfrm>
            <a:off x="10307718" y="2870847"/>
            <a:ext cx="3982027" cy="1800779"/>
          </a:xfrm>
          <a:prstGeom prst="roundRect">
            <a:avLst>
              <a:gd name="adj" fmla="val 9718"/>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altLang="ja-JP" sz="1760" dirty="0">
                <a:solidFill>
                  <a:schemeClr val="bg1"/>
                </a:solidFill>
                <a:latin typeface="Arial Black" panose="020B0A04020102020204" pitchFamily="34" charset="0"/>
              </a:rPr>
              <a:t>SROM</a:t>
            </a:r>
          </a:p>
          <a:p>
            <a:pPr algn="ctr"/>
            <a:endParaRPr lang="en-US" altLang="ja-JP" sz="1760" dirty="0">
              <a:solidFill>
                <a:srgbClr val="00366C"/>
              </a:solidFill>
              <a:latin typeface="Arial Black" panose="020B0A04020102020204" pitchFamily="34" charset="0"/>
            </a:endParaRPr>
          </a:p>
          <a:p>
            <a:pPr algn="ctr"/>
            <a:endParaRPr lang="en-US" altLang="ja-JP" sz="1760" dirty="0">
              <a:solidFill>
                <a:srgbClr val="00366C"/>
              </a:solidFill>
              <a:latin typeface="Arial Black" panose="020B0A04020102020204" pitchFamily="34" charset="0"/>
            </a:endParaRPr>
          </a:p>
          <a:p>
            <a:pPr algn="ctr"/>
            <a:endParaRPr lang="en-US" altLang="ja-JP" sz="1760" dirty="0">
              <a:solidFill>
                <a:srgbClr val="00366C"/>
              </a:solidFill>
              <a:latin typeface="Arial Black" panose="020B0A04020102020204" pitchFamily="34" charset="0"/>
            </a:endParaRPr>
          </a:p>
          <a:p>
            <a:pPr algn="ctr"/>
            <a:endParaRPr lang="en-US" altLang="ja-JP" sz="1760" dirty="0">
              <a:solidFill>
                <a:srgbClr val="00366C"/>
              </a:solidFill>
              <a:latin typeface="Arial Black" panose="020B0A04020102020204" pitchFamily="34" charset="0"/>
            </a:endParaRPr>
          </a:p>
          <a:p>
            <a:pPr algn="ctr"/>
            <a:r>
              <a:rPr lang="en-US" altLang="ja-JP" sz="1760" dirty="0">
                <a:solidFill>
                  <a:srgbClr val="00366C"/>
                </a:solidFill>
                <a:latin typeface="Arial Black" panose="020B0A04020102020204" pitchFamily="34" charset="0"/>
              </a:rPr>
              <a:t>	</a:t>
            </a:r>
            <a:endParaRPr lang="ja-JP" altLang="en-US" sz="1760" dirty="0">
              <a:solidFill>
                <a:srgbClr val="00366C"/>
              </a:solidFill>
              <a:latin typeface="Arial Black" panose="020B0A04020102020204" pitchFamily="34" charset="0"/>
            </a:endParaRPr>
          </a:p>
        </p:txBody>
      </p:sp>
      <p:cxnSp>
        <p:nvCxnSpPr>
          <p:cNvPr id="54" name="直線矢印コネクタ 93"/>
          <p:cNvCxnSpPr/>
          <p:nvPr/>
        </p:nvCxnSpPr>
        <p:spPr bwMode="auto">
          <a:xfrm flipH="1" flipV="1">
            <a:off x="6199645" y="2345650"/>
            <a:ext cx="0" cy="416194"/>
          </a:xfrm>
          <a:prstGeom prst="straightConnector1">
            <a:avLst/>
          </a:prstGeom>
          <a:ln>
            <a:solidFill>
              <a:schemeClr val="tx1">
                <a:lumMod val="75000"/>
                <a:lumOff val="25000"/>
              </a:schemeClr>
            </a:solidFill>
            <a:headEnd type="triangle" w="med" len="med"/>
            <a:tailEnd type="triangle"/>
          </a:ln>
        </p:spPr>
        <p:style>
          <a:lnRef idx="1">
            <a:schemeClr val="dk1"/>
          </a:lnRef>
          <a:fillRef idx="0">
            <a:schemeClr val="dk1"/>
          </a:fillRef>
          <a:effectRef idx="0">
            <a:schemeClr val="dk1"/>
          </a:effectRef>
          <a:fontRef idx="minor">
            <a:schemeClr val="tx1"/>
          </a:fontRef>
        </p:style>
      </p:cxnSp>
      <p:cxnSp>
        <p:nvCxnSpPr>
          <p:cNvPr id="57" name="直線矢印コネクタ 139"/>
          <p:cNvCxnSpPr/>
          <p:nvPr/>
        </p:nvCxnSpPr>
        <p:spPr bwMode="auto">
          <a:xfrm>
            <a:off x="6949242" y="4576597"/>
            <a:ext cx="492278" cy="0"/>
          </a:xfrm>
          <a:prstGeom prst="straightConnector1">
            <a:avLst/>
          </a:prstGeom>
          <a:ln>
            <a:solidFill>
              <a:schemeClr val="tx1">
                <a:lumMod val="75000"/>
                <a:lumOff val="25000"/>
              </a:schemeClr>
            </a:solidFill>
            <a:headEnd type="triangle" w="med" len="med"/>
            <a:tailEnd type="triangle"/>
          </a:ln>
        </p:spPr>
        <p:style>
          <a:lnRef idx="1">
            <a:schemeClr val="dk1"/>
          </a:lnRef>
          <a:fillRef idx="0">
            <a:schemeClr val="dk1"/>
          </a:fillRef>
          <a:effectRef idx="0">
            <a:schemeClr val="dk1"/>
          </a:effectRef>
          <a:fontRef idx="minor">
            <a:schemeClr val="tx1"/>
          </a:fontRef>
        </p:style>
      </p:cxnSp>
      <p:cxnSp>
        <p:nvCxnSpPr>
          <p:cNvPr id="60" name="直線矢印コネクタ 147"/>
          <p:cNvCxnSpPr/>
          <p:nvPr/>
        </p:nvCxnSpPr>
        <p:spPr bwMode="auto">
          <a:xfrm>
            <a:off x="9952699" y="3860483"/>
            <a:ext cx="325136" cy="0"/>
          </a:xfrm>
          <a:prstGeom prst="straightConnector1">
            <a:avLst/>
          </a:prstGeom>
          <a:ln>
            <a:solidFill>
              <a:schemeClr val="tx1">
                <a:lumMod val="75000"/>
                <a:lumOff val="25000"/>
              </a:schemeClr>
            </a:solidFill>
            <a:headEnd type="triangle" w="med" len="med"/>
            <a:tailEnd type="triangle"/>
          </a:ln>
        </p:spPr>
        <p:style>
          <a:lnRef idx="1">
            <a:schemeClr val="dk1"/>
          </a:lnRef>
          <a:fillRef idx="0">
            <a:schemeClr val="dk1"/>
          </a:fillRef>
          <a:effectRef idx="0">
            <a:schemeClr val="dk1"/>
          </a:effectRef>
          <a:fontRef idx="minor">
            <a:schemeClr val="tx1"/>
          </a:fontRef>
        </p:style>
      </p:cxnSp>
      <p:cxnSp>
        <p:nvCxnSpPr>
          <p:cNvPr id="61" name="直線矢印コネクタ 149"/>
          <p:cNvCxnSpPr/>
          <p:nvPr/>
        </p:nvCxnSpPr>
        <p:spPr bwMode="auto">
          <a:xfrm flipH="1" flipV="1">
            <a:off x="8668670" y="2334090"/>
            <a:ext cx="0" cy="416194"/>
          </a:xfrm>
          <a:prstGeom prst="straightConnector1">
            <a:avLst/>
          </a:prstGeom>
          <a:ln>
            <a:solidFill>
              <a:schemeClr val="tx1">
                <a:lumMod val="75000"/>
                <a:lumOff val="25000"/>
              </a:schemeClr>
            </a:solidFill>
            <a:headEnd type="triangle" w="med" len="med"/>
            <a:tailEnd type="triangle"/>
          </a:ln>
        </p:spPr>
        <p:style>
          <a:lnRef idx="1">
            <a:schemeClr val="dk1"/>
          </a:lnRef>
          <a:fillRef idx="0">
            <a:schemeClr val="dk1"/>
          </a:fillRef>
          <a:effectRef idx="0">
            <a:schemeClr val="dk1"/>
          </a:effectRef>
          <a:fontRef idx="minor">
            <a:schemeClr val="tx1"/>
          </a:fontRef>
        </p:style>
      </p:cxnSp>
      <p:cxnSp>
        <p:nvCxnSpPr>
          <p:cNvPr id="62" name="直線矢印コネクタ 150"/>
          <p:cNvCxnSpPr/>
          <p:nvPr/>
        </p:nvCxnSpPr>
        <p:spPr bwMode="auto">
          <a:xfrm flipH="1" flipV="1">
            <a:off x="11081454" y="2320877"/>
            <a:ext cx="0" cy="416194"/>
          </a:xfrm>
          <a:prstGeom prst="straightConnector1">
            <a:avLst/>
          </a:prstGeom>
          <a:ln>
            <a:solidFill>
              <a:schemeClr val="tx1">
                <a:lumMod val="75000"/>
                <a:lumOff val="25000"/>
              </a:schemeClr>
            </a:solidFill>
            <a:headEnd type="triangle" w="med" len="med"/>
            <a:tailEnd type="triangle"/>
          </a:ln>
        </p:spPr>
        <p:style>
          <a:lnRef idx="1">
            <a:schemeClr val="dk1"/>
          </a:lnRef>
          <a:fillRef idx="0">
            <a:schemeClr val="dk1"/>
          </a:fillRef>
          <a:effectRef idx="0">
            <a:schemeClr val="dk1"/>
          </a:effectRef>
          <a:fontRef idx="minor">
            <a:schemeClr val="tx1"/>
          </a:fontRef>
        </p:style>
      </p:cxnSp>
      <p:cxnSp>
        <p:nvCxnSpPr>
          <p:cNvPr id="63" name="直線矢印コネクタ 151"/>
          <p:cNvCxnSpPr/>
          <p:nvPr/>
        </p:nvCxnSpPr>
        <p:spPr bwMode="auto">
          <a:xfrm flipH="1" flipV="1">
            <a:off x="13062432" y="2309317"/>
            <a:ext cx="0" cy="416194"/>
          </a:xfrm>
          <a:prstGeom prst="straightConnector1">
            <a:avLst/>
          </a:prstGeom>
          <a:ln>
            <a:solidFill>
              <a:schemeClr val="tx1">
                <a:lumMod val="75000"/>
                <a:lumOff val="25000"/>
              </a:schemeClr>
            </a:solidFill>
            <a:headEnd type="triangle" w="med" len="med"/>
            <a:tailEnd type="triangle"/>
          </a:ln>
        </p:spPr>
        <p:style>
          <a:lnRef idx="1">
            <a:schemeClr val="dk1"/>
          </a:lnRef>
          <a:fillRef idx="0">
            <a:schemeClr val="dk1"/>
          </a:fillRef>
          <a:effectRef idx="0">
            <a:schemeClr val="dk1"/>
          </a:effectRef>
          <a:fontRef idx="minor">
            <a:schemeClr val="tx1"/>
          </a:fontRef>
        </p:style>
      </p:cxnSp>
      <p:cxnSp>
        <p:nvCxnSpPr>
          <p:cNvPr id="69" name="直線矢印コネクタ 179"/>
          <p:cNvCxnSpPr/>
          <p:nvPr/>
        </p:nvCxnSpPr>
        <p:spPr bwMode="auto">
          <a:xfrm flipH="1" flipV="1">
            <a:off x="6299606" y="5344884"/>
            <a:ext cx="0" cy="358389"/>
          </a:xfrm>
          <a:prstGeom prst="straightConnector1">
            <a:avLst/>
          </a:prstGeom>
          <a:ln>
            <a:solidFill>
              <a:schemeClr val="tx1">
                <a:lumMod val="75000"/>
                <a:lumOff val="25000"/>
              </a:schemeClr>
            </a:solidFill>
            <a:headEnd type="triangle" w="med" len="med"/>
            <a:tailEnd type="triangle"/>
          </a:ln>
        </p:spPr>
        <p:style>
          <a:lnRef idx="1">
            <a:schemeClr val="dk1"/>
          </a:lnRef>
          <a:fillRef idx="0">
            <a:schemeClr val="dk1"/>
          </a:fillRef>
          <a:effectRef idx="0">
            <a:schemeClr val="dk1"/>
          </a:effectRef>
          <a:fontRef idx="minor">
            <a:schemeClr val="tx1"/>
          </a:fontRef>
        </p:style>
      </p:cxnSp>
      <p:cxnSp>
        <p:nvCxnSpPr>
          <p:cNvPr id="70" name="直線矢印コネクタ 180"/>
          <p:cNvCxnSpPr>
            <a:endCxn id="24" idx="2"/>
          </p:cNvCxnSpPr>
          <p:nvPr/>
        </p:nvCxnSpPr>
        <p:spPr bwMode="auto">
          <a:xfrm flipH="1" flipV="1">
            <a:off x="8667733" y="5333320"/>
            <a:ext cx="938" cy="382883"/>
          </a:xfrm>
          <a:prstGeom prst="straightConnector1">
            <a:avLst/>
          </a:prstGeom>
          <a:ln>
            <a:solidFill>
              <a:schemeClr val="tx1">
                <a:lumMod val="75000"/>
                <a:lumOff val="25000"/>
              </a:schemeClr>
            </a:solidFill>
            <a:headEnd type="triangle" w="med" len="med"/>
            <a:tailEnd type="triangle"/>
          </a:ln>
        </p:spPr>
        <p:style>
          <a:lnRef idx="1">
            <a:schemeClr val="dk1"/>
          </a:lnRef>
          <a:fillRef idx="0">
            <a:schemeClr val="dk1"/>
          </a:fillRef>
          <a:effectRef idx="0">
            <a:schemeClr val="dk1"/>
          </a:effectRef>
          <a:fontRef idx="minor">
            <a:schemeClr val="tx1"/>
          </a:fontRef>
        </p:style>
      </p:cxnSp>
      <p:sp>
        <p:nvSpPr>
          <p:cNvPr id="76" name="Rectangle 75"/>
          <p:cNvSpPr/>
          <p:nvPr/>
        </p:nvSpPr>
        <p:spPr>
          <a:xfrm>
            <a:off x="7530972" y="1038402"/>
            <a:ext cx="4320382" cy="445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60" b="1" dirty="0">
                <a:solidFill>
                  <a:srgbClr val="84C24D">
                    <a:lumMod val="75000"/>
                  </a:srgbClr>
                </a:solidFill>
              </a:rPr>
              <a:t>Data Center in the Cloud</a:t>
            </a:r>
          </a:p>
        </p:txBody>
      </p:sp>
      <p:sp>
        <p:nvSpPr>
          <p:cNvPr id="78" name="テキスト ボックス 124"/>
          <p:cNvSpPr txBox="1">
            <a:spLocks noChangeArrowheads="1"/>
          </p:cNvSpPr>
          <p:nvPr/>
        </p:nvSpPr>
        <p:spPr bwMode="auto">
          <a:xfrm rot="16200000">
            <a:off x="3506650" y="4814588"/>
            <a:ext cx="2725425" cy="28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ndara" panose="020E0502030303020204" pitchFamily="34" charset="0"/>
                <a:ea typeface="MS PGothic" panose="020B0600070205080204" pitchFamily="34" charset="-128"/>
              </a:defRPr>
            </a:lvl1pPr>
            <a:lvl2pPr marL="742950" indent="-285750">
              <a:defRPr>
                <a:solidFill>
                  <a:schemeClr val="tx1"/>
                </a:solidFill>
                <a:latin typeface="Candara" panose="020E0502030303020204" pitchFamily="34" charset="0"/>
                <a:ea typeface="MS PGothic" panose="020B0600070205080204" pitchFamily="34" charset="-128"/>
              </a:defRPr>
            </a:lvl2pPr>
            <a:lvl3pPr marL="1143000" indent="-228600">
              <a:defRPr>
                <a:solidFill>
                  <a:schemeClr val="tx1"/>
                </a:solidFill>
                <a:latin typeface="Candara" panose="020E0502030303020204" pitchFamily="34" charset="0"/>
                <a:ea typeface="MS PGothic" panose="020B0600070205080204" pitchFamily="34" charset="-128"/>
              </a:defRPr>
            </a:lvl3pPr>
            <a:lvl4pPr marL="1600200" indent="-228600">
              <a:defRPr>
                <a:solidFill>
                  <a:schemeClr val="tx1"/>
                </a:solidFill>
                <a:latin typeface="Candara" panose="020E0502030303020204" pitchFamily="34" charset="0"/>
                <a:ea typeface="MS PGothic" panose="020B0600070205080204" pitchFamily="34" charset="-128"/>
              </a:defRPr>
            </a:lvl4pPr>
            <a:lvl5pPr marL="2057400" indent="-228600">
              <a:defRPr>
                <a:solidFill>
                  <a:schemeClr val="tx1"/>
                </a:solidFill>
                <a:latin typeface="Candara" panose="020E0502030303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9pPr>
          </a:lstStyle>
          <a:p>
            <a:pPr algn="ctr"/>
            <a:r>
              <a:rPr kumimoji="1" lang="en-US" altLang="ja-JP" sz="1280" dirty="0">
                <a:solidFill>
                  <a:srgbClr val="00366C"/>
                </a:solidFill>
                <a:latin typeface="Arial" panose="020B0604020202020204" pitchFamily="34" charset="0"/>
              </a:rPr>
              <a:t>Connectivity and Security Gateway</a:t>
            </a:r>
            <a:endParaRPr kumimoji="1" lang="ja-JP" altLang="en-US" sz="800" dirty="0">
              <a:solidFill>
                <a:srgbClr val="00366C"/>
              </a:solidFill>
              <a:latin typeface="Arial" panose="020B0604020202020204" pitchFamily="34" charset="0"/>
            </a:endParaRPr>
          </a:p>
        </p:txBody>
      </p:sp>
      <p:cxnSp>
        <p:nvCxnSpPr>
          <p:cNvPr id="81" name="直線矢印コネクタ 139"/>
          <p:cNvCxnSpPr/>
          <p:nvPr/>
        </p:nvCxnSpPr>
        <p:spPr bwMode="auto">
          <a:xfrm flipV="1">
            <a:off x="5061935" y="3491977"/>
            <a:ext cx="423406" cy="2"/>
          </a:xfrm>
          <a:prstGeom prst="straightConnector1">
            <a:avLst/>
          </a:prstGeom>
          <a:ln>
            <a:solidFill>
              <a:schemeClr val="tx1">
                <a:lumMod val="75000"/>
                <a:lumOff val="25000"/>
              </a:schemeClr>
            </a:solidFill>
            <a:headEnd type="triangle" w="med" len="med"/>
            <a:tailEnd type="triangle"/>
          </a:ln>
        </p:spPr>
        <p:style>
          <a:lnRef idx="1">
            <a:schemeClr val="dk1"/>
          </a:lnRef>
          <a:fillRef idx="0">
            <a:schemeClr val="dk1"/>
          </a:fillRef>
          <a:effectRef idx="0">
            <a:schemeClr val="dk1"/>
          </a:effectRef>
          <a:fontRef idx="minor">
            <a:schemeClr val="tx1"/>
          </a:fontRef>
        </p:style>
      </p:cxnSp>
      <p:sp>
        <p:nvSpPr>
          <p:cNvPr id="83" name="角丸四角形 167"/>
          <p:cNvSpPr/>
          <p:nvPr/>
        </p:nvSpPr>
        <p:spPr>
          <a:xfrm>
            <a:off x="735440" y="6505785"/>
            <a:ext cx="13324627" cy="268146"/>
          </a:xfrm>
          <a:prstGeom prst="roundRect">
            <a:avLst>
              <a:gd name="adj" fmla="val 7563"/>
            </a:avLst>
          </a:prstGeom>
          <a:solidFill>
            <a:schemeClr val="bg1">
              <a:lumMod val="95000"/>
            </a:schemeClr>
          </a:solidFill>
          <a:ln>
            <a:solidFill>
              <a:schemeClr val="tx1">
                <a:lumMod val="75000"/>
                <a:lumOff val="25000"/>
              </a:schemeClr>
            </a:solidFill>
          </a:ln>
        </p:spPr>
        <p:style>
          <a:lnRef idx="1">
            <a:schemeClr val="dk1"/>
          </a:lnRef>
          <a:fillRef idx="2">
            <a:schemeClr val="dk1"/>
          </a:fillRef>
          <a:effectRef idx="1">
            <a:schemeClr val="dk1"/>
          </a:effectRef>
          <a:fontRef idx="minor">
            <a:schemeClr val="dk1"/>
          </a:fontRef>
        </p:style>
        <p:txBody>
          <a:bodyPr/>
          <a:lstStyle/>
          <a:p>
            <a:pPr algn="ctr">
              <a:defRPr/>
            </a:pPr>
            <a:r>
              <a:rPr lang="pt-BR" altLang="ja-JP" sz="1280" dirty="0">
                <a:solidFill>
                  <a:srgbClr val="00366C"/>
                </a:solidFill>
              </a:rPr>
              <a:t>Security &amp; Governance</a:t>
            </a:r>
            <a:endParaRPr lang="ja-JP" altLang="en-US" sz="1280" dirty="0">
              <a:solidFill>
                <a:srgbClr val="00366C"/>
              </a:solidFill>
            </a:endParaRPr>
          </a:p>
        </p:txBody>
      </p:sp>
      <p:sp>
        <p:nvSpPr>
          <p:cNvPr id="92" name="角丸四角形 136"/>
          <p:cNvSpPr/>
          <p:nvPr/>
        </p:nvSpPr>
        <p:spPr>
          <a:xfrm>
            <a:off x="8144847" y="1766692"/>
            <a:ext cx="1344792" cy="408149"/>
          </a:xfrm>
          <a:prstGeom prst="roundRect">
            <a:avLst>
              <a:gd name="adj" fmla="val 7563"/>
            </a:avLst>
          </a:prstGeom>
          <a:gradFill flip="none" rotWithShape="1">
            <a:gsLst>
              <a:gs pos="0">
                <a:srgbClr val="F9F3F3"/>
              </a:gs>
              <a:gs pos="100000">
                <a:srgbClr val="FBE4E6"/>
              </a:gs>
            </a:gsLst>
            <a:lin ang="0" scaled="1"/>
            <a:tileRect/>
          </a:gradFill>
          <a:ln>
            <a:solidFill>
              <a:schemeClr val="tx1">
                <a:lumMod val="75000"/>
                <a:lumOff val="25000"/>
              </a:schemeClr>
            </a:solidFill>
          </a:ln>
        </p:spPr>
        <p:style>
          <a:lnRef idx="1">
            <a:schemeClr val="dk1"/>
          </a:lnRef>
          <a:fillRef idx="2">
            <a:schemeClr val="dk1"/>
          </a:fillRef>
          <a:effectRef idx="1">
            <a:schemeClr val="dk1"/>
          </a:effectRef>
          <a:fontRef idx="minor">
            <a:schemeClr val="dk1"/>
          </a:fontRef>
        </p:style>
        <p:txBody>
          <a:bodyPr anchor="ctr"/>
          <a:lstStyle/>
          <a:p>
            <a:pPr algn="ctr"/>
            <a:r>
              <a:rPr lang="pt-BR" altLang="ja-JP" sz="1280" dirty="0">
                <a:solidFill>
                  <a:srgbClr val="00366C"/>
                </a:solidFill>
              </a:rPr>
              <a:t>API Publication</a:t>
            </a:r>
            <a:endParaRPr lang="ja-JP" altLang="en-US" sz="1280" dirty="0">
              <a:solidFill>
                <a:srgbClr val="00366C"/>
              </a:solidFill>
            </a:endParaRPr>
          </a:p>
        </p:txBody>
      </p:sp>
      <p:sp>
        <p:nvSpPr>
          <p:cNvPr id="93" name="角丸四角形 5"/>
          <p:cNvSpPr/>
          <p:nvPr/>
        </p:nvSpPr>
        <p:spPr>
          <a:xfrm>
            <a:off x="4706697" y="1516050"/>
            <a:ext cx="374218" cy="4933698"/>
          </a:xfrm>
          <a:prstGeom prst="roundRect">
            <a:avLst>
              <a:gd name="adj" fmla="val 10611"/>
            </a:avLst>
          </a:prstGeom>
          <a:gradFill flip="none" rotWithShape="1">
            <a:gsLst>
              <a:gs pos="0">
                <a:srgbClr val="F9F3F3"/>
              </a:gs>
              <a:gs pos="100000">
                <a:srgbClr val="FBE4E6"/>
              </a:gs>
            </a:gsLst>
            <a:lin ang="0" scaled="1"/>
            <a:tileRect/>
          </a:gradFill>
          <a:ln>
            <a:solidFill>
              <a:schemeClr val="tx1">
                <a:lumMod val="75000"/>
                <a:lumOff val="25000"/>
              </a:schemeClr>
            </a:solidFill>
          </a:ln>
        </p:spPr>
        <p:style>
          <a:lnRef idx="1">
            <a:schemeClr val="dk1"/>
          </a:lnRef>
          <a:fillRef idx="2">
            <a:schemeClr val="dk1"/>
          </a:fillRef>
          <a:effectRef idx="1">
            <a:schemeClr val="dk1"/>
          </a:effectRef>
          <a:fontRef idx="minor">
            <a:schemeClr val="dk1"/>
          </a:fontRef>
        </p:style>
        <p:txBody>
          <a:bodyPr/>
          <a:lstStyle/>
          <a:p>
            <a:endParaRPr lang="ja-JP" altLang="en-US" sz="1280">
              <a:solidFill>
                <a:srgbClr val="00366C"/>
              </a:solidFill>
            </a:endParaRPr>
          </a:p>
        </p:txBody>
      </p:sp>
      <p:sp>
        <p:nvSpPr>
          <p:cNvPr id="94" name="テキスト ボックス 124"/>
          <p:cNvSpPr txBox="1">
            <a:spLocks noChangeArrowheads="1"/>
          </p:cNvSpPr>
          <p:nvPr/>
        </p:nvSpPr>
        <p:spPr bwMode="auto">
          <a:xfrm rot="16200000">
            <a:off x="3506650" y="3756404"/>
            <a:ext cx="2725425" cy="28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ndara" panose="020E0502030303020204" pitchFamily="34" charset="0"/>
                <a:ea typeface="MS PGothic" panose="020B0600070205080204" pitchFamily="34" charset="-128"/>
              </a:defRPr>
            </a:lvl1pPr>
            <a:lvl2pPr marL="742950" indent="-285750">
              <a:defRPr>
                <a:solidFill>
                  <a:schemeClr val="tx1"/>
                </a:solidFill>
                <a:latin typeface="Candara" panose="020E0502030303020204" pitchFamily="34" charset="0"/>
                <a:ea typeface="MS PGothic" panose="020B0600070205080204" pitchFamily="34" charset="-128"/>
              </a:defRPr>
            </a:lvl2pPr>
            <a:lvl3pPr marL="1143000" indent="-228600">
              <a:defRPr>
                <a:solidFill>
                  <a:schemeClr val="tx1"/>
                </a:solidFill>
                <a:latin typeface="Candara" panose="020E0502030303020204" pitchFamily="34" charset="0"/>
                <a:ea typeface="MS PGothic" panose="020B0600070205080204" pitchFamily="34" charset="-128"/>
              </a:defRPr>
            </a:lvl3pPr>
            <a:lvl4pPr marL="1600200" indent="-228600">
              <a:defRPr>
                <a:solidFill>
                  <a:schemeClr val="tx1"/>
                </a:solidFill>
                <a:latin typeface="Candara" panose="020E0502030303020204" pitchFamily="34" charset="0"/>
                <a:ea typeface="MS PGothic" panose="020B0600070205080204" pitchFamily="34" charset="-128"/>
              </a:defRPr>
            </a:lvl4pPr>
            <a:lvl5pPr marL="2057400" indent="-228600">
              <a:defRPr>
                <a:solidFill>
                  <a:schemeClr val="tx1"/>
                </a:solidFill>
                <a:latin typeface="Candara" panose="020E0502030303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9pPr>
          </a:lstStyle>
          <a:p>
            <a:pPr algn="ctr"/>
            <a:r>
              <a:rPr kumimoji="1" lang="en-US" altLang="ja-JP" sz="1280" dirty="0">
                <a:solidFill>
                  <a:srgbClr val="00366C"/>
                </a:solidFill>
                <a:latin typeface="Arial" panose="020B0604020202020204" pitchFamily="34" charset="0"/>
              </a:rPr>
              <a:t>Connectivity and Security Gateway</a:t>
            </a:r>
            <a:endParaRPr kumimoji="1" lang="ja-JP" altLang="en-US" sz="800" dirty="0">
              <a:solidFill>
                <a:srgbClr val="00366C"/>
              </a:solidFill>
              <a:latin typeface="Arial" panose="020B0604020202020204" pitchFamily="34" charset="0"/>
            </a:endParaRPr>
          </a:p>
        </p:txBody>
      </p:sp>
      <p:sp>
        <p:nvSpPr>
          <p:cNvPr id="97" name="Rectangle 96"/>
          <p:cNvSpPr/>
          <p:nvPr/>
        </p:nvSpPr>
        <p:spPr>
          <a:xfrm>
            <a:off x="524685" y="1261066"/>
            <a:ext cx="2899514" cy="445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60" b="1" dirty="0">
                <a:solidFill>
                  <a:srgbClr val="84C24D">
                    <a:lumMod val="75000"/>
                  </a:srgbClr>
                </a:solidFill>
              </a:rPr>
              <a:t>Data sources</a:t>
            </a:r>
          </a:p>
        </p:txBody>
      </p:sp>
      <p:cxnSp>
        <p:nvCxnSpPr>
          <p:cNvPr id="98" name="直線矢印コネクタ 130"/>
          <p:cNvCxnSpPr/>
          <p:nvPr/>
        </p:nvCxnSpPr>
        <p:spPr bwMode="auto">
          <a:xfrm>
            <a:off x="5139247" y="1904320"/>
            <a:ext cx="392360" cy="0"/>
          </a:xfrm>
          <a:prstGeom prst="straightConnector1">
            <a:avLst/>
          </a:prstGeom>
          <a:ln>
            <a:solidFill>
              <a:schemeClr val="tx1">
                <a:lumMod val="75000"/>
                <a:lumOff val="25000"/>
              </a:schemeClr>
            </a:solidFill>
            <a:headEnd type="triangle" w="med" len="med"/>
            <a:tailEnd type="triangle"/>
          </a:ln>
        </p:spPr>
        <p:style>
          <a:lnRef idx="1">
            <a:schemeClr val="dk1"/>
          </a:lnRef>
          <a:fillRef idx="0">
            <a:schemeClr val="dk1"/>
          </a:fillRef>
          <a:effectRef idx="0">
            <a:schemeClr val="dk1"/>
          </a:effectRef>
          <a:fontRef idx="minor">
            <a:schemeClr val="tx1"/>
          </a:fontRef>
        </p:style>
      </p:cxnSp>
      <p:sp>
        <p:nvSpPr>
          <p:cNvPr id="100" name="テキスト ボックス 23"/>
          <p:cNvSpPr txBox="1">
            <a:spLocks noChangeArrowheads="1"/>
          </p:cNvSpPr>
          <p:nvPr/>
        </p:nvSpPr>
        <p:spPr bwMode="auto">
          <a:xfrm>
            <a:off x="8472034" y="1478029"/>
            <a:ext cx="2432333" cy="28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ndara" panose="020E0502030303020204" pitchFamily="34" charset="0"/>
                <a:ea typeface="MS PGothic" panose="020B0600070205080204" pitchFamily="34" charset="-128"/>
              </a:defRPr>
            </a:lvl1pPr>
            <a:lvl2pPr marL="742950" indent="-285750">
              <a:defRPr>
                <a:solidFill>
                  <a:schemeClr val="tx1"/>
                </a:solidFill>
                <a:latin typeface="Candara" panose="020E0502030303020204" pitchFamily="34" charset="0"/>
                <a:ea typeface="MS PGothic" panose="020B0600070205080204" pitchFamily="34" charset="-128"/>
              </a:defRPr>
            </a:lvl2pPr>
            <a:lvl3pPr marL="1143000" indent="-228600">
              <a:defRPr>
                <a:solidFill>
                  <a:schemeClr val="tx1"/>
                </a:solidFill>
                <a:latin typeface="Candara" panose="020E0502030303020204" pitchFamily="34" charset="0"/>
                <a:ea typeface="MS PGothic" panose="020B0600070205080204" pitchFamily="34" charset="-128"/>
              </a:defRPr>
            </a:lvl3pPr>
            <a:lvl4pPr marL="1600200" indent="-228600">
              <a:defRPr>
                <a:solidFill>
                  <a:schemeClr val="tx1"/>
                </a:solidFill>
                <a:latin typeface="Candara" panose="020E0502030303020204" pitchFamily="34" charset="0"/>
                <a:ea typeface="MS PGothic" panose="020B0600070205080204" pitchFamily="34" charset="-128"/>
              </a:defRPr>
            </a:lvl4pPr>
            <a:lvl5pPr marL="2057400" indent="-228600">
              <a:defRPr>
                <a:solidFill>
                  <a:schemeClr val="tx1"/>
                </a:solidFill>
                <a:latin typeface="Candara" panose="020E0502030303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9pPr>
          </a:lstStyle>
          <a:p>
            <a:r>
              <a:rPr kumimoji="1" lang="en-US" altLang="ja-JP" sz="1280" dirty="0">
                <a:solidFill>
                  <a:srgbClr val="3366FF"/>
                </a:solidFill>
                <a:latin typeface="Arial" panose="020B0604020202020204" pitchFamily="34" charset="0"/>
              </a:rPr>
              <a:t>Outputs and Data Visualization</a:t>
            </a:r>
            <a:endParaRPr kumimoji="1" lang="ja-JP" altLang="en-US" sz="1280" dirty="0">
              <a:solidFill>
                <a:srgbClr val="3366FF"/>
              </a:solidFill>
              <a:latin typeface="Arial" panose="020B0604020202020204" pitchFamily="34" charset="0"/>
            </a:endParaRPr>
          </a:p>
        </p:txBody>
      </p:sp>
      <p:cxnSp>
        <p:nvCxnSpPr>
          <p:cNvPr id="102" name="直線矢印コネクタ 139"/>
          <p:cNvCxnSpPr/>
          <p:nvPr/>
        </p:nvCxnSpPr>
        <p:spPr bwMode="auto">
          <a:xfrm flipV="1">
            <a:off x="5029047" y="4569933"/>
            <a:ext cx="423406" cy="2"/>
          </a:xfrm>
          <a:prstGeom prst="straightConnector1">
            <a:avLst/>
          </a:prstGeom>
          <a:ln>
            <a:solidFill>
              <a:schemeClr val="tx1">
                <a:lumMod val="75000"/>
                <a:lumOff val="25000"/>
              </a:schemeClr>
            </a:solidFill>
            <a:headEnd type="triangle" w="med" len="med"/>
            <a:tailEnd type="triangle"/>
          </a:ln>
        </p:spPr>
        <p:style>
          <a:lnRef idx="1">
            <a:schemeClr val="dk1"/>
          </a:lnRef>
          <a:fillRef idx="0">
            <a:schemeClr val="dk1"/>
          </a:fillRef>
          <a:effectRef idx="0">
            <a:schemeClr val="dk1"/>
          </a:effectRef>
          <a:fontRef idx="minor">
            <a:schemeClr val="tx1"/>
          </a:fontRef>
        </p:style>
      </p:cxnSp>
      <p:sp>
        <p:nvSpPr>
          <p:cNvPr id="12" name="角丸四角形 129"/>
          <p:cNvSpPr/>
          <p:nvPr/>
        </p:nvSpPr>
        <p:spPr>
          <a:xfrm>
            <a:off x="1471516" y="2606468"/>
            <a:ext cx="1457637" cy="2637019"/>
          </a:xfrm>
          <a:prstGeom prst="roundRect">
            <a:avLst>
              <a:gd name="adj" fmla="val 6520"/>
            </a:avLst>
          </a:prstGeom>
          <a:ln>
            <a:solidFill>
              <a:schemeClr val="tx1">
                <a:lumMod val="95000"/>
                <a:lumOff val="5000"/>
              </a:schemeClr>
            </a:solidFill>
            <a:prstDash val="sysDash"/>
          </a:ln>
          <a:effectLst>
            <a:outerShdw blurRad="50800" dist="38100" dir="2700000" algn="tl" rotWithShape="0">
              <a:srgbClr val="000000">
                <a:alpha val="43000"/>
              </a:srgbClr>
            </a:outerShdw>
          </a:effectLst>
        </p:spPr>
        <p:style>
          <a:lnRef idx="0">
            <a:scrgbClr r="0" g="0" b="0"/>
          </a:lnRef>
          <a:fillRef idx="1003">
            <a:schemeClr val="lt2"/>
          </a:fillRef>
          <a:effectRef idx="0">
            <a:scrgbClr r="0" g="0" b="0"/>
          </a:effectRef>
          <a:fontRef idx="major"/>
        </p:style>
        <p:txBody>
          <a:bodyPr/>
          <a:lstStyle/>
          <a:p>
            <a:pPr>
              <a:defRPr/>
            </a:pPr>
            <a:endParaRPr lang="ja-JP" altLang="en-US" sz="1440" dirty="0">
              <a:solidFill>
                <a:srgbClr val="0066CC"/>
              </a:solidFill>
              <a:ea typeface="ＭＳ Ｐゴシック" charset="0"/>
              <a:cs typeface="ＭＳ Ｐゴシック" charset="0"/>
            </a:endParaRPr>
          </a:p>
        </p:txBody>
      </p:sp>
      <p:sp>
        <p:nvSpPr>
          <p:cNvPr id="15" name="角丸四角形 145"/>
          <p:cNvSpPr/>
          <p:nvPr/>
        </p:nvSpPr>
        <p:spPr>
          <a:xfrm>
            <a:off x="1584245" y="3974782"/>
            <a:ext cx="1229730" cy="521893"/>
          </a:xfrm>
          <a:prstGeom prst="roundRect">
            <a:avLst>
              <a:gd name="adj" fmla="val 7563"/>
            </a:avLst>
          </a:prstGeom>
          <a:gradFill flip="none" rotWithShape="1">
            <a:gsLst>
              <a:gs pos="0">
                <a:schemeClr val="bg1">
                  <a:lumMod val="95000"/>
                </a:schemeClr>
              </a:gs>
              <a:gs pos="100000">
                <a:schemeClr val="bg1">
                  <a:lumMod val="85000"/>
                </a:schemeClr>
              </a:gs>
            </a:gsLst>
            <a:path path="circle">
              <a:fillToRect l="50000" t="50000" r="50000" b="50000"/>
            </a:path>
            <a:tileRect/>
          </a:gradFill>
          <a:ln w="9525">
            <a:solidFill>
              <a:schemeClr val="tx1">
                <a:lumMod val="75000"/>
                <a:lumOff val="25000"/>
              </a:schemeClr>
            </a:solidFill>
          </a:ln>
        </p:spPr>
        <p:style>
          <a:lnRef idx="1">
            <a:schemeClr val="dk1"/>
          </a:lnRef>
          <a:fillRef idx="2">
            <a:schemeClr val="dk1"/>
          </a:fillRef>
          <a:effectRef idx="1">
            <a:schemeClr val="dk1"/>
          </a:effectRef>
          <a:fontRef idx="minor">
            <a:schemeClr val="dk1"/>
          </a:fontRef>
        </p:style>
        <p:txBody>
          <a:bodyPr/>
          <a:lstStyle/>
          <a:p>
            <a:endParaRPr lang="ja-JP" altLang="en-US" sz="1280" dirty="0">
              <a:solidFill>
                <a:srgbClr val="00366C"/>
              </a:solidFill>
            </a:endParaRPr>
          </a:p>
        </p:txBody>
      </p:sp>
      <p:sp>
        <p:nvSpPr>
          <p:cNvPr id="16" name="角丸四角形 157"/>
          <p:cNvSpPr/>
          <p:nvPr/>
        </p:nvSpPr>
        <p:spPr>
          <a:xfrm>
            <a:off x="1584245" y="4585858"/>
            <a:ext cx="1229730" cy="521893"/>
          </a:xfrm>
          <a:prstGeom prst="roundRect">
            <a:avLst>
              <a:gd name="adj" fmla="val 7563"/>
            </a:avLst>
          </a:prstGeom>
          <a:gradFill flip="none" rotWithShape="1">
            <a:gsLst>
              <a:gs pos="0">
                <a:schemeClr val="bg1">
                  <a:lumMod val="95000"/>
                </a:schemeClr>
              </a:gs>
              <a:gs pos="100000">
                <a:schemeClr val="bg1">
                  <a:lumMod val="85000"/>
                </a:schemeClr>
              </a:gs>
            </a:gsLst>
            <a:path path="circle">
              <a:fillToRect l="50000" t="50000" r="50000" b="50000"/>
            </a:path>
            <a:tileRect/>
          </a:gradFill>
          <a:ln w="9525">
            <a:solidFill>
              <a:schemeClr val="tx1">
                <a:lumMod val="75000"/>
                <a:lumOff val="25000"/>
              </a:schemeClr>
            </a:solidFill>
          </a:ln>
        </p:spPr>
        <p:style>
          <a:lnRef idx="1">
            <a:schemeClr val="dk1"/>
          </a:lnRef>
          <a:fillRef idx="2">
            <a:schemeClr val="dk1"/>
          </a:fillRef>
          <a:effectRef idx="1">
            <a:schemeClr val="dk1"/>
          </a:effectRef>
          <a:fontRef idx="minor">
            <a:schemeClr val="dk1"/>
          </a:fontRef>
        </p:style>
        <p:txBody>
          <a:bodyPr/>
          <a:lstStyle/>
          <a:p>
            <a:endParaRPr lang="ja-JP" altLang="en-US" sz="1280" dirty="0">
              <a:solidFill>
                <a:srgbClr val="00366C"/>
              </a:solidFill>
            </a:endParaRPr>
          </a:p>
        </p:txBody>
      </p:sp>
      <p:sp>
        <p:nvSpPr>
          <p:cNvPr id="22" name="角丸四角形 108"/>
          <p:cNvSpPr/>
          <p:nvPr/>
        </p:nvSpPr>
        <p:spPr>
          <a:xfrm>
            <a:off x="1584246" y="3350492"/>
            <a:ext cx="1242091" cy="521893"/>
          </a:xfrm>
          <a:prstGeom prst="roundRect">
            <a:avLst>
              <a:gd name="adj" fmla="val 7563"/>
            </a:avLst>
          </a:prstGeom>
          <a:gradFill flip="none" rotWithShape="1">
            <a:gsLst>
              <a:gs pos="0">
                <a:schemeClr val="bg1">
                  <a:lumMod val="95000"/>
                </a:schemeClr>
              </a:gs>
              <a:gs pos="100000">
                <a:schemeClr val="bg1">
                  <a:lumMod val="85000"/>
                </a:schemeClr>
              </a:gs>
            </a:gsLst>
            <a:path path="circle">
              <a:fillToRect l="50000" t="50000" r="50000" b="50000"/>
            </a:path>
            <a:tileRect/>
          </a:gradFill>
          <a:ln w="9525">
            <a:solidFill>
              <a:schemeClr val="tx1">
                <a:lumMod val="75000"/>
                <a:lumOff val="25000"/>
              </a:schemeClr>
            </a:solidFill>
          </a:ln>
        </p:spPr>
        <p:style>
          <a:lnRef idx="1">
            <a:schemeClr val="dk1"/>
          </a:lnRef>
          <a:fillRef idx="2">
            <a:schemeClr val="dk1"/>
          </a:fillRef>
          <a:effectRef idx="1">
            <a:schemeClr val="dk1"/>
          </a:effectRef>
          <a:fontRef idx="minor">
            <a:schemeClr val="dk1"/>
          </a:fontRef>
        </p:style>
        <p:txBody>
          <a:bodyPr/>
          <a:lstStyle/>
          <a:p>
            <a:endParaRPr lang="ja-JP" altLang="en-US" sz="1280" dirty="0">
              <a:solidFill>
                <a:srgbClr val="00366C"/>
              </a:solidFill>
            </a:endParaRPr>
          </a:p>
        </p:txBody>
      </p:sp>
      <p:sp>
        <p:nvSpPr>
          <p:cNvPr id="37" name="テキスト ボックス 90"/>
          <p:cNvSpPr txBox="1">
            <a:spLocks noChangeArrowheads="1"/>
          </p:cNvSpPr>
          <p:nvPr/>
        </p:nvSpPr>
        <p:spPr bwMode="auto">
          <a:xfrm>
            <a:off x="1635855" y="3342941"/>
            <a:ext cx="1099366" cy="486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ndara" panose="020E0502030303020204" pitchFamily="34" charset="0"/>
                <a:ea typeface="MS PGothic" panose="020B0600070205080204" pitchFamily="34" charset="-128"/>
              </a:defRPr>
            </a:lvl1pPr>
            <a:lvl2pPr marL="742950" indent="-285750">
              <a:defRPr>
                <a:solidFill>
                  <a:schemeClr val="tx1"/>
                </a:solidFill>
                <a:latin typeface="Candara" panose="020E0502030303020204" pitchFamily="34" charset="0"/>
                <a:ea typeface="MS PGothic" panose="020B0600070205080204" pitchFamily="34" charset="-128"/>
              </a:defRPr>
            </a:lvl2pPr>
            <a:lvl3pPr marL="1143000" indent="-228600">
              <a:defRPr>
                <a:solidFill>
                  <a:schemeClr val="tx1"/>
                </a:solidFill>
                <a:latin typeface="Candara" panose="020E0502030303020204" pitchFamily="34" charset="0"/>
                <a:ea typeface="MS PGothic" panose="020B0600070205080204" pitchFamily="34" charset="-128"/>
              </a:defRPr>
            </a:lvl3pPr>
            <a:lvl4pPr marL="1600200" indent="-228600">
              <a:defRPr>
                <a:solidFill>
                  <a:schemeClr val="tx1"/>
                </a:solidFill>
                <a:latin typeface="Candara" panose="020E0502030303020204" pitchFamily="34" charset="0"/>
                <a:ea typeface="MS PGothic" panose="020B0600070205080204" pitchFamily="34" charset="-128"/>
              </a:defRPr>
            </a:lvl4pPr>
            <a:lvl5pPr marL="2057400" indent="-228600">
              <a:defRPr>
                <a:solidFill>
                  <a:schemeClr val="tx1"/>
                </a:solidFill>
                <a:latin typeface="Candara" panose="020E0502030303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9pPr>
          </a:lstStyle>
          <a:p>
            <a:pPr algn="ctr"/>
            <a:r>
              <a:rPr kumimoji="1" lang="en-US" altLang="ja-JP" sz="1280" dirty="0">
                <a:solidFill>
                  <a:srgbClr val="00366C"/>
                </a:solidFill>
                <a:latin typeface="Arial" panose="020B0604020202020204" pitchFamily="34" charset="0"/>
              </a:rPr>
              <a:t>Equipment data</a:t>
            </a:r>
          </a:p>
        </p:txBody>
      </p:sp>
      <p:sp>
        <p:nvSpPr>
          <p:cNvPr id="50" name="テキスト ボックス 112"/>
          <p:cNvSpPr txBox="1">
            <a:spLocks noChangeArrowheads="1"/>
          </p:cNvSpPr>
          <p:nvPr/>
        </p:nvSpPr>
        <p:spPr bwMode="auto">
          <a:xfrm>
            <a:off x="1748654" y="4594955"/>
            <a:ext cx="867545" cy="28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ndara" panose="020E0502030303020204" pitchFamily="34" charset="0"/>
                <a:ea typeface="MS PGothic" panose="020B0600070205080204" pitchFamily="34" charset="-128"/>
              </a:defRPr>
            </a:lvl1pPr>
            <a:lvl2pPr marL="742950" indent="-285750">
              <a:defRPr>
                <a:solidFill>
                  <a:schemeClr val="tx1"/>
                </a:solidFill>
                <a:latin typeface="Candara" panose="020E0502030303020204" pitchFamily="34" charset="0"/>
                <a:ea typeface="MS PGothic" panose="020B0600070205080204" pitchFamily="34" charset="-128"/>
              </a:defRPr>
            </a:lvl2pPr>
            <a:lvl3pPr marL="1143000" indent="-228600">
              <a:defRPr>
                <a:solidFill>
                  <a:schemeClr val="tx1"/>
                </a:solidFill>
                <a:latin typeface="Candara" panose="020E0502030303020204" pitchFamily="34" charset="0"/>
                <a:ea typeface="MS PGothic" panose="020B0600070205080204" pitchFamily="34" charset="-128"/>
              </a:defRPr>
            </a:lvl3pPr>
            <a:lvl4pPr marL="1600200" indent="-228600">
              <a:defRPr>
                <a:solidFill>
                  <a:schemeClr val="tx1"/>
                </a:solidFill>
                <a:latin typeface="Candara" panose="020E0502030303020204" pitchFamily="34" charset="0"/>
                <a:ea typeface="MS PGothic" panose="020B0600070205080204" pitchFamily="34" charset="-128"/>
              </a:defRPr>
            </a:lvl4pPr>
            <a:lvl5pPr marL="2057400" indent="-228600">
              <a:defRPr>
                <a:solidFill>
                  <a:schemeClr val="tx1"/>
                </a:solidFill>
                <a:latin typeface="Candara" panose="020E0502030303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9pPr>
          </a:lstStyle>
          <a:p>
            <a:pPr algn="ctr"/>
            <a:r>
              <a:rPr kumimoji="1" lang="en-US" altLang="ja-JP" sz="1280" dirty="0">
                <a:solidFill>
                  <a:srgbClr val="00366C"/>
                </a:solidFill>
                <a:latin typeface="Arial" panose="020B0604020202020204" pitchFamily="34" charset="0"/>
              </a:rPr>
              <a:t>Metadata</a:t>
            </a:r>
            <a:endParaRPr kumimoji="1" lang="en-US" altLang="ja-JP" sz="960" dirty="0">
              <a:solidFill>
                <a:srgbClr val="00366C"/>
              </a:solidFill>
              <a:latin typeface="Arial" panose="020B0604020202020204" pitchFamily="34" charset="0"/>
            </a:endParaRPr>
          </a:p>
        </p:txBody>
      </p:sp>
      <p:sp>
        <p:nvSpPr>
          <p:cNvPr id="51" name="テキスト ボックス 113"/>
          <p:cNvSpPr txBox="1">
            <a:spLocks noChangeArrowheads="1"/>
          </p:cNvSpPr>
          <p:nvPr/>
        </p:nvSpPr>
        <p:spPr bwMode="auto">
          <a:xfrm>
            <a:off x="1995666" y="3990560"/>
            <a:ext cx="341760" cy="2400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ndara" panose="020E0502030303020204" pitchFamily="34" charset="0"/>
                <a:ea typeface="MS PGothic" panose="020B0600070205080204" pitchFamily="34" charset="-128"/>
              </a:defRPr>
            </a:lvl1pPr>
            <a:lvl2pPr marL="742950" indent="-285750">
              <a:defRPr>
                <a:solidFill>
                  <a:schemeClr val="tx1"/>
                </a:solidFill>
                <a:latin typeface="Candara" panose="020E0502030303020204" pitchFamily="34" charset="0"/>
                <a:ea typeface="MS PGothic" panose="020B0600070205080204" pitchFamily="34" charset="-128"/>
              </a:defRPr>
            </a:lvl2pPr>
            <a:lvl3pPr marL="1143000" indent="-228600">
              <a:defRPr>
                <a:solidFill>
                  <a:schemeClr val="tx1"/>
                </a:solidFill>
                <a:latin typeface="Candara" panose="020E0502030303020204" pitchFamily="34" charset="0"/>
                <a:ea typeface="MS PGothic" panose="020B0600070205080204" pitchFamily="34" charset="-128"/>
              </a:defRPr>
            </a:lvl3pPr>
            <a:lvl4pPr marL="1600200" indent="-228600">
              <a:defRPr>
                <a:solidFill>
                  <a:schemeClr val="tx1"/>
                </a:solidFill>
                <a:latin typeface="Candara" panose="020E0502030303020204" pitchFamily="34" charset="0"/>
                <a:ea typeface="MS PGothic" panose="020B0600070205080204" pitchFamily="34" charset="-128"/>
              </a:defRPr>
            </a:lvl4pPr>
            <a:lvl5pPr marL="2057400" indent="-228600">
              <a:defRPr>
                <a:solidFill>
                  <a:schemeClr val="tx1"/>
                </a:solidFill>
                <a:latin typeface="Candara" panose="020E0502030303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9pPr>
          </a:lstStyle>
          <a:p>
            <a:pPr algn="ctr"/>
            <a:r>
              <a:rPr kumimoji="1" lang="en-US" altLang="ja-JP" sz="960" dirty="0">
                <a:solidFill>
                  <a:srgbClr val="00366C"/>
                </a:solidFill>
                <a:latin typeface="Arial" panose="020B0604020202020204" pitchFamily="34" charset="0"/>
              </a:rPr>
              <a:t>….</a:t>
            </a:r>
          </a:p>
        </p:txBody>
      </p:sp>
      <p:sp>
        <p:nvSpPr>
          <p:cNvPr id="103" name="角丸四角形 108"/>
          <p:cNvSpPr/>
          <p:nvPr/>
        </p:nvSpPr>
        <p:spPr>
          <a:xfrm>
            <a:off x="1568419" y="2740809"/>
            <a:ext cx="1242091" cy="521893"/>
          </a:xfrm>
          <a:prstGeom prst="roundRect">
            <a:avLst>
              <a:gd name="adj" fmla="val 7563"/>
            </a:avLst>
          </a:prstGeom>
          <a:gradFill flip="none" rotWithShape="1">
            <a:gsLst>
              <a:gs pos="0">
                <a:schemeClr val="bg1">
                  <a:lumMod val="95000"/>
                </a:schemeClr>
              </a:gs>
              <a:gs pos="100000">
                <a:schemeClr val="bg1">
                  <a:lumMod val="85000"/>
                </a:schemeClr>
              </a:gs>
            </a:gsLst>
            <a:path path="circle">
              <a:fillToRect l="50000" t="50000" r="50000" b="50000"/>
            </a:path>
            <a:tileRect/>
          </a:gradFill>
          <a:ln w="9525">
            <a:solidFill>
              <a:schemeClr val="tx1">
                <a:lumMod val="75000"/>
                <a:lumOff val="25000"/>
              </a:schemeClr>
            </a:solidFill>
          </a:ln>
        </p:spPr>
        <p:style>
          <a:lnRef idx="1">
            <a:schemeClr val="dk1"/>
          </a:lnRef>
          <a:fillRef idx="2">
            <a:schemeClr val="dk1"/>
          </a:fillRef>
          <a:effectRef idx="1">
            <a:schemeClr val="dk1"/>
          </a:effectRef>
          <a:fontRef idx="minor">
            <a:schemeClr val="dk1"/>
          </a:fontRef>
        </p:style>
        <p:txBody>
          <a:bodyPr/>
          <a:lstStyle/>
          <a:p>
            <a:endParaRPr lang="ja-JP" altLang="en-US" sz="1280" dirty="0">
              <a:solidFill>
                <a:srgbClr val="00366C"/>
              </a:solidFill>
            </a:endParaRPr>
          </a:p>
        </p:txBody>
      </p:sp>
      <p:sp>
        <p:nvSpPr>
          <p:cNvPr id="104" name="テキスト ボックス 90"/>
          <p:cNvSpPr txBox="1">
            <a:spLocks noChangeArrowheads="1"/>
          </p:cNvSpPr>
          <p:nvPr/>
        </p:nvSpPr>
        <p:spPr bwMode="auto">
          <a:xfrm>
            <a:off x="1620027" y="2733259"/>
            <a:ext cx="1099366" cy="486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ndara" panose="020E0502030303020204" pitchFamily="34" charset="0"/>
                <a:ea typeface="MS PGothic" panose="020B0600070205080204" pitchFamily="34" charset="-128"/>
              </a:defRPr>
            </a:lvl1pPr>
            <a:lvl2pPr marL="742950" indent="-285750">
              <a:defRPr>
                <a:solidFill>
                  <a:schemeClr val="tx1"/>
                </a:solidFill>
                <a:latin typeface="Candara" panose="020E0502030303020204" pitchFamily="34" charset="0"/>
                <a:ea typeface="MS PGothic" panose="020B0600070205080204" pitchFamily="34" charset="-128"/>
              </a:defRPr>
            </a:lvl2pPr>
            <a:lvl3pPr marL="1143000" indent="-228600">
              <a:defRPr>
                <a:solidFill>
                  <a:schemeClr val="tx1"/>
                </a:solidFill>
                <a:latin typeface="Candara" panose="020E0502030303020204" pitchFamily="34" charset="0"/>
                <a:ea typeface="MS PGothic" panose="020B0600070205080204" pitchFamily="34" charset="-128"/>
              </a:defRPr>
            </a:lvl3pPr>
            <a:lvl4pPr marL="1600200" indent="-228600">
              <a:defRPr>
                <a:solidFill>
                  <a:schemeClr val="tx1"/>
                </a:solidFill>
                <a:latin typeface="Candara" panose="020E0502030303020204" pitchFamily="34" charset="0"/>
                <a:ea typeface="MS PGothic" panose="020B0600070205080204" pitchFamily="34" charset="-128"/>
              </a:defRPr>
            </a:lvl4pPr>
            <a:lvl5pPr marL="2057400" indent="-228600">
              <a:defRPr>
                <a:solidFill>
                  <a:schemeClr val="tx1"/>
                </a:solidFill>
                <a:latin typeface="Candara" panose="020E0502030303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9pPr>
          </a:lstStyle>
          <a:p>
            <a:pPr algn="ctr"/>
            <a:r>
              <a:rPr kumimoji="1" lang="en-US" altLang="ja-JP" sz="1280" dirty="0">
                <a:solidFill>
                  <a:srgbClr val="00366C"/>
                </a:solidFill>
                <a:latin typeface="Arial" panose="020B0604020202020204" pitchFamily="34" charset="0"/>
              </a:rPr>
              <a:t>Sensor data	</a:t>
            </a:r>
          </a:p>
        </p:txBody>
      </p:sp>
      <p:cxnSp>
        <p:nvCxnSpPr>
          <p:cNvPr id="106" name="直線矢印コネクタ 180"/>
          <p:cNvCxnSpPr/>
          <p:nvPr/>
        </p:nvCxnSpPr>
        <p:spPr bwMode="auto">
          <a:xfrm flipH="1" flipV="1">
            <a:off x="11231934" y="5352395"/>
            <a:ext cx="939" cy="382883"/>
          </a:xfrm>
          <a:prstGeom prst="straightConnector1">
            <a:avLst/>
          </a:prstGeom>
          <a:ln>
            <a:solidFill>
              <a:schemeClr val="tx1">
                <a:lumMod val="75000"/>
                <a:lumOff val="25000"/>
              </a:schemeClr>
            </a:solidFill>
            <a:headEnd type="triangle" w="med" len="med"/>
            <a:tailEnd type="triangle"/>
          </a:ln>
        </p:spPr>
        <p:style>
          <a:lnRef idx="1">
            <a:schemeClr val="dk1"/>
          </a:lnRef>
          <a:fillRef idx="0">
            <a:schemeClr val="dk1"/>
          </a:fillRef>
          <a:effectRef idx="0">
            <a:schemeClr val="dk1"/>
          </a:effectRef>
          <a:fontRef idx="minor">
            <a:schemeClr val="tx1"/>
          </a:fontRef>
        </p:style>
      </p:cxnSp>
      <p:cxnSp>
        <p:nvCxnSpPr>
          <p:cNvPr id="107" name="直線矢印コネクタ 147"/>
          <p:cNvCxnSpPr/>
          <p:nvPr/>
        </p:nvCxnSpPr>
        <p:spPr bwMode="auto">
          <a:xfrm>
            <a:off x="12006077" y="4943851"/>
            <a:ext cx="325136" cy="0"/>
          </a:xfrm>
          <a:prstGeom prst="straightConnector1">
            <a:avLst/>
          </a:prstGeom>
          <a:ln>
            <a:solidFill>
              <a:schemeClr val="tx1">
                <a:lumMod val="75000"/>
                <a:lumOff val="25000"/>
              </a:schemeClr>
            </a:solidFill>
            <a:headEnd type="triangle" w="med" len="med"/>
            <a:tailEnd type="triangle"/>
          </a:ln>
        </p:spPr>
        <p:style>
          <a:lnRef idx="1">
            <a:schemeClr val="dk1"/>
          </a:lnRef>
          <a:fillRef idx="0">
            <a:schemeClr val="dk1"/>
          </a:fillRef>
          <a:effectRef idx="0">
            <a:schemeClr val="dk1"/>
          </a:effectRef>
          <a:fontRef idx="minor">
            <a:schemeClr val="tx1"/>
          </a:fontRef>
        </p:style>
      </p:cxnSp>
      <p:cxnSp>
        <p:nvCxnSpPr>
          <p:cNvPr id="108" name="直線矢印コネクタ 139"/>
          <p:cNvCxnSpPr/>
          <p:nvPr/>
        </p:nvCxnSpPr>
        <p:spPr bwMode="auto">
          <a:xfrm>
            <a:off x="6999391" y="3366181"/>
            <a:ext cx="492278" cy="0"/>
          </a:xfrm>
          <a:prstGeom prst="straightConnector1">
            <a:avLst/>
          </a:prstGeom>
          <a:ln>
            <a:solidFill>
              <a:schemeClr val="tx1">
                <a:lumMod val="75000"/>
                <a:lumOff val="25000"/>
              </a:schemeClr>
            </a:solidFill>
            <a:headEnd type="triangle" w="med" len="med"/>
            <a:tailEnd type="triangle"/>
          </a:ln>
        </p:spPr>
        <p:style>
          <a:lnRef idx="1">
            <a:schemeClr val="dk1"/>
          </a:lnRef>
          <a:fillRef idx="0">
            <a:schemeClr val="dk1"/>
          </a:fillRef>
          <a:effectRef idx="0">
            <a:schemeClr val="dk1"/>
          </a:effectRef>
          <a:fontRef idx="minor">
            <a:schemeClr val="tx1"/>
          </a:fontRef>
        </p:style>
      </p:cxnSp>
      <p:sp>
        <p:nvSpPr>
          <p:cNvPr id="109" name="Title 1"/>
          <p:cNvSpPr txBox="1">
            <a:spLocks/>
          </p:cNvSpPr>
          <p:nvPr/>
        </p:nvSpPr>
        <p:spPr>
          <a:xfrm>
            <a:off x="926308" y="66593"/>
            <a:ext cx="12428414" cy="787909"/>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eaLnBrk="1" hangingPunct="1">
              <a:defRPr sz="1577" b="1">
                <a:latin typeface="+mj-lt"/>
                <a:ea typeface="+mj-ea"/>
                <a:cs typeface="+mj-cs"/>
              </a:defRPr>
            </a:lvl1pPr>
            <a:lvl2pPr eaLnBrk="1" hangingPunct="1">
              <a:defRPr sz="2800" b="1">
                <a:solidFill>
                  <a:srgbClr val="004266"/>
                </a:solidFill>
              </a:defRPr>
            </a:lvl2pPr>
            <a:lvl3pPr eaLnBrk="1" hangingPunct="1">
              <a:defRPr sz="2800" b="1">
                <a:solidFill>
                  <a:srgbClr val="004266"/>
                </a:solidFill>
              </a:defRPr>
            </a:lvl3pPr>
            <a:lvl4pPr eaLnBrk="1" hangingPunct="1">
              <a:defRPr sz="2800" b="1">
                <a:solidFill>
                  <a:srgbClr val="004266"/>
                </a:solidFill>
              </a:defRPr>
            </a:lvl4pPr>
            <a:lvl5pPr eaLnBrk="1" hangingPunct="1">
              <a:defRPr sz="2800" b="1">
                <a:solidFill>
                  <a:srgbClr val="004266"/>
                </a:solidFill>
              </a:defRPr>
            </a:lvl5pPr>
            <a:lvl6pPr marL="457200" fontAlgn="base">
              <a:spcBef>
                <a:spcPct val="0"/>
              </a:spcBef>
              <a:spcAft>
                <a:spcPct val="0"/>
              </a:spcAft>
              <a:defRPr sz="2800" b="1">
                <a:solidFill>
                  <a:srgbClr val="004266"/>
                </a:solidFill>
              </a:defRPr>
            </a:lvl6pPr>
            <a:lvl7pPr marL="914400" fontAlgn="base">
              <a:spcBef>
                <a:spcPct val="0"/>
              </a:spcBef>
              <a:spcAft>
                <a:spcPct val="0"/>
              </a:spcAft>
              <a:defRPr sz="2800" b="1">
                <a:solidFill>
                  <a:srgbClr val="004266"/>
                </a:solidFill>
              </a:defRPr>
            </a:lvl7pPr>
            <a:lvl8pPr marL="1371600" fontAlgn="base">
              <a:spcBef>
                <a:spcPct val="0"/>
              </a:spcBef>
              <a:spcAft>
                <a:spcPct val="0"/>
              </a:spcAft>
              <a:defRPr sz="2800" b="1">
                <a:solidFill>
                  <a:srgbClr val="004266"/>
                </a:solidFill>
              </a:defRPr>
            </a:lvl8pPr>
            <a:lvl9pPr marL="1828800" fontAlgn="base">
              <a:spcBef>
                <a:spcPct val="0"/>
              </a:spcBef>
              <a:spcAft>
                <a:spcPct val="0"/>
              </a:spcAft>
              <a:defRPr sz="2800" b="1">
                <a:solidFill>
                  <a:srgbClr val="004266"/>
                </a:solidFill>
              </a:defRPr>
            </a:lvl9pPr>
          </a:lstStyle>
          <a:p>
            <a:r>
              <a:rPr lang="en-US" sz="2800" dirty="0"/>
              <a:t>Realizing fault prediction and performance degradation</a:t>
            </a:r>
            <a:r>
              <a:rPr lang="en-US" sz="2523" dirty="0"/>
              <a:t> with Machine Learning at scale</a:t>
            </a:r>
          </a:p>
        </p:txBody>
      </p:sp>
      <p:sp>
        <p:nvSpPr>
          <p:cNvPr id="5" name="Rectangle: Top Corners Rounded 4"/>
          <p:cNvSpPr/>
          <p:nvPr/>
        </p:nvSpPr>
        <p:spPr>
          <a:xfrm rot="16200000">
            <a:off x="-51886" y="3672598"/>
            <a:ext cx="2635762" cy="504016"/>
          </a:xfrm>
          <a:prstGeom prst="round2SameRect">
            <a:avLst/>
          </a:prstGeom>
        </p:spPr>
        <p:style>
          <a:lnRef idx="0">
            <a:schemeClr val="accent4"/>
          </a:lnRef>
          <a:fillRef idx="1003">
            <a:schemeClr val="lt2"/>
          </a:fillRef>
          <a:effectRef idx="3">
            <a:schemeClr val="accent4"/>
          </a:effectRef>
          <a:fontRef idx="minor">
            <a:schemeClr val="lt1"/>
          </a:fontRef>
        </p:style>
        <p:txBody>
          <a:bodyPr rtlCol="0" anchor="ctr"/>
          <a:lstStyle/>
          <a:p>
            <a:pPr algn="ctr"/>
            <a:r>
              <a:rPr lang="en-US" sz="1920" dirty="0"/>
              <a:t>  Data Lake</a:t>
            </a:r>
          </a:p>
        </p:txBody>
      </p:sp>
      <p:sp>
        <p:nvSpPr>
          <p:cNvPr id="110" name="Rounded Rectangle 116"/>
          <p:cNvSpPr>
            <a:spLocks noChangeArrowheads="1"/>
          </p:cNvSpPr>
          <p:nvPr/>
        </p:nvSpPr>
        <p:spPr bwMode="auto">
          <a:xfrm>
            <a:off x="5703701" y="3663893"/>
            <a:ext cx="1036758" cy="569974"/>
          </a:xfrm>
          <a:prstGeom prst="roundRect">
            <a:avLst>
              <a:gd name="adj" fmla="val 16667"/>
            </a:avLst>
          </a:prstGeom>
          <a:solidFill>
            <a:schemeClr val="bg1"/>
          </a:solidFill>
          <a:ln w="12700" algn="ctr">
            <a:solidFill>
              <a:srgbClr val="595959"/>
            </a:solidFill>
            <a:round/>
            <a:headEnd/>
            <a:tailEnd/>
          </a:ln>
        </p:spPr>
        <p:txBody>
          <a:bodyPr lIns="0" tIns="0" rIns="0" bIns="0" anchor="ctr" anchorCtr="1"/>
          <a:lstStyle>
            <a:lvl1pPr defTabSz="457200">
              <a:defRPr sz="1300">
                <a:solidFill>
                  <a:srgbClr val="FFFFFF"/>
                </a:solidFill>
                <a:latin typeface="Calibri" panose="020F0502020204030204" pitchFamily="34" charset="0"/>
                <a:ea typeface="MS PGothic" panose="020B0600070205080204" pitchFamily="34" charset="-128"/>
              </a:defRPr>
            </a:lvl1pPr>
            <a:lvl2pPr marL="742950" indent="-285750" defTabSz="457200">
              <a:defRPr sz="1300">
                <a:solidFill>
                  <a:srgbClr val="FFFFFF"/>
                </a:solidFill>
                <a:latin typeface="Calibri" panose="020F0502020204030204" pitchFamily="34" charset="0"/>
                <a:ea typeface="MS PGothic" panose="020B0600070205080204" pitchFamily="34" charset="-128"/>
              </a:defRPr>
            </a:lvl2pPr>
            <a:lvl3pPr marL="1143000" indent="-228600" defTabSz="457200">
              <a:defRPr sz="1300">
                <a:solidFill>
                  <a:srgbClr val="FFFFFF"/>
                </a:solidFill>
                <a:latin typeface="Calibri" panose="020F0502020204030204" pitchFamily="34" charset="0"/>
                <a:ea typeface="MS PGothic" panose="020B0600070205080204" pitchFamily="34" charset="-128"/>
              </a:defRPr>
            </a:lvl3pPr>
            <a:lvl4pPr marL="1600200" indent="-228600" defTabSz="457200">
              <a:defRPr sz="1300">
                <a:solidFill>
                  <a:srgbClr val="FFFFFF"/>
                </a:solidFill>
                <a:latin typeface="Calibri" panose="020F0502020204030204" pitchFamily="34" charset="0"/>
                <a:ea typeface="MS PGothic" panose="020B0600070205080204" pitchFamily="34" charset="-128"/>
              </a:defRPr>
            </a:lvl4pPr>
            <a:lvl5pPr marL="2057400" indent="-228600" defTabSz="457200">
              <a:defRPr sz="1300">
                <a:solidFill>
                  <a:srgbClr val="FFFFFF"/>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1300">
                <a:solidFill>
                  <a:srgbClr val="FFFFFF"/>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1300">
                <a:solidFill>
                  <a:srgbClr val="FFFFFF"/>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1300">
                <a:solidFill>
                  <a:srgbClr val="FFFFFF"/>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1300">
                <a:solidFill>
                  <a:srgbClr val="FFFFFF"/>
                </a:solidFill>
                <a:latin typeface="Calibri" panose="020F0502020204030204" pitchFamily="34" charset="0"/>
                <a:ea typeface="MS PGothic" panose="020B0600070205080204" pitchFamily="34" charset="-128"/>
              </a:defRPr>
            </a:lvl9pPr>
          </a:lstStyle>
          <a:p>
            <a:pPr algn="ctr">
              <a:lnSpc>
                <a:spcPct val="97000"/>
              </a:lnSpc>
              <a:buClr>
                <a:srgbClr val="000600"/>
              </a:buClr>
            </a:pPr>
            <a:r>
              <a:rPr lang="en-US" altLang="en-US" sz="1120" dirty="0">
                <a:solidFill>
                  <a:srgbClr val="000000"/>
                </a:solidFill>
                <a:latin typeface="Arial" panose="020B0604020202020204" pitchFamily="34" charset="0"/>
              </a:rPr>
              <a:t>Extract</a:t>
            </a:r>
          </a:p>
          <a:p>
            <a:pPr algn="ctr">
              <a:lnSpc>
                <a:spcPct val="97000"/>
              </a:lnSpc>
              <a:buClr>
                <a:srgbClr val="000600"/>
              </a:buClr>
            </a:pPr>
            <a:r>
              <a:rPr lang="en-US" altLang="en-US" sz="1120" dirty="0">
                <a:solidFill>
                  <a:srgbClr val="000000"/>
                </a:solidFill>
                <a:latin typeface="Arial" panose="020B0604020202020204" pitchFamily="34" charset="0"/>
              </a:rPr>
              <a:t>Transform</a:t>
            </a:r>
          </a:p>
          <a:p>
            <a:pPr algn="ctr">
              <a:lnSpc>
                <a:spcPct val="97000"/>
              </a:lnSpc>
              <a:buClr>
                <a:srgbClr val="000600"/>
              </a:buClr>
            </a:pPr>
            <a:r>
              <a:rPr lang="en-US" altLang="en-US" sz="1120" dirty="0">
                <a:solidFill>
                  <a:srgbClr val="000000"/>
                </a:solidFill>
                <a:latin typeface="Arial" panose="020B0604020202020204" pitchFamily="34" charset="0"/>
              </a:rPr>
              <a:t>Load </a:t>
            </a:r>
          </a:p>
        </p:txBody>
      </p:sp>
      <p:sp>
        <p:nvSpPr>
          <p:cNvPr id="112" name="Rounded Rectangle 116"/>
          <p:cNvSpPr>
            <a:spLocks noChangeArrowheads="1"/>
          </p:cNvSpPr>
          <p:nvPr/>
        </p:nvSpPr>
        <p:spPr bwMode="auto">
          <a:xfrm>
            <a:off x="5689216" y="2926023"/>
            <a:ext cx="1036758" cy="569974"/>
          </a:xfrm>
          <a:prstGeom prst="roundRect">
            <a:avLst>
              <a:gd name="adj" fmla="val 16667"/>
            </a:avLst>
          </a:prstGeom>
          <a:solidFill>
            <a:schemeClr val="bg1"/>
          </a:solidFill>
          <a:ln w="12700" algn="ctr">
            <a:solidFill>
              <a:srgbClr val="595959"/>
            </a:solidFill>
            <a:round/>
            <a:headEnd/>
            <a:tailEnd/>
          </a:ln>
        </p:spPr>
        <p:txBody>
          <a:bodyPr lIns="0" tIns="0" rIns="0" bIns="0" anchor="ctr" anchorCtr="1"/>
          <a:lstStyle>
            <a:lvl1pPr defTabSz="457200">
              <a:defRPr sz="1300">
                <a:solidFill>
                  <a:srgbClr val="FFFFFF"/>
                </a:solidFill>
                <a:latin typeface="Calibri" panose="020F0502020204030204" pitchFamily="34" charset="0"/>
                <a:ea typeface="MS PGothic" panose="020B0600070205080204" pitchFamily="34" charset="-128"/>
              </a:defRPr>
            </a:lvl1pPr>
            <a:lvl2pPr marL="742950" indent="-285750" defTabSz="457200">
              <a:defRPr sz="1300">
                <a:solidFill>
                  <a:srgbClr val="FFFFFF"/>
                </a:solidFill>
                <a:latin typeface="Calibri" panose="020F0502020204030204" pitchFamily="34" charset="0"/>
                <a:ea typeface="MS PGothic" panose="020B0600070205080204" pitchFamily="34" charset="-128"/>
              </a:defRPr>
            </a:lvl2pPr>
            <a:lvl3pPr marL="1143000" indent="-228600" defTabSz="457200">
              <a:defRPr sz="1300">
                <a:solidFill>
                  <a:srgbClr val="FFFFFF"/>
                </a:solidFill>
                <a:latin typeface="Calibri" panose="020F0502020204030204" pitchFamily="34" charset="0"/>
                <a:ea typeface="MS PGothic" panose="020B0600070205080204" pitchFamily="34" charset="-128"/>
              </a:defRPr>
            </a:lvl3pPr>
            <a:lvl4pPr marL="1600200" indent="-228600" defTabSz="457200">
              <a:defRPr sz="1300">
                <a:solidFill>
                  <a:srgbClr val="FFFFFF"/>
                </a:solidFill>
                <a:latin typeface="Calibri" panose="020F0502020204030204" pitchFamily="34" charset="0"/>
                <a:ea typeface="MS PGothic" panose="020B0600070205080204" pitchFamily="34" charset="-128"/>
              </a:defRPr>
            </a:lvl4pPr>
            <a:lvl5pPr marL="2057400" indent="-228600" defTabSz="457200">
              <a:defRPr sz="1300">
                <a:solidFill>
                  <a:srgbClr val="FFFFFF"/>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1300">
                <a:solidFill>
                  <a:srgbClr val="FFFFFF"/>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1300">
                <a:solidFill>
                  <a:srgbClr val="FFFFFF"/>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1300">
                <a:solidFill>
                  <a:srgbClr val="FFFFFF"/>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1300">
                <a:solidFill>
                  <a:srgbClr val="FFFFFF"/>
                </a:solidFill>
                <a:latin typeface="Calibri" panose="020F0502020204030204" pitchFamily="34" charset="0"/>
                <a:ea typeface="MS PGothic" panose="020B0600070205080204" pitchFamily="34" charset="-128"/>
              </a:defRPr>
            </a:lvl9pPr>
          </a:lstStyle>
          <a:p>
            <a:pPr algn="ctr">
              <a:lnSpc>
                <a:spcPct val="97000"/>
              </a:lnSpc>
              <a:buClr>
                <a:srgbClr val="000600"/>
              </a:buClr>
            </a:pPr>
            <a:r>
              <a:rPr lang="en-US" altLang="en-US" sz="1120" dirty="0">
                <a:solidFill>
                  <a:srgbClr val="000000"/>
                </a:solidFill>
                <a:latin typeface="Arial" panose="020B0604020202020204" pitchFamily="34" charset="0"/>
              </a:rPr>
              <a:t>Data Ingestion Batch</a:t>
            </a:r>
          </a:p>
        </p:txBody>
      </p:sp>
      <p:sp>
        <p:nvSpPr>
          <p:cNvPr id="118" name="Rounded Rectangle 116"/>
          <p:cNvSpPr>
            <a:spLocks noChangeArrowheads="1"/>
          </p:cNvSpPr>
          <p:nvPr/>
        </p:nvSpPr>
        <p:spPr bwMode="auto">
          <a:xfrm>
            <a:off x="7737589" y="3086811"/>
            <a:ext cx="1036758" cy="569974"/>
          </a:xfrm>
          <a:prstGeom prst="roundRect">
            <a:avLst>
              <a:gd name="adj" fmla="val 16667"/>
            </a:avLst>
          </a:prstGeom>
          <a:solidFill>
            <a:schemeClr val="bg1"/>
          </a:solidFill>
          <a:ln w="12700" algn="ctr">
            <a:solidFill>
              <a:srgbClr val="595959"/>
            </a:solidFill>
            <a:round/>
            <a:headEnd/>
            <a:tailEnd/>
          </a:ln>
        </p:spPr>
        <p:txBody>
          <a:bodyPr lIns="0" tIns="0" rIns="0" bIns="0" anchor="ctr" anchorCtr="1"/>
          <a:lstStyle>
            <a:lvl1pPr defTabSz="457200">
              <a:defRPr sz="1300">
                <a:solidFill>
                  <a:srgbClr val="FFFFFF"/>
                </a:solidFill>
                <a:latin typeface="Calibri" panose="020F0502020204030204" pitchFamily="34" charset="0"/>
                <a:ea typeface="MS PGothic" panose="020B0600070205080204" pitchFamily="34" charset="-128"/>
              </a:defRPr>
            </a:lvl1pPr>
            <a:lvl2pPr marL="742950" indent="-285750" defTabSz="457200">
              <a:defRPr sz="1300">
                <a:solidFill>
                  <a:srgbClr val="FFFFFF"/>
                </a:solidFill>
                <a:latin typeface="Calibri" panose="020F0502020204030204" pitchFamily="34" charset="0"/>
                <a:ea typeface="MS PGothic" panose="020B0600070205080204" pitchFamily="34" charset="-128"/>
              </a:defRPr>
            </a:lvl2pPr>
            <a:lvl3pPr marL="1143000" indent="-228600" defTabSz="457200">
              <a:defRPr sz="1300">
                <a:solidFill>
                  <a:srgbClr val="FFFFFF"/>
                </a:solidFill>
                <a:latin typeface="Calibri" panose="020F0502020204030204" pitchFamily="34" charset="0"/>
                <a:ea typeface="MS PGothic" panose="020B0600070205080204" pitchFamily="34" charset="-128"/>
              </a:defRPr>
            </a:lvl3pPr>
            <a:lvl4pPr marL="1600200" indent="-228600" defTabSz="457200">
              <a:defRPr sz="1300">
                <a:solidFill>
                  <a:srgbClr val="FFFFFF"/>
                </a:solidFill>
                <a:latin typeface="Calibri" panose="020F0502020204030204" pitchFamily="34" charset="0"/>
                <a:ea typeface="MS PGothic" panose="020B0600070205080204" pitchFamily="34" charset="-128"/>
              </a:defRPr>
            </a:lvl4pPr>
            <a:lvl5pPr marL="2057400" indent="-228600" defTabSz="457200">
              <a:defRPr sz="1300">
                <a:solidFill>
                  <a:srgbClr val="FFFFFF"/>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1300">
                <a:solidFill>
                  <a:srgbClr val="FFFFFF"/>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1300">
                <a:solidFill>
                  <a:srgbClr val="FFFFFF"/>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1300">
                <a:solidFill>
                  <a:srgbClr val="FFFFFF"/>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1300">
                <a:solidFill>
                  <a:srgbClr val="FFFFFF"/>
                </a:solidFill>
                <a:latin typeface="Calibri" panose="020F0502020204030204" pitchFamily="34" charset="0"/>
                <a:ea typeface="MS PGothic" panose="020B0600070205080204" pitchFamily="34" charset="-128"/>
              </a:defRPr>
            </a:lvl9pPr>
          </a:lstStyle>
          <a:p>
            <a:pPr algn="ctr">
              <a:lnSpc>
                <a:spcPct val="97000"/>
              </a:lnSpc>
              <a:buClr>
                <a:srgbClr val="000600"/>
              </a:buClr>
            </a:pPr>
            <a:r>
              <a:rPr lang="en-US" altLang="en-US" sz="1120" dirty="0">
                <a:solidFill>
                  <a:srgbClr val="000000"/>
                </a:solidFill>
                <a:latin typeface="Arial" panose="020B0604020202020204" pitchFamily="34" charset="0"/>
              </a:rPr>
              <a:t>Raw data</a:t>
            </a:r>
          </a:p>
        </p:txBody>
      </p:sp>
      <p:sp>
        <p:nvSpPr>
          <p:cNvPr id="119" name="Rounded Rectangle 116"/>
          <p:cNvSpPr>
            <a:spLocks noChangeArrowheads="1"/>
          </p:cNvSpPr>
          <p:nvPr/>
        </p:nvSpPr>
        <p:spPr bwMode="auto">
          <a:xfrm>
            <a:off x="7758179" y="4120298"/>
            <a:ext cx="1036758" cy="569974"/>
          </a:xfrm>
          <a:prstGeom prst="roundRect">
            <a:avLst>
              <a:gd name="adj" fmla="val 16667"/>
            </a:avLst>
          </a:prstGeom>
          <a:solidFill>
            <a:schemeClr val="bg1"/>
          </a:solidFill>
          <a:ln w="12700" algn="ctr">
            <a:solidFill>
              <a:srgbClr val="595959"/>
            </a:solidFill>
            <a:round/>
            <a:headEnd/>
            <a:tailEnd/>
          </a:ln>
        </p:spPr>
        <p:txBody>
          <a:bodyPr lIns="0" tIns="0" rIns="0" bIns="0" anchor="ctr" anchorCtr="1"/>
          <a:lstStyle>
            <a:lvl1pPr defTabSz="457200">
              <a:defRPr sz="1300">
                <a:solidFill>
                  <a:srgbClr val="FFFFFF"/>
                </a:solidFill>
                <a:latin typeface="Calibri" panose="020F0502020204030204" pitchFamily="34" charset="0"/>
                <a:ea typeface="MS PGothic" panose="020B0600070205080204" pitchFamily="34" charset="-128"/>
              </a:defRPr>
            </a:lvl1pPr>
            <a:lvl2pPr marL="742950" indent="-285750" defTabSz="457200">
              <a:defRPr sz="1300">
                <a:solidFill>
                  <a:srgbClr val="FFFFFF"/>
                </a:solidFill>
                <a:latin typeface="Calibri" panose="020F0502020204030204" pitchFamily="34" charset="0"/>
                <a:ea typeface="MS PGothic" panose="020B0600070205080204" pitchFamily="34" charset="-128"/>
              </a:defRPr>
            </a:lvl2pPr>
            <a:lvl3pPr marL="1143000" indent="-228600" defTabSz="457200">
              <a:defRPr sz="1300">
                <a:solidFill>
                  <a:srgbClr val="FFFFFF"/>
                </a:solidFill>
                <a:latin typeface="Calibri" panose="020F0502020204030204" pitchFamily="34" charset="0"/>
                <a:ea typeface="MS PGothic" panose="020B0600070205080204" pitchFamily="34" charset="-128"/>
              </a:defRPr>
            </a:lvl3pPr>
            <a:lvl4pPr marL="1600200" indent="-228600" defTabSz="457200">
              <a:defRPr sz="1300">
                <a:solidFill>
                  <a:srgbClr val="FFFFFF"/>
                </a:solidFill>
                <a:latin typeface="Calibri" panose="020F0502020204030204" pitchFamily="34" charset="0"/>
                <a:ea typeface="MS PGothic" panose="020B0600070205080204" pitchFamily="34" charset="-128"/>
              </a:defRPr>
            </a:lvl4pPr>
            <a:lvl5pPr marL="2057400" indent="-228600" defTabSz="457200">
              <a:defRPr sz="1300">
                <a:solidFill>
                  <a:srgbClr val="FFFFFF"/>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1300">
                <a:solidFill>
                  <a:srgbClr val="FFFFFF"/>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1300">
                <a:solidFill>
                  <a:srgbClr val="FFFFFF"/>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1300">
                <a:solidFill>
                  <a:srgbClr val="FFFFFF"/>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1300">
                <a:solidFill>
                  <a:srgbClr val="FFFFFF"/>
                </a:solidFill>
                <a:latin typeface="Calibri" panose="020F0502020204030204" pitchFamily="34" charset="0"/>
                <a:ea typeface="MS PGothic" panose="020B0600070205080204" pitchFamily="34" charset="-128"/>
              </a:defRPr>
            </a:lvl9pPr>
          </a:lstStyle>
          <a:p>
            <a:pPr algn="ctr">
              <a:lnSpc>
                <a:spcPct val="97000"/>
              </a:lnSpc>
              <a:buClr>
                <a:srgbClr val="000600"/>
              </a:buClr>
            </a:pPr>
            <a:r>
              <a:rPr lang="en-US" altLang="en-US" sz="1120" dirty="0">
                <a:solidFill>
                  <a:srgbClr val="000000"/>
                </a:solidFill>
                <a:latin typeface="Arial" panose="020B0604020202020204" pitchFamily="34" charset="0"/>
              </a:rPr>
              <a:t>Transformed</a:t>
            </a:r>
          </a:p>
        </p:txBody>
      </p:sp>
      <p:sp>
        <p:nvSpPr>
          <p:cNvPr id="120" name="Rounded Rectangle 116"/>
          <p:cNvSpPr>
            <a:spLocks noChangeArrowheads="1"/>
          </p:cNvSpPr>
          <p:nvPr/>
        </p:nvSpPr>
        <p:spPr bwMode="auto">
          <a:xfrm>
            <a:off x="9538738" y="4061661"/>
            <a:ext cx="1036758" cy="569974"/>
          </a:xfrm>
          <a:prstGeom prst="roundRect">
            <a:avLst>
              <a:gd name="adj" fmla="val 16667"/>
            </a:avLst>
          </a:prstGeom>
          <a:solidFill>
            <a:schemeClr val="bg1"/>
          </a:solidFill>
          <a:ln w="12700" algn="ctr">
            <a:solidFill>
              <a:srgbClr val="595959"/>
            </a:solidFill>
            <a:round/>
            <a:headEnd/>
            <a:tailEnd/>
          </a:ln>
        </p:spPr>
        <p:txBody>
          <a:bodyPr lIns="0" tIns="0" rIns="0" bIns="0" anchor="ctr" anchorCtr="1"/>
          <a:lstStyle>
            <a:lvl1pPr defTabSz="457200">
              <a:defRPr sz="1300">
                <a:solidFill>
                  <a:srgbClr val="FFFFFF"/>
                </a:solidFill>
                <a:latin typeface="Calibri" panose="020F0502020204030204" pitchFamily="34" charset="0"/>
                <a:ea typeface="MS PGothic" panose="020B0600070205080204" pitchFamily="34" charset="-128"/>
              </a:defRPr>
            </a:lvl1pPr>
            <a:lvl2pPr marL="742950" indent="-285750" defTabSz="457200">
              <a:defRPr sz="1300">
                <a:solidFill>
                  <a:srgbClr val="FFFFFF"/>
                </a:solidFill>
                <a:latin typeface="Calibri" panose="020F0502020204030204" pitchFamily="34" charset="0"/>
                <a:ea typeface="MS PGothic" panose="020B0600070205080204" pitchFamily="34" charset="-128"/>
              </a:defRPr>
            </a:lvl2pPr>
            <a:lvl3pPr marL="1143000" indent="-228600" defTabSz="457200">
              <a:defRPr sz="1300">
                <a:solidFill>
                  <a:srgbClr val="FFFFFF"/>
                </a:solidFill>
                <a:latin typeface="Calibri" panose="020F0502020204030204" pitchFamily="34" charset="0"/>
                <a:ea typeface="MS PGothic" panose="020B0600070205080204" pitchFamily="34" charset="-128"/>
              </a:defRPr>
            </a:lvl3pPr>
            <a:lvl4pPr marL="1600200" indent="-228600" defTabSz="457200">
              <a:defRPr sz="1300">
                <a:solidFill>
                  <a:srgbClr val="FFFFFF"/>
                </a:solidFill>
                <a:latin typeface="Calibri" panose="020F0502020204030204" pitchFamily="34" charset="0"/>
                <a:ea typeface="MS PGothic" panose="020B0600070205080204" pitchFamily="34" charset="-128"/>
              </a:defRPr>
            </a:lvl4pPr>
            <a:lvl5pPr marL="2057400" indent="-228600" defTabSz="457200">
              <a:defRPr sz="1300">
                <a:solidFill>
                  <a:srgbClr val="FFFFFF"/>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1300">
                <a:solidFill>
                  <a:srgbClr val="FFFFFF"/>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1300">
                <a:solidFill>
                  <a:srgbClr val="FFFFFF"/>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1300">
                <a:solidFill>
                  <a:srgbClr val="FFFFFF"/>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1300">
                <a:solidFill>
                  <a:srgbClr val="FFFFFF"/>
                </a:solidFill>
                <a:latin typeface="Calibri" panose="020F0502020204030204" pitchFamily="34" charset="0"/>
                <a:ea typeface="MS PGothic" panose="020B0600070205080204" pitchFamily="34" charset="-128"/>
              </a:defRPr>
            </a:lvl9pPr>
          </a:lstStyle>
          <a:p>
            <a:pPr algn="ctr">
              <a:lnSpc>
                <a:spcPct val="97000"/>
              </a:lnSpc>
              <a:buClr>
                <a:srgbClr val="000600"/>
              </a:buClr>
            </a:pPr>
            <a:r>
              <a:rPr lang="en-US" altLang="en-US" sz="1120" dirty="0">
                <a:solidFill>
                  <a:srgbClr val="000000"/>
                </a:solidFill>
                <a:latin typeface="Arial" panose="020B0604020202020204" pitchFamily="34" charset="0"/>
              </a:rPr>
              <a:t>Feature matrix</a:t>
            </a:r>
          </a:p>
        </p:txBody>
      </p:sp>
      <p:pic>
        <p:nvPicPr>
          <p:cNvPr id="71" name="Picture 70"/>
          <p:cNvPicPr>
            <a:picLocks noChangeAspect="1"/>
          </p:cNvPicPr>
          <p:nvPr/>
        </p:nvPicPr>
        <p:blipFill>
          <a:blip r:embed="rId2"/>
          <a:stretch>
            <a:fillRect/>
          </a:stretch>
        </p:blipFill>
        <p:spPr>
          <a:xfrm>
            <a:off x="9568172" y="2880112"/>
            <a:ext cx="861925" cy="646445"/>
          </a:xfrm>
          <a:prstGeom prst="rect">
            <a:avLst/>
          </a:prstGeom>
        </p:spPr>
      </p:pic>
      <p:sp>
        <p:nvSpPr>
          <p:cNvPr id="72" name="テキスト ボックス 22"/>
          <p:cNvSpPr txBox="1">
            <a:spLocks noChangeArrowheads="1"/>
          </p:cNvSpPr>
          <p:nvPr/>
        </p:nvSpPr>
        <p:spPr bwMode="auto">
          <a:xfrm>
            <a:off x="8865405" y="3467749"/>
            <a:ext cx="1138710" cy="28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ndara" panose="020E0502030303020204" pitchFamily="34" charset="0"/>
                <a:ea typeface="MS PGothic" panose="020B0600070205080204" pitchFamily="34" charset="-128"/>
              </a:defRPr>
            </a:lvl1pPr>
            <a:lvl2pPr marL="742950" indent="-285750">
              <a:defRPr>
                <a:solidFill>
                  <a:schemeClr val="tx1"/>
                </a:solidFill>
                <a:latin typeface="Candara" panose="020E0502030303020204" pitchFamily="34" charset="0"/>
                <a:ea typeface="MS PGothic" panose="020B0600070205080204" pitchFamily="34" charset="-128"/>
              </a:defRPr>
            </a:lvl2pPr>
            <a:lvl3pPr marL="1143000" indent="-228600">
              <a:defRPr>
                <a:solidFill>
                  <a:schemeClr val="tx1"/>
                </a:solidFill>
                <a:latin typeface="Candara" panose="020E0502030303020204" pitchFamily="34" charset="0"/>
                <a:ea typeface="MS PGothic" panose="020B0600070205080204" pitchFamily="34" charset="-128"/>
              </a:defRPr>
            </a:lvl3pPr>
            <a:lvl4pPr marL="1600200" indent="-228600">
              <a:defRPr>
                <a:solidFill>
                  <a:schemeClr val="tx1"/>
                </a:solidFill>
                <a:latin typeface="Candara" panose="020E0502030303020204" pitchFamily="34" charset="0"/>
                <a:ea typeface="MS PGothic" panose="020B0600070205080204" pitchFamily="34" charset="-128"/>
              </a:defRPr>
            </a:lvl4pPr>
            <a:lvl5pPr marL="2057400" indent="-228600">
              <a:defRPr>
                <a:solidFill>
                  <a:schemeClr val="tx1"/>
                </a:solidFill>
                <a:latin typeface="Candara" panose="020E0502030303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9pPr>
          </a:lstStyle>
          <a:p>
            <a:r>
              <a:rPr kumimoji="1" lang="en-US" altLang="ja-JP" sz="1280" b="1" dirty="0">
                <a:solidFill>
                  <a:schemeClr val="bg2">
                    <a:lumMod val="75000"/>
                  </a:schemeClr>
                </a:solidFill>
                <a:latin typeface="Arial" panose="020B0604020202020204" pitchFamily="34" charset="0"/>
              </a:rPr>
              <a:t>Time-series </a:t>
            </a:r>
            <a:endParaRPr kumimoji="1" lang="ja-JP" altLang="en-US" sz="1280" b="1" dirty="0">
              <a:solidFill>
                <a:schemeClr val="bg2">
                  <a:lumMod val="75000"/>
                </a:schemeClr>
              </a:solidFill>
              <a:latin typeface="Arial" panose="020B0604020202020204" pitchFamily="34" charset="0"/>
            </a:endParaRPr>
          </a:p>
        </p:txBody>
      </p:sp>
      <p:sp>
        <p:nvSpPr>
          <p:cNvPr id="34" name="テキスト ボックス 85"/>
          <p:cNvSpPr txBox="1"/>
          <p:nvPr/>
        </p:nvSpPr>
        <p:spPr>
          <a:xfrm>
            <a:off x="12388207" y="3260615"/>
            <a:ext cx="1566440" cy="289310"/>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pPr algn="ctr"/>
            <a:r>
              <a:rPr lang="en-US" altLang="ja-JP" sz="1280" dirty="0">
                <a:solidFill>
                  <a:srgbClr val="00366C"/>
                </a:solidFill>
              </a:rPr>
              <a:t>Anomaly Detection</a:t>
            </a:r>
          </a:p>
        </p:txBody>
      </p:sp>
      <p:pic>
        <p:nvPicPr>
          <p:cNvPr id="73" name="Picture 72"/>
          <p:cNvPicPr>
            <a:picLocks noChangeAspect="1"/>
          </p:cNvPicPr>
          <p:nvPr/>
        </p:nvPicPr>
        <p:blipFill>
          <a:blip r:embed="rId3"/>
          <a:stretch>
            <a:fillRect/>
          </a:stretch>
        </p:blipFill>
        <p:spPr>
          <a:xfrm>
            <a:off x="10527217" y="3002142"/>
            <a:ext cx="1282954" cy="269085"/>
          </a:xfrm>
          <a:prstGeom prst="rect">
            <a:avLst/>
          </a:prstGeom>
        </p:spPr>
      </p:pic>
      <p:pic>
        <p:nvPicPr>
          <p:cNvPr id="75" name="Picture 74"/>
          <p:cNvPicPr>
            <a:picLocks noChangeAspect="1"/>
          </p:cNvPicPr>
          <p:nvPr/>
        </p:nvPicPr>
        <p:blipFill>
          <a:blip r:embed="rId4"/>
          <a:stretch>
            <a:fillRect/>
          </a:stretch>
        </p:blipFill>
        <p:spPr>
          <a:xfrm>
            <a:off x="10604846" y="4185140"/>
            <a:ext cx="1205325" cy="395333"/>
          </a:xfrm>
          <a:prstGeom prst="rect">
            <a:avLst/>
          </a:prstGeom>
        </p:spPr>
      </p:pic>
      <p:sp>
        <p:nvSpPr>
          <p:cNvPr id="68" name="テキスト ボックス 85"/>
          <p:cNvSpPr txBox="1"/>
          <p:nvPr/>
        </p:nvSpPr>
        <p:spPr>
          <a:xfrm>
            <a:off x="12388207" y="3954988"/>
            <a:ext cx="1566440" cy="289310"/>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pPr algn="ctr"/>
            <a:r>
              <a:rPr lang="en-US" altLang="ja-JP" sz="1280" dirty="0">
                <a:solidFill>
                  <a:srgbClr val="00366C"/>
                </a:solidFill>
              </a:rPr>
              <a:t>Failure Risk Analysis</a:t>
            </a:r>
            <a:endParaRPr kumimoji="1" lang="en-US" altLang="ja-JP" sz="1280" dirty="0">
              <a:solidFill>
                <a:srgbClr val="00366C"/>
              </a:solidFill>
              <a:ea typeface="ＭＳ Ｐゴシック" charset="0"/>
              <a:cs typeface="ＭＳ Ｐゴシック" charset="0"/>
            </a:endParaRPr>
          </a:p>
        </p:txBody>
      </p:sp>
      <p:sp>
        <p:nvSpPr>
          <p:cNvPr id="80" name="テキスト ボックス 85"/>
          <p:cNvSpPr txBox="1"/>
          <p:nvPr/>
        </p:nvSpPr>
        <p:spPr>
          <a:xfrm>
            <a:off x="10520345" y="3441379"/>
            <a:ext cx="1289829" cy="289310"/>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pPr algn="ctr"/>
            <a:r>
              <a:rPr lang="en-US" altLang="ja-JP" sz="1280" dirty="0">
                <a:solidFill>
                  <a:srgbClr val="00366C"/>
                </a:solidFill>
              </a:rPr>
              <a:t>ML Algorithms</a:t>
            </a:r>
          </a:p>
        </p:txBody>
      </p:sp>
      <p:sp>
        <p:nvSpPr>
          <p:cNvPr id="85" name="Rounded Rectangle 116"/>
          <p:cNvSpPr>
            <a:spLocks noChangeArrowheads="1"/>
          </p:cNvSpPr>
          <p:nvPr/>
        </p:nvSpPr>
        <p:spPr bwMode="auto">
          <a:xfrm>
            <a:off x="5715944" y="4457783"/>
            <a:ext cx="1036758" cy="569974"/>
          </a:xfrm>
          <a:prstGeom prst="roundRect">
            <a:avLst>
              <a:gd name="adj" fmla="val 16667"/>
            </a:avLst>
          </a:prstGeom>
          <a:solidFill>
            <a:schemeClr val="bg1"/>
          </a:solidFill>
          <a:ln w="12700" algn="ctr">
            <a:solidFill>
              <a:srgbClr val="595959"/>
            </a:solidFill>
            <a:round/>
            <a:headEnd/>
            <a:tailEnd/>
          </a:ln>
        </p:spPr>
        <p:txBody>
          <a:bodyPr lIns="0" tIns="0" rIns="0" bIns="0" anchor="ctr" anchorCtr="1"/>
          <a:lstStyle>
            <a:lvl1pPr defTabSz="457200">
              <a:defRPr sz="1300">
                <a:solidFill>
                  <a:srgbClr val="FFFFFF"/>
                </a:solidFill>
                <a:latin typeface="Calibri" panose="020F0502020204030204" pitchFamily="34" charset="0"/>
                <a:ea typeface="MS PGothic" panose="020B0600070205080204" pitchFamily="34" charset="-128"/>
              </a:defRPr>
            </a:lvl1pPr>
            <a:lvl2pPr marL="742950" indent="-285750" defTabSz="457200">
              <a:defRPr sz="1300">
                <a:solidFill>
                  <a:srgbClr val="FFFFFF"/>
                </a:solidFill>
                <a:latin typeface="Calibri" panose="020F0502020204030204" pitchFamily="34" charset="0"/>
                <a:ea typeface="MS PGothic" panose="020B0600070205080204" pitchFamily="34" charset="-128"/>
              </a:defRPr>
            </a:lvl2pPr>
            <a:lvl3pPr marL="1143000" indent="-228600" defTabSz="457200">
              <a:defRPr sz="1300">
                <a:solidFill>
                  <a:srgbClr val="FFFFFF"/>
                </a:solidFill>
                <a:latin typeface="Calibri" panose="020F0502020204030204" pitchFamily="34" charset="0"/>
                <a:ea typeface="MS PGothic" panose="020B0600070205080204" pitchFamily="34" charset="-128"/>
              </a:defRPr>
            </a:lvl3pPr>
            <a:lvl4pPr marL="1600200" indent="-228600" defTabSz="457200">
              <a:defRPr sz="1300">
                <a:solidFill>
                  <a:srgbClr val="FFFFFF"/>
                </a:solidFill>
                <a:latin typeface="Calibri" panose="020F0502020204030204" pitchFamily="34" charset="0"/>
                <a:ea typeface="MS PGothic" panose="020B0600070205080204" pitchFamily="34" charset="-128"/>
              </a:defRPr>
            </a:lvl4pPr>
            <a:lvl5pPr marL="2057400" indent="-228600" defTabSz="457200">
              <a:defRPr sz="1300">
                <a:solidFill>
                  <a:srgbClr val="FFFFFF"/>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1300">
                <a:solidFill>
                  <a:srgbClr val="FFFFFF"/>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1300">
                <a:solidFill>
                  <a:srgbClr val="FFFFFF"/>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1300">
                <a:solidFill>
                  <a:srgbClr val="FFFFFF"/>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1300">
                <a:solidFill>
                  <a:srgbClr val="FFFFFF"/>
                </a:solidFill>
                <a:latin typeface="Calibri" panose="020F0502020204030204" pitchFamily="34" charset="0"/>
                <a:ea typeface="MS PGothic" panose="020B0600070205080204" pitchFamily="34" charset="-128"/>
              </a:defRPr>
            </a:lvl9pPr>
          </a:lstStyle>
          <a:p>
            <a:pPr algn="ctr">
              <a:lnSpc>
                <a:spcPct val="97000"/>
              </a:lnSpc>
              <a:buClr>
                <a:srgbClr val="000600"/>
              </a:buClr>
            </a:pPr>
            <a:r>
              <a:rPr lang="en-US" altLang="en-US" sz="1120" dirty="0">
                <a:solidFill>
                  <a:srgbClr val="000000"/>
                </a:solidFill>
                <a:latin typeface="Arial" panose="020B0604020202020204" pitchFamily="34" charset="0"/>
              </a:rPr>
              <a:t>Quality</a:t>
            </a:r>
          </a:p>
        </p:txBody>
      </p:sp>
      <p:sp>
        <p:nvSpPr>
          <p:cNvPr id="74" name="Rectangle: Rounded Corners 73"/>
          <p:cNvSpPr/>
          <p:nvPr/>
        </p:nvSpPr>
        <p:spPr>
          <a:xfrm>
            <a:off x="4648372" y="1370887"/>
            <a:ext cx="9641374" cy="5562034"/>
          </a:xfrm>
          <a:prstGeom prst="roundRect">
            <a:avLst>
              <a:gd name="adj" fmla="val 3161"/>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4160" dirty="0"/>
          </a:p>
        </p:txBody>
      </p:sp>
      <p:pic>
        <p:nvPicPr>
          <p:cNvPr id="77" name="Picture 76"/>
          <p:cNvPicPr>
            <a:picLocks noChangeAspect="1"/>
          </p:cNvPicPr>
          <p:nvPr/>
        </p:nvPicPr>
        <p:blipFill>
          <a:blip r:embed="rId5"/>
          <a:stretch>
            <a:fillRect/>
          </a:stretch>
        </p:blipFill>
        <p:spPr>
          <a:xfrm>
            <a:off x="11142990" y="1098779"/>
            <a:ext cx="667181" cy="649149"/>
          </a:xfrm>
          <a:prstGeom prst="rect">
            <a:avLst/>
          </a:prstGeom>
        </p:spPr>
      </p:pic>
      <p:pic>
        <p:nvPicPr>
          <p:cNvPr id="79" name="Picture 78"/>
          <p:cNvPicPr>
            <a:picLocks noChangeAspect="1"/>
          </p:cNvPicPr>
          <p:nvPr/>
        </p:nvPicPr>
        <p:blipFill>
          <a:blip r:embed="rId6"/>
          <a:stretch>
            <a:fillRect/>
          </a:stretch>
        </p:blipFill>
        <p:spPr>
          <a:xfrm>
            <a:off x="8375735" y="6902237"/>
            <a:ext cx="2624931" cy="543810"/>
          </a:xfrm>
          <a:prstGeom prst="rect">
            <a:avLst/>
          </a:prstGeom>
        </p:spPr>
      </p:pic>
      <p:sp>
        <p:nvSpPr>
          <p:cNvPr id="84" name="Slide Number Placeholder 3"/>
          <p:cNvSpPr txBox="1">
            <a:spLocks/>
          </p:cNvSpPr>
          <p:nvPr/>
        </p:nvSpPr>
        <p:spPr bwMode="auto">
          <a:xfrm>
            <a:off x="11115352" y="7952998"/>
            <a:ext cx="3413760" cy="27660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US"/>
            </a:defPPr>
            <a:lvl1pPr algn="r" rtl="0" eaLnBrk="0" fontAlgn="base" hangingPunct="0">
              <a:spcBef>
                <a:spcPct val="0"/>
              </a:spcBef>
              <a:spcAft>
                <a:spcPct val="0"/>
              </a:spcAft>
              <a:defRPr sz="900" kern="1200">
                <a:solidFill>
                  <a:srgbClr val="004266"/>
                </a:solidFill>
                <a:latin typeface="Arial" pitchFamily="34" charset="0"/>
                <a:ea typeface="ヒラギノ角ゴ Pro W3" charset="-128"/>
                <a:cs typeface="+mn-cs"/>
              </a:defRPr>
            </a:lvl1pPr>
            <a:lvl2pPr marL="457200" algn="l" rtl="0" fontAlgn="base">
              <a:spcBef>
                <a:spcPct val="0"/>
              </a:spcBef>
              <a:spcAft>
                <a:spcPct val="0"/>
              </a:spcAft>
              <a:defRPr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ern="1200">
                <a:solidFill>
                  <a:schemeClr val="tx1"/>
                </a:solidFill>
                <a:latin typeface="Arial" pitchFamily="34" charset="0"/>
                <a:ea typeface="ヒラギノ角ゴ Pro W3" charset="-128"/>
                <a:cs typeface="+mn-cs"/>
              </a:defRPr>
            </a:lvl5pPr>
            <a:lvl6pPr marL="2286000" algn="l" defTabSz="914400" rtl="0" eaLnBrk="1" latinLnBrk="0" hangingPunct="1">
              <a:defRPr kern="1200">
                <a:solidFill>
                  <a:schemeClr val="tx1"/>
                </a:solidFill>
                <a:latin typeface="Arial" pitchFamily="34" charset="0"/>
                <a:ea typeface="ヒラギノ角ゴ Pro W3" charset="-128"/>
                <a:cs typeface="+mn-cs"/>
              </a:defRPr>
            </a:lvl6pPr>
            <a:lvl7pPr marL="2743200" algn="l" defTabSz="914400" rtl="0" eaLnBrk="1" latinLnBrk="0" hangingPunct="1">
              <a:defRPr kern="1200">
                <a:solidFill>
                  <a:schemeClr val="tx1"/>
                </a:solidFill>
                <a:latin typeface="Arial" pitchFamily="34" charset="0"/>
                <a:ea typeface="ヒラギノ角ゴ Pro W3" charset="-128"/>
                <a:cs typeface="+mn-cs"/>
              </a:defRPr>
            </a:lvl7pPr>
            <a:lvl8pPr marL="3200400" algn="l" defTabSz="914400" rtl="0" eaLnBrk="1" latinLnBrk="0" hangingPunct="1">
              <a:defRPr kern="1200">
                <a:solidFill>
                  <a:schemeClr val="tx1"/>
                </a:solidFill>
                <a:latin typeface="Arial" pitchFamily="34" charset="0"/>
                <a:ea typeface="ヒラギノ角ゴ Pro W3" charset="-128"/>
                <a:cs typeface="+mn-cs"/>
              </a:defRPr>
            </a:lvl8pPr>
            <a:lvl9pPr marL="3657600" algn="l" defTabSz="914400" rtl="0" eaLnBrk="1" latinLnBrk="0" hangingPunct="1">
              <a:defRPr kern="1200">
                <a:solidFill>
                  <a:schemeClr val="tx1"/>
                </a:solidFill>
                <a:latin typeface="Arial" pitchFamily="34" charset="0"/>
                <a:ea typeface="ヒラギノ角ゴ Pro W3" charset="-128"/>
                <a:cs typeface="+mn-cs"/>
              </a:defRPr>
            </a:lvl9pPr>
          </a:lstStyle>
          <a:p>
            <a:r>
              <a:rPr lang="en-US" sz="1440" dirty="0"/>
              <a:t>IBM Confidential   |   Page </a:t>
            </a:r>
            <a:fld id="{5AD1C06C-095D-7F48-9AEE-E265BAD20FAF}" type="slidenum">
              <a:rPr lang="en-US" sz="1440" smtClean="0"/>
              <a:t>15</a:t>
            </a:fld>
            <a:endParaRPr lang="en-US" sz="1440" dirty="0"/>
          </a:p>
        </p:txBody>
      </p:sp>
    </p:spTree>
    <p:extLst>
      <p:ext uri="{BB962C8B-B14F-4D97-AF65-F5344CB8AC3E}">
        <p14:creationId xmlns:p14="http://schemas.microsoft.com/office/powerpoint/2010/main" val="2047275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flipH="1">
            <a:off x="4437841" y="838200"/>
            <a:ext cx="19618" cy="5910224"/>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0" name="角丸四角形 75"/>
          <p:cNvSpPr/>
          <p:nvPr/>
        </p:nvSpPr>
        <p:spPr>
          <a:xfrm>
            <a:off x="7545937" y="2519713"/>
            <a:ext cx="2278517" cy="2330013"/>
          </a:xfrm>
          <a:prstGeom prst="roundRect">
            <a:avLst>
              <a:gd name="adj" fmla="val 7382"/>
            </a:avLst>
          </a:prstGeom>
          <a:gradFill flip="none" rotWithShape="1">
            <a:gsLst>
              <a:gs pos="0">
                <a:schemeClr val="bg1">
                  <a:lumMod val="95000"/>
                </a:schemeClr>
              </a:gs>
              <a:gs pos="100000">
                <a:schemeClr val="bg1">
                  <a:lumMod val="85000"/>
                </a:schemeClr>
              </a:gs>
            </a:gsLst>
            <a:path path="circle">
              <a:fillToRect l="50000" t="50000" r="50000" b="50000"/>
            </a:path>
            <a:tileRect/>
          </a:gradFill>
          <a:ln w="9525">
            <a:solidFill>
              <a:schemeClr val="tx1">
                <a:lumMod val="75000"/>
                <a:lumOff val="25000"/>
              </a:schemeClr>
            </a:solidFill>
          </a:ln>
        </p:spPr>
        <p:style>
          <a:lnRef idx="1">
            <a:schemeClr val="dk1"/>
          </a:lnRef>
          <a:fillRef idx="2">
            <a:schemeClr val="dk1"/>
          </a:fillRef>
          <a:effectRef idx="1">
            <a:schemeClr val="dk1"/>
          </a:effectRef>
          <a:fontRef idx="minor">
            <a:schemeClr val="dk1"/>
          </a:fontRef>
        </p:style>
        <p:txBody>
          <a:bodyPr/>
          <a:lstStyle/>
          <a:p>
            <a:pPr>
              <a:defRPr/>
            </a:pPr>
            <a:endParaRPr lang="ja-JP" altLang="en-US" sz="1440" dirty="0">
              <a:solidFill>
                <a:srgbClr val="00366C"/>
              </a:solidFill>
            </a:endParaRPr>
          </a:p>
        </p:txBody>
      </p:sp>
      <p:cxnSp>
        <p:nvCxnSpPr>
          <p:cNvPr id="11" name="直線矢印コネクタ 4"/>
          <p:cNvCxnSpPr/>
          <p:nvPr/>
        </p:nvCxnSpPr>
        <p:spPr bwMode="auto">
          <a:xfrm flipV="1">
            <a:off x="2914283" y="3692365"/>
            <a:ext cx="1769491" cy="2934"/>
          </a:xfrm>
          <a:prstGeom prst="straightConnector1">
            <a:avLst/>
          </a:prstGeom>
          <a:ln>
            <a:solidFill>
              <a:schemeClr val="tx1">
                <a:lumMod val="75000"/>
                <a:lumOff val="25000"/>
              </a:schemeClr>
            </a:solidFill>
            <a:headEnd type="triangle" w="med" len="med"/>
            <a:tailEnd type="triangle"/>
          </a:ln>
        </p:spPr>
        <p:style>
          <a:lnRef idx="1">
            <a:schemeClr val="dk1"/>
          </a:lnRef>
          <a:fillRef idx="0">
            <a:schemeClr val="dk1"/>
          </a:fillRef>
          <a:effectRef idx="0">
            <a:schemeClr val="dk1"/>
          </a:effectRef>
          <a:fontRef idx="minor">
            <a:schemeClr val="tx1"/>
          </a:fontRef>
        </p:style>
      </p:cxnSp>
      <p:sp>
        <p:nvSpPr>
          <p:cNvPr id="13" name="角丸四角形 64"/>
          <p:cNvSpPr/>
          <p:nvPr/>
        </p:nvSpPr>
        <p:spPr>
          <a:xfrm>
            <a:off x="10278365" y="2415553"/>
            <a:ext cx="1729254" cy="2553622"/>
          </a:xfrm>
          <a:prstGeom prst="roundRect">
            <a:avLst>
              <a:gd name="adj" fmla="val 7486"/>
            </a:avLst>
          </a:prstGeom>
          <a:solidFill>
            <a:schemeClr val="bg1">
              <a:lumMod val="65000"/>
            </a:schemeClr>
          </a:solidFill>
          <a:ln/>
        </p:spPr>
        <p:style>
          <a:lnRef idx="0">
            <a:schemeClr val="accent3"/>
          </a:lnRef>
          <a:fillRef idx="3">
            <a:schemeClr val="accent3"/>
          </a:fillRef>
          <a:effectRef idx="3">
            <a:schemeClr val="accent3"/>
          </a:effectRef>
          <a:fontRef idx="minor">
            <a:schemeClr val="lt1"/>
          </a:fontRef>
        </p:style>
        <p:txBody>
          <a:bodyPr/>
          <a:lstStyle/>
          <a:p>
            <a:pPr>
              <a:defRPr/>
            </a:pPr>
            <a:endParaRPr lang="ja-JP" altLang="en-US" sz="1440">
              <a:solidFill>
                <a:srgbClr val="00366C"/>
              </a:solidFill>
              <a:ea typeface="ＭＳ Ｐゴシック" charset="0"/>
              <a:cs typeface="ＭＳ Ｐゴシック" charset="0"/>
            </a:endParaRPr>
          </a:p>
        </p:txBody>
      </p:sp>
      <p:sp>
        <p:nvSpPr>
          <p:cNvPr id="14" name="角丸四角形 136"/>
          <p:cNvSpPr/>
          <p:nvPr/>
        </p:nvSpPr>
        <p:spPr>
          <a:xfrm>
            <a:off x="7250028" y="1413951"/>
            <a:ext cx="1413445" cy="432018"/>
          </a:xfrm>
          <a:prstGeom prst="roundRect">
            <a:avLst>
              <a:gd name="adj" fmla="val 7563"/>
            </a:avLst>
          </a:prstGeom>
          <a:gradFill flip="none" rotWithShape="1">
            <a:gsLst>
              <a:gs pos="0">
                <a:srgbClr val="F9F3F3"/>
              </a:gs>
              <a:gs pos="100000">
                <a:srgbClr val="FBE4E6"/>
              </a:gs>
            </a:gsLst>
            <a:lin ang="0" scaled="1"/>
            <a:tileRect/>
          </a:gradFill>
          <a:ln>
            <a:solidFill>
              <a:schemeClr val="tx1">
                <a:lumMod val="75000"/>
                <a:lumOff val="25000"/>
              </a:schemeClr>
            </a:solidFill>
          </a:ln>
        </p:spPr>
        <p:style>
          <a:lnRef idx="1">
            <a:schemeClr val="dk1"/>
          </a:lnRef>
          <a:fillRef idx="2">
            <a:schemeClr val="dk1"/>
          </a:fillRef>
          <a:effectRef idx="1">
            <a:schemeClr val="dk1"/>
          </a:effectRef>
          <a:fontRef idx="minor">
            <a:schemeClr val="dk1"/>
          </a:fontRef>
        </p:style>
        <p:txBody>
          <a:bodyPr anchor="ctr"/>
          <a:lstStyle/>
          <a:p>
            <a:pPr algn="ctr"/>
            <a:r>
              <a:rPr lang="pt-BR" altLang="ja-JP" sz="1280" dirty="0">
                <a:solidFill>
                  <a:srgbClr val="00366C"/>
                </a:solidFill>
              </a:rPr>
              <a:t>Notification Services</a:t>
            </a:r>
            <a:endParaRPr lang="ja-JP" altLang="en-US" sz="1280" dirty="0">
              <a:solidFill>
                <a:srgbClr val="00366C"/>
              </a:solidFill>
            </a:endParaRPr>
          </a:p>
        </p:txBody>
      </p:sp>
      <p:sp>
        <p:nvSpPr>
          <p:cNvPr id="17" name="角丸四角形 160"/>
          <p:cNvSpPr/>
          <p:nvPr/>
        </p:nvSpPr>
        <p:spPr>
          <a:xfrm>
            <a:off x="5475559" y="3892882"/>
            <a:ext cx="1473685" cy="779486"/>
          </a:xfrm>
          <a:prstGeom prst="roundRect">
            <a:avLst>
              <a:gd name="adj" fmla="val 7563"/>
            </a:avLst>
          </a:prstGeom>
          <a:gradFill flip="none" rotWithShape="1">
            <a:gsLst>
              <a:gs pos="0">
                <a:srgbClr val="F9F3F3"/>
              </a:gs>
              <a:gs pos="100000">
                <a:srgbClr val="FBE4E6"/>
              </a:gs>
            </a:gsLst>
            <a:lin ang="0" scaled="1"/>
            <a:tileRect/>
          </a:gradFill>
          <a:ln>
            <a:solidFill>
              <a:schemeClr val="tx1">
                <a:lumMod val="75000"/>
                <a:lumOff val="25000"/>
              </a:schemeClr>
            </a:solidFill>
          </a:ln>
        </p:spPr>
        <p:style>
          <a:lnRef idx="1">
            <a:schemeClr val="dk1"/>
          </a:lnRef>
          <a:fillRef idx="2">
            <a:schemeClr val="dk1"/>
          </a:fillRef>
          <a:effectRef idx="1">
            <a:schemeClr val="dk1"/>
          </a:effectRef>
          <a:fontRef idx="minor">
            <a:schemeClr val="dk1"/>
          </a:fontRef>
        </p:style>
        <p:txBody>
          <a:bodyPr/>
          <a:lstStyle/>
          <a:p>
            <a:endParaRPr lang="ja-JP" altLang="en-US" sz="1280" dirty="0">
              <a:solidFill>
                <a:srgbClr val="00366C"/>
              </a:solidFill>
            </a:endParaRPr>
          </a:p>
        </p:txBody>
      </p:sp>
      <p:sp>
        <p:nvSpPr>
          <p:cNvPr id="18" name="角丸四角形 163"/>
          <p:cNvSpPr/>
          <p:nvPr/>
        </p:nvSpPr>
        <p:spPr>
          <a:xfrm>
            <a:off x="10307719" y="1410151"/>
            <a:ext cx="1161224" cy="418056"/>
          </a:xfrm>
          <a:prstGeom prst="roundRect">
            <a:avLst>
              <a:gd name="adj" fmla="val 7563"/>
            </a:avLst>
          </a:prstGeom>
          <a:gradFill flip="none" rotWithShape="1">
            <a:gsLst>
              <a:gs pos="0">
                <a:srgbClr val="F9F3F3"/>
              </a:gs>
              <a:gs pos="100000">
                <a:srgbClr val="FBE4E6"/>
              </a:gs>
            </a:gsLst>
            <a:lin ang="0" scaled="1"/>
            <a:tileRect/>
          </a:gradFill>
          <a:ln>
            <a:solidFill>
              <a:schemeClr val="tx1">
                <a:lumMod val="75000"/>
                <a:lumOff val="25000"/>
              </a:schemeClr>
            </a:solidFill>
          </a:ln>
        </p:spPr>
        <p:style>
          <a:lnRef idx="1">
            <a:schemeClr val="dk1"/>
          </a:lnRef>
          <a:fillRef idx="2">
            <a:schemeClr val="dk1"/>
          </a:fillRef>
          <a:effectRef idx="1">
            <a:schemeClr val="dk1"/>
          </a:effectRef>
          <a:fontRef idx="minor">
            <a:schemeClr val="dk1"/>
          </a:fontRef>
        </p:style>
        <p:txBody>
          <a:bodyPr anchor="ctr"/>
          <a:lstStyle/>
          <a:p>
            <a:pPr algn="ctr"/>
            <a:r>
              <a:rPr lang="pt-BR" altLang="ja-JP" sz="1280" dirty="0">
                <a:solidFill>
                  <a:srgbClr val="00366C"/>
                </a:solidFill>
              </a:rPr>
              <a:t>Analytical Reports</a:t>
            </a:r>
            <a:endParaRPr lang="ja-JP" altLang="en-US" sz="1280" dirty="0">
              <a:solidFill>
                <a:srgbClr val="00366C"/>
              </a:solidFill>
            </a:endParaRPr>
          </a:p>
        </p:txBody>
      </p:sp>
      <p:sp>
        <p:nvSpPr>
          <p:cNvPr id="19" name="角丸四角形 164"/>
          <p:cNvSpPr/>
          <p:nvPr/>
        </p:nvSpPr>
        <p:spPr>
          <a:xfrm>
            <a:off x="12006079" y="1416141"/>
            <a:ext cx="1831467" cy="435560"/>
          </a:xfrm>
          <a:prstGeom prst="roundRect">
            <a:avLst>
              <a:gd name="adj" fmla="val 7563"/>
            </a:avLst>
          </a:prstGeom>
          <a:gradFill flip="none" rotWithShape="1">
            <a:gsLst>
              <a:gs pos="0">
                <a:srgbClr val="F9F3F3"/>
              </a:gs>
              <a:gs pos="100000">
                <a:srgbClr val="FBE4E6"/>
              </a:gs>
            </a:gsLst>
            <a:lin ang="0" scaled="1"/>
            <a:tileRect/>
          </a:gradFill>
          <a:ln>
            <a:solidFill>
              <a:schemeClr val="tx1">
                <a:lumMod val="75000"/>
                <a:lumOff val="25000"/>
              </a:schemeClr>
            </a:solidFill>
          </a:ln>
        </p:spPr>
        <p:style>
          <a:lnRef idx="1">
            <a:schemeClr val="dk1"/>
          </a:lnRef>
          <a:fillRef idx="2">
            <a:schemeClr val="dk1"/>
          </a:fillRef>
          <a:effectRef idx="1">
            <a:schemeClr val="dk1"/>
          </a:effectRef>
          <a:fontRef idx="minor">
            <a:schemeClr val="dk1"/>
          </a:fontRef>
        </p:style>
        <p:txBody>
          <a:bodyPr anchor="ctr"/>
          <a:lstStyle/>
          <a:p>
            <a:pPr algn="ctr"/>
            <a:r>
              <a:rPr lang="pt-BR" altLang="ja-JP" sz="1280" dirty="0">
                <a:solidFill>
                  <a:srgbClr val="00366C"/>
                </a:solidFill>
              </a:rPr>
              <a:t>Services</a:t>
            </a:r>
          </a:p>
          <a:p>
            <a:pPr algn="ctr"/>
            <a:r>
              <a:rPr lang="pt-BR" altLang="ja-JP" sz="1280" dirty="0">
                <a:solidFill>
                  <a:srgbClr val="00366C"/>
                </a:solidFill>
              </a:rPr>
              <a:t>Portal</a:t>
            </a:r>
            <a:endParaRPr lang="ja-JP" altLang="en-US" sz="1280" dirty="0">
              <a:solidFill>
                <a:srgbClr val="00366C"/>
              </a:solidFill>
            </a:endParaRPr>
          </a:p>
        </p:txBody>
      </p:sp>
      <p:sp>
        <p:nvSpPr>
          <p:cNvPr id="20" name="角丸四角形 167"/>
          <p:cNvSpPr/>
          <p:nvPr/>
        </p:nvSpPr>
        <p:spPr>
          <a:xfrm>
            <a:off x="7694279" y="6382064"/>
            <a:ext cx="2108110" cy="268146"/>
          </a:xfrm>
          <a:prstGeom prst="roundRect">
            <a:avLst>
              <a:gd name="adj" fmla="val 7563"/>
            </a:avLst>
          </a:prstGeom>
          <a:solidFill>
            <a:schemeClr val="bg1">
              <a:lumMod val="95000"/>
            </a:schemeClr>
          </a:solidFill>
          <a:ln>
            <a:solidFill>
              <a:schemeClr val="tx1">
                <a:lumMod val="75000"/>
                <a:lumOff val="25000"/>
              </a:schemeClr>
            </a:solidFill>
          </a:ln>
        </p:spPr>
        <p:style>
          <a:lnRef idx="1">
            <a:schemeClr val="dk1"/>
          </a:lnRef>
          <a:fillRef idx="2">
            <a:schemeClr val="dk1"/>
          </a:fillRef>
          <a:effectRef idx="1">
            <a:schemeClr val="dk1"/>
          </a:effectRef>
          <a:fontRef idx="minor">
            <a:schemeClr val="dk1"/>
          </a:fontRef>
        </p:style>
        <p:txBody>
          <a:bodyPr/>
          <a:lstStyle/>
          <a:p>
            <a:pPr>
              <a:defRPr/>
            </a:pPr>
            <a:endParaRPr lang="ja-JP" altLang="en-US" sz="1280" dirty="0">
              <a:solidFill>
                <a:srgbClr val="00366C"/>
              </a:solidFill>
            </a:endParaRPr>
          </a:p>
        </p:txBody>
      </p:sp>
      <p:sp>
        <p:nvSpPr>
          <p:cNvPr id="23" name="角丸四角形 9"/>
          <p:cNvSpPr/>
          <p:nvPr/>
        </p:nvSpPr>
        <p:spPr>
          <a:xfrm>
            <a:off x="12288491" y="2386659"/>
            <a:ext cx="1765875" cy="3995405"/>
          </a:xfrm>
          <a:prstGeom prst="roundRect">
            <a:avLst>
              <a:gd name="adj" fmla="val 8553"/>
            </a:avLst>
          </a:prstGeom>
          <a:solidFill>
            <a:schemeClr val="bg1">
              <a:lumMod val="65000"/>
            </a:schemeClr>
          </a:solidFill>
          <a:ln/>
        </p:spPr>
        <p:style>
          <a:lnRef idx="0">
            <a:schemeClr val="accent3"/>
          </a:lnRef>
          <a:fillRef idx="3">
            <a:schemeClr val="accent3"/>
          </a:fillRef>
          <a:effectRef idx="3">
            <a:schemeClr val="accent3"/>
          </a:effectRef>
          <a:fontRef idx="minor">
            <a:schemeClr val="lt1"/>
          </a:fontRef>
        </p:style>
        <p:txBody>
          <a:bodyPr lIns="156754" tIns="78378" rIns="156754" bIns="78378" rtlCol="0" anchor="ctr"/>
          <a:lstStyle/>
          <a:p>
            <a:pPr algn="ctr"/>
            <a:endParaRPr lang="ja-JP" altLang="en-US" sz="1280" dirty="0">
              <a:solidFill>
                <a:srgbClr val="000000"/>
              </a:solidFill>
              <a:latin typeface="Helvetica Neue Light"/>
              <a:ea typeface="Helvetica Neue Light" charset="0"/>
              <a:cs typeface="Helvetica Neue Light"/>
            </a:endParaRPr>
          </a:p>
        </p:txBody>
      </p:sp>
      <p:sp>
        <p:nvSpPr>
          <p:cNvPr id="24" name="角丸四角形 10"/>
          <p:cNvSpPr/>
          <p:nvPr/>
        </p:nvSpPr>
        <p:spPr>
          <a:xfrm>
            <a:off x="7382765" y="2393266"/>
            <a:ext cx="2569938" cy="2586341"/>
          </a:xfrm>
          <a:prstGeom prst="roundRect">
            <a:avLst>
              <a:gd name="adj" fmla="val 6358"/>
            </a:avLst>
          </a:prstGeom>
          <a:solidFill>
            <a:schemeClr val="bg1">
              <a:lumMod val="65000"/>
            </a:schemeClr>
          </a:solidFill>
          <a:ln/>
        </p:spPr>
        <p:style>
          <a:lnRef idx="0">
            <a:schemeClr val="accent3"/>
          </a:lnRef>
          <a:fillRef idx="3">
            <a:schemeClr val="accent3"/>
          </a:fillRef>
          <a:effectRef idx="3">
            <a:schemeClr val="accent3"/>
          </a:effectRef>
          <a:fontRef idx="minor">
            <a:schemeClr val="lt1"/>
          </a:fontRef>
        </p:style>
        <p:txBody>
          <a:bodyPr/>
          <a:lstStyle/>
          <a:p>
            <a:pPr>
              <a:defRPr/>
            </a:pPr>
            <a:endParaRPr lang="ja-JP" altLang="en-US" sz="1440">
              <a:solidFill>
                <a:srgbClr val="00366C"/>
              </a:solidFill>
              <a:ea typeface="ＭＳ Ｐゴシック" charset="0"/>
              <a:cs typeface="ＭＳ Ｐゴシック" charset="0"/>
            </a:endParaRPr>
          </a:p>
        </p:txBody>
      </p:sp>
      <p:sp>
        <p:nvSpPr>
          <p:cNvPr id="25" name="角丸四角形 16"/>
          <p:cNvSpPr/>
          <p:nvPr/>
        </p:nvSpPr>
        <p:spPr>
          <a:xfrm>
            <a:off x="5485341" y="1124869"/>
            <a:ext cx="8516182" cy="857158"/>
          </a:xfrm>
          <a:prstGeom prst="roundRect">
            <a:avLst>
              <a:gd name="adj" fmla="val 12068"/>
            </a:avLst>
          </a:prstGeom>
          <a:ln>
            <a:solidFill>
              <a:srgbClr val="000090"/>
            </a:solidFill>
            <a:prstDash val="sysDash"/>
          </a:ln>
          <a:effectLst>
            <a:outerShdw blurRad="50800" dist="38100" dir="2700000" algn="tl" rotWithShape="0">
              <a:srgbClr val="000000">
                <a:alpha val="43000"/>
              </a:srgbClr>
            </a:outerShdw>
          </a:effectLst>
        </p:spPr>
        <p:txBody>
          <a:bodyPr/>
          <a:lstStyle/>
          <a:p>
            <a:pPr>
              <a:defRPr/>
            </a:pPr>
            <a:endParaRPr lang="ja-JP" altLang="en-US" sz="1440">
              <a:solidFill>
                <a:srgbClr val="0066CC"/>
              </a:solidFill>
              <a:ea typeface="ＭＳ Ｐゴシック" charset="0"/>
              <a:cs typeface="ＭＳ Ｐゴシック" charset="0"/>
            </a:endParaRPr>
          </a:p>
        </p:txBody>
      </p:sp>
      <p:sp>
        <p:nvSpPr>
          <p:cNvPr id="26" name="テキスト ボックス 21"/>
          <p:cNvSpPr txBox="1">
            <a:spLocks noChangeArrowheads="1"/>
          </p:cNvSpPr>
          <p:nvPr/>
        </p:nvSpPr>
        <p:spPr bwMode="auto">
          <a:xfrm>
            <a:off x="5320347" y="2041185"/>
            <a:ext cx="1580882" cy="28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ndara" panose="020E0502030303020204" pitchFamily="34" charset="0"/>
                <a:ea typeface="MS PGothic" panose="020B0600070205080204" pitchFamily="34" charset="-128"/>
              </a:defRPr>
            </a:lvl1pPr>
            <a:lvl2pPr marL="742950" indent="-285750">
              <a:defRPr>
                <a:solidFill>
                  <a:schemeClr val="tx1"/>
                </a:solidFill>
                <a:latin typeface="Candara" panose="020E0502030303020204" pitchFamily="34" charset="0"/>
                <a:ea typeface="MS PGothic" panose="020B0600070205080204" pitchFamily="34" charset="-128"/>
              </a:defRPr>
            </a:lvl2pPr>
            <a:lvl3pPr marL="1143000" indent="-228600">
              <a:defRPr>
                <a:solidFill>
                  <a:schemeClr val="tx1"/>
                </a:solidFill>
                <a:latin typeface="Candara" panose="020E0502030303020204" pitchFamily="34" charset="0"/>
                <a:ea typeface="MS PGothic" panose="020B0600070205080204" pitchFamily="34" charset="-128"/>
              </a:defRPr>
            </a:lvl3pPr>
            <a:lvl4pPr marL="1600200" indent="-228600">
              <a:defRPr>
                <a:solidFill>
                  <a:schemeClr val="tx1"/>
                </a:solidFill>
                <a:latin typeface="Candara" panose="020E0502030303020204" pitchFamily="34" charset="0"/>
                <a:ea typeface="MS PGothic" panose="020B0600070205080204" pitchFamily="34" charset="-128"/>
              </a:defRPr>
            </a:lvl4pPr>
            <a:lvl5pPr marL="2057400" indent="-228600">
              <a:defRPr>
                <a:solidFill>
                  <a:schemeClr val="tx1"/>
                </a:solidFill>
                <a:latin typeface="Candara" panose="020E0502030303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9pPr>
          </a:lstStyle>
          <a:p>
            <a:r>
              <a:rPr kumimoji="1" lang="en-US" altLang="ja-JP" sz="1280" dirty="0">
                <a:solidFill>
                  <a:srgbClr val="3366FF"/>
                </a:solidFill>
                <a:latin typeface="Arial" panose="020B0604020202020204" pitchFamily="34" charset="0"/>
              </a:rPr>
              <a:t>Data Landing Zone</a:t>
            </a:r>
            <a:endParaRPr kumimoji="1" lang="ja-JP" altLang="en-US" sz="1280" dirty="0">
              <a:solidFill>
                <a:srgbClr val="3366FF"/>
              </a:solidFill>
              <a:latin typeface="Arial" panose="020B0604020202020204" pitchFamily="34" charset="0"/>
            </a:endParaRPr>
          </a:p>
        </p:txBody>
      </p:sp>
      <p:sp>
        <p:nvSpPr>
          <p:cNvPr id="27" name="テキスト ボックス 22"/>
          <p:cNvSpPr txBox="1">
            <a:spLocks noChangeArrowheads="1"/>
          </p:cNvSpPr>
          <p:nvPr/>
        </p:nvSpPr>
        <p:spPr bwMode="auto">
          <a:xfrm>
            <a:off x="8070338" y="2040236"/>
            <a:ext cx="1063433" cy="28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ndara" panose="020E0502030303020204" pitchFamily="34" charset="0"/>
                <a:ea typeface="MS PGothic" panose="020B0600070205080204" pitchFamily="34" charset="-128"/>
              </a:defRPr>
            </a:lvl1pPr>
            <a:lvl2pPr marL="742950" indent="-285750">
              <a:defRPr>
                <a:solidFill>
                  <a:schemeClr val="tx1"/>
                </a:solidFill>
                <a:latin typeface="Candara" panose="020E0502030303020204" pitchFamily="34" charset="0"/>
                <a:ea typeface="MS PGothic" panose="020B0600070205080204" pitchFamily="34" charset="-128"/>
              </a:defRPr>
            </a:lvl2pPr>
            <a:lvl3pPr marL="1143000" indent="-228600">
              <a:defRPr>
                <a:solidFill>
                  <a:schemeClr val="tx1"/>
                </a:solidFill>
                <a:latin typeface="Candara" panose="020E0502030303020204" pitchFamily="34" charset="0"/>
                <a:ea typeface="MS PGothic" panose="020B0600070205080204" pitchFamily="34" charset="-128"/>
              </a:defRPr>
            </a:lvl3pPr>
            <a:lvl4pPr marL="1600200" indent="-228600">
              <a:defRPr>
                <a:solidFill>
                  <a:schemeClr val="tx1"/>
                </a:solidFill>
                <a:latin typeface="Candara" panose="020E0502030303020204" pitchFamily="34" charset="0"/>
                <a:ea typeface="MS PGothic" panose="020B0600070205080204" pitchFamily="34" charset="-128"/>
              </a:defRPr>
            </a:lvl4pPr>
            <a:lvl5pPr marL="2057400" indent="-228600">
              <a:defRPr>
                <a:solidFill>
                  <a:schemeClr val="tx1"/>
                </a:solidFill>
                <a:latin typeface="Candara" panose="020E0502030303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9pPr>
          </a:lstStyle>
          <a:p>
            <a:r>
              <a:rPr kumimoji="1" lang="en-US" altLang="ja-JP" sz="1280" dirty="0">
                <a:solidFill>
                  <a:srgbClr val="3366FF"/>
                </a:solidFill>
                <a:latin typeface="Arial" panose="020B0604020202020204" pitchFamily="34" charset="0"/>
              </a:rPr>
              <a:t>Warehouse </a:t>
            </a:r>
            <a:endParaRPr kumimoji="1" lang="ja-JP" altLang="en-US" sz="1280" dirty="0">
              <a:solidFill>
                <a:srgbClr val="3366FF"/>
              </a:solidFill>
              <a:latin typeface="Arial" panose="020B0604020202020204" pitchFamily="34" charset="0"/>
            </a:endParaRPr>
          </a:p>
        </p:txBody>
      </p:sp>
      <p:sp>
        <p:nvSpPr>
          <p:cNvPr id="28" name="テキスト ボックス 23"/>
          <p:cNvSpPr txBox="1">
            <a:spLocks noChangeArrowheads="1"/>
          </p:cNvSpPr>
          <p:nvPr/>
        </p:nvSpPr>
        <p:spPr bwMode="auto">
          <a:xfrm>
            <a:off x="9895622" y="2004656"/>
            <a:ext cx="1859805" cy="28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ndara" panose="020E0502030303020204" pitchFamily="34" charset="0"/>
                <a:ea typeface="MS PGothic" panose="020B0600070205080204" pitchFamily="34" charset="-128"/>
              </a:defRPr>
            </a:lvl1pPr>
            <a:lvl2pPr marL="742950" indent="-285750">
              <a:defRPr>
                <a:solidFill>
                  <a:schemeClr val="tx1"/>
                </a:solidFill>
                <a:latin typeface="Candara" panose="020E0502030303020204" pitchFamily="34" charset="0"/>
                <a:ea typeface="MS PGothic" panose="020B0600070205080204" pitchFamily="34" charset="-128"/>
              </a:defRPr>
            </a:lvl2pPr>
            <a:lvl3pPr marL="1143000" indent="-228600">
              <a:defRPr>
                <a:solidFill>
                  <a:schemeClr val="tx1"/>
                </a:solidFill>
                <a:latin typeface="Candara" panose="020E0502030303020204" pitchFamily="34" charset="0"/>
                <a:ea typeface="MS PGothic" panose="020B0600070205080204" pitchFamily="34" charset="-128"/>
              </a:defRPr>
            </a:lvl3pPr>
            <a:lvl4pPr marL="1600200" indent="-228600">
              <a:defRPr>
                <a:solidFill>
                  <a:schemeClr val="tx1"/>
                </a:solidFill>
                <a:latin typeface="Candara" panose="020E0502030303020204" pitchFamily="34" charset="0"/>
                <a:ea typeface="MS PGothic" panose="020B0600070205080204" pitchFamily="34" charset="-128"/>
              </a:defRPr>
            </a:lvl4pPr>
            <a:lvl5pPr marL="2057400" indent="-228600">
              <a:defRPr>
                <a:solidFill>
                  <a:schemeClr val="tx1"/>
                </a:solidFill>
                <a:latin typeface="Candara" panose="020E0502030303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9pPr>
          </a:lstStyle>
          <a:p>
            <a:r>
              <a:rPr kumimoji="1" lang="en-US" altLang="ja-JP" sz="1280" dirty="0">
                <a:solidFill>
                  <a:srgbClr val="3366FF"/>
                </a:solidFill>
                <a:latin typeface="Arial" panose="020B0604020202020204" pitchFamily="34" charset="0"/>
              </a:rPr>
              <a:t>Analytics &amp; Exploration</a:t>
            </a:r>
            <a:endParaRPr kumimoji="1" lang="ja-JP" altLang="en-US" sz="1280" dirty="0">
              <a:solidFill>
                <a:srgbClr val="3366FF"/>
              </a:solidFill>
              <a:latin typeface="Arial" panose="020B0604020202020204" pitchFamily="34" charset="0"/>
            </a:endParaRPr>
          </a:p>
        </p:txBody>
      </p:sp>
      <p:sp>
        <p:nvSpPr>
          <p:cNvPr id="29" name="テキスト ボックス 24"/>
          <p:cNvSpPr txBox="1">
            <a:spLocks noChangeArrowheads="1"/>
          </p:cNvSpPr>
          <p:nvPr/>
        </p:nvSpPr>
        <p:spPr bwMode="auto">
          <a:xfrm>
            <a:off x="12495191" y="2009436"/>
            <a:ext cx="859531" cy="28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ndara" panose="020E0502030303020204" pitchFamily="34" charset="0"/>
                <a:ea typeface="MS PGothic" panose="020B0600070205080204" pitchFamily="34" charset="-128"/>
              </a:defRPr>
            </a:lvl1pPr>
            <a:lvl2pPr marL="742950" indent="-285750">
              <a:defRPr>
                <a:solidFill>
                  <a:schemeClr val="tx1"/>
                </a:solidFill>
                <a:latin typeface="Candara" panose="020E0502030303020204" pitchFamily="34" charset="0"/>
                <a:ea typeface="MS PGothic" panose="020B0600070205080204" pitchFamily="34" charset="-128"/>
              </a:defRPr>
            </a:lvl2pPr>
            <a:lvl3pPr marL="1143000" indent="-228600">
              <a:defRPr>
                <a:solidFill>
                  <a:schemeClr val="tx1"/>
                </a:solidFill>
                <a:latin typeface="Candara" panose="020E0502030303020204" pitchFamily="34" charset="0"/>
                <a:ea typeface="MS PGothic" panose="020B0600070205080204" pitchFamily="34" charset="-128"/>
              </a:defRPr>
            </a:lvl3pPr>
            <a:lvl4pPr marL="1600200" indent="-228600">
              <a:defRPr>
                <a:solidFill>
                  <a:schemeClr val="tx1"/>
                </a:solidFill>
                <a:latin typeface="Candara" panose="020E0502030303020204" pitchFamily="34" charset="0"/>
                <a:ea typeface="MS PGothic" panose="020B0600070205080204" pitchFamily="34" charset="-128"/>
              </a:defRPr>
            </a:lvl4pPr>
            <a:lvl5pPr marL="2057400" indent="-228600">
              <a:defRPr>
                <a:solidFill>
                  <a:schemeClr val="tx1"/>
                </a:solidFill>
                <a:latin typeface="Candara" panose="020E0502030303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9pPr>
          </a:lstStyle>
          <a:p>
            <a:r>
              <a:rPr kumimoji="1" lang="en-US" altLang="ja-JP" sz="1280" dirty="0">
                <a:solidFill>
                  <a:srgbClr val="3366FF"/>
                </a:solidFill>
                <a:latin typeface="Arial" panose="020B0604020202020204" pitchFamily="34" charset="0"/>
              </a:rPr>
              <a:t>Solutions</a:t>
            </a:r>
            <a:endParaRPr kumimoji="1" lang="ja-JP" altLang="en-US" sz="1280" dirty="0">
              <a:solidFill>
                <a:srgbClr val="3366FF"/>
              </a:solidFill>
              <a:latin typeface="Arial" panose="020B0604020202020204" pitchFamily="34" charset="0"/>
            </a:endParaRPr>
          </a:p>
        </p:txBody>
      </p:sp>
      <p:sp>
        <p:nvSpPr>
          <p:cNvPr id="30" name="角丸四角形 25"/>
          <p:cNvSpPr/>
          <p:nvPr/>
        </p:nvSpPr>
        <p:spPr>
          <a:xfrm>
            <a:off x="5784211" y="5377976"/>
            <a:ext cx="6282163" cy="780845"/>
          </a:xfrm>
          <a:prstGeom prst="roundRect">
            <a:avLst>
              <a:gd name="adj" fmla="val 12477"/>
            </a:avLst>
          </a:prstGeom>
          <a:solidFill>
            <a:schemeClr val="bg1">
              <a:lumMod val="65000"/>
            </a:schemeClr>
          </a:solidFill>
          <a:ln/>
        </p:spPr>
        <p:style>
          <a:lnRef idx="0">
            <a:schemeClr val="accent3"/>
          </a:lnRef>
          <a:fillRef idx="3">
            <a:schemeClr val="accent3"/>
          </a:fillRef>
          <a:effectRef idx="3">
            <a:schemeClr val="accent3"/>
          </a:effectRef>
          <a:fontRef idx="minor">
            <a:schemeClr val="lt1"/>
          </a:fontRef>
        </p:style>
        <p:txBody>
          <a:bodyPr lIns="276462" tIns="138230" rIns="276462" bIns="138230" rtlCol="0" anchor="ctr" anchorCtr="0"/>
          <a:lstStyle/>
          <a:p>
            <a:pPr algn="ctr"/>
            <a:endParaRPr lang="ja-JP" altLang="en-US" sz="1280">
              <a:latin typeface="Helvetica Neue Light"/>
              <a:ea typeface="Helvetica Neue Light" charset="0"/>
              <a:cs typeface="Helvetica Neue Light"/>
            </a:endParaRPr>
          </a:p>
        </p:txBody>
      </p:sp>
      <p:sp>
        <p:nvSpPr>
          <p:cNvPr id="31" name="テキスト ボックス 26"/>
          <p:cNvSpPr txBox="1">
            <a:spLocks noChangeArrowheads="1"/>
          </p:cNvSpPr>
          <p:nvPr/>
        </p:nvSpPr>
        <p:spPr bwMode="auto">
          <a:xfrm>
            <a:off x="7766199" y="5059475"/>
            <a:ext cx="3324949" cy="3631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defRPr kumimoji="1" sz="1100">
                <a:solidFill>
                  <a:srgbClr val="3366FF"/>
                </a:solidFill>
                <a:latin typeface="Arial" panose="020B0604020202020204" pitchFamily="34" charset="0"/>
                <a:ea typeface="MS PGothic" panose="020B0600070205080204" pitchFamily="34" charset="-128"/>
              </a:defRPr>
            </a:lvl1pPr>
            <a:lvl2pPr marL="742950" indent="-285750">
              <a:defRPr>
                <a:latin typeface="Candara" panose="020E0502030303020204" pitchFamily="34" charset="0"/>
                <a:ea typeface="MS PGothic" panose="020B0600070205080204" pitchFamily="34" charset="-128"/>
              </a:defRPr>
            </a:lvl2pPr>
            <a:lvl3pPr marL="1143000" indent="-228600">
              <a:defRPr>
                <a:latin typeface="Candara" panose="020E0502030303020204" pitchFamily="34" charset="0"/>
                <a:ea typeface="MS PGothic" panose="020B0600070205080204" pitchFamily="34" charset="-128"/>
              </a:defRPr>
            </a:lvl3pPr>
            <a:lvl4pPr marL="1600200" indent="-228600">
              <a:defRPr>
                <a:latin typeface="Candara" panose="020E0502030303020204" pitchFamily="34" charset="0"/>
                <a:ea typeface="MS PGothic" panose="020B0600070205080204" pitchFamily="34" charset="-128"/>
              </a:defRPr>
            </a:lvl4pPr>
            <a:lvl5pPr marL="2057400" indent="-228600">
              <a:defRPr>
                <a:latin typeface="Candara" panose="020E0502030303020204" pitchFamily="34" charset="0"/>
                <a:ea typeface="MS PGothic" panose="020B0600070205080204" pitchFamily="34" charset="-128"/>
              </a:defRPr>
            </a:lvl5pPr>
            <a:lvl6pPr marL="2514600" indent="-228600" eaLnBrk="0" fontAlgn="base" hangingPunct="0">
              <a:spcBef>
                <a:spcPct val="0"/>
              </a:spcBef>
              <a:spcAft>
                <a:spcPct val="0"/>
              </a:spcAft>
              <a:defRPr>
                <a:latin typeface="Candara" panose="020E0502030303020204" pitchFamily="34" charset="0"/>
                <a:ea typeface="MS PGothic" panose="020B0600070205080204" pitchFamily="34" charset="-128"/>
              </a:defRPr>
            </a:lvl6pPr>
            <a:lvl7pPr marL="2971800" indent="-228600" eaLnBrk="0" fontAlgn="base" hangingPunct="0">
              <a:spcBef>
                <a:spcPct val="0"/>
              </a:spcBef>
              <a:spcAft>
                <a:spcPct val="0"/>
              </a:spcAft>
              <a:defRPr>
                <a:latin typeface="Candara" panose="020E0502030303020204" pitchFamily="34" charset="0"/>
                <a:ea typeface="MS PGothic" panose="020B0600070205080204" pitchFamily="34" charset="-128"/>
              </a:defRPr>
            </a:lvl7pPr>
            <a:lvl8pPr marL="3429000" indent="-228600" eaLnBrk="0" fontAlgn="base" hangingPunct="0">
              <a:spcBef>
                <a:spcPct val="0"/>
              </a:spcBef>
              <a:spcAft>
                <a:spcPct val="0"/>
              </a:spcAft>
              <a:defRPr>
                <a:latin typeface="Candara" panose="020E0502030303020204" pitchFamily="34" charset="0"/>
                <a:ea typeface="MS PGothic" panose="020B0600070205080204" pitchFamily="34" charset="-128"/>
              </a:defRPr>
            </a:lvl8pPr>
            <a:lvl9pPr marL="3886200" indent="-228600" eaLnBrk="0" fontAlgn="base" hangingPunct="0">
              <a:spcBef>
                <a:spcPct val="0"/>
              </a:spcBef>
              <a:spcAft>
                <a:spcPct val="0"/>
              </a:spcAft>
              <a:defRPr>
                <a:latin typeface="Candara" panose="020E0502030303020204" pitchFamily="34" charset="0"/>
                <a:ea typeface="MS PGothic" panose="020B0600070205080204" pitchFamily="34" charset="-128"/>
              </a:defRPr>
            </a:lvl9pPr>
          </a:lstStyle>
          <a:p>
            <a:r>
              <a:rPr lang="en-US" altLang="ja-JP" sz="1760" dirty="0"/>
              <a:t>Shared Operational Information</a:t>
            </a:r>
            <a:endParaRPr lang="ja-JP" altLang="en-US" sz="1760" dirty="0"/>
          </a:p>
        </p:txBody>
      </p:sp>
      <p:sp>
        <p:nvSpPr>
          <p:cNvPr id="32" name="テキスト ボックス 81"/>
          <p:cNvSpPr txBox="1"/>
          <p:nvPr/>
        </p:nvSpPr>
        <p:spPr>
          <a:xfrm>
            <a:off x="8149132" y="3399576"/>
            <a:ext cx="990143" cy="535531"/>
          </a:xfrm>
          <a:prstGeom prst="rect">
            <a:avLst/>
          </a:prstGeom>
          <a:noFill/>
        </p:spPr>
        <p:txBody>
          <a:bodyPr wrap="none" anchor="ctr">
            <a:spAutoFit/>
          </a:bodyPr>
          <a:lstStyle/>
          <a:p>
            <a:pPr>
              <a:defRPr/>
            </a:pPr>
            <a:r>
              <a:rPr kumimoji="1" lang="en-US" altLang="ja-JP" sz="1440" dirty="0">
                <a:solidFill>
                  <a:srgbClr val="00366C"/>
                </a:solidFill>
                <a:ea typeface="ＭＳ Ｐゴシック" charset="0"/>
                <a:cs typeface="ＭＳ Ｐゴシック" charset="0"/>
              </a:rPr>
              <a:t>(Big) Data</a:t>
            </a:r>
          </a:p>
          <a:p>
            <a:pPr>
              <a:defRPr/>
            </a:pPr>
            <a:r>
              <a:rPr kumimoji="1" lang="pt-BR" altLang="ja-JP" sz="1440" dirty="0">
                <a:solidFill>
                  <a:srgbClr val="00366C"/>
                </a:solidFill>
                <a:ea typeface="ＭＳ Ｐゴシック" charset="0"/>
                <a:cs typeface="ＭＳ Ｐゴシック" charset="0"/>
              </a:rPr>
              <a:t>Repository</a:t>
            </a:r>
            <a:endParaRPr kumimoji="1" lang="ja-JP" altLang="en-US" sz="1440" dirty="0">
              <a:solidFill>
                <a:srgbClr val="00366C"/>
              </a:solidFill>
              <a:ea typeface="ＭＳ Ｐゴシック" charset="0"/>
              <a:cs typeface="ＭＳ Ｐゴシック" charset="0"/>
            </a:endParaRPr>
          </a:p>
        </p:txBody>
      </p:sp>
      <p:sp>
        <p:nvSpPr>
          <p:cNvPr id="34" name="テキスト ボックス 85"/>
          <p:cNvSpPr txBox="1"/>
          <p:nvPr/>
        </p:nvSpPr>
        <p:spPr>
          <a:xfrm>
            <a:off x="10427649" y="2484562"/>
            <a:ext cx="1423707" cy="880241"/>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gn="ctr">
              <a:defRPr/>
            </a:pPr>
            <a:r>
              <a:rPr kumimoji="1" lang="en-US" altLang="ja-JP" sz="1280" dirty="0">
                <a:solidFill>
                  <a:srgbClr val="00366C"/>
                </a:solidFill>
                <a:ea typeface="ＭＳ Ｐゴシック" charset="0"/>
                <a:cs typeface="ＭＳ Ｐゴシック" charset="0"/>
              </a:rPr>
              <a:t>Off-line Data</a:t>
            </a:r>
          </a:p>
          <a:p>
            <a:pPr algn="ctr">
              <a:defRPr/>
            </a:pPr>
            <a:r>
              <a:rPr kumimoji="1" lang="en-US" altLang="ja-JP" sz="1280" dirty="0">
                <a:solidFill>
                  <a:srgbClr val="00366C"/>
                </a:solidFill>
                <a:ea typeface="ＭＳ Ｐゴシック" charset="0"/>
                <a:cs typeface="ＭＳ Ｐゴシック" charset="0"/>
              </a:rPr>
              <a:t>Exploration</a:t>
            </a:r>
          </a:p>
          <a:p>
            <a:pPr algn="ctr">
              <a:defRPr/>
            </a:pPr>
            <a:r>
              <a:rPr kumimoji="1" lang="pt-BR" altLang="ja-JP" sz="1280" dirty="0">
                <a:solidFill>
                  <a:srgbClr val="00366C"/>
                </a:solidFill>
                <a:ea typeface="ＭＳ Ｐゴシック" charset="0"/>
                <a:cs typeface="ＭＳ Ｐゴシック" charset="0"/>
              </a:rPr>
              <a:t>And</a:t>
            </a:r>
          </a:p>
          <a:p>
            <a:pPr algn="ctr">
              <a:defRPr/>
            </a:pPr>
            <a:r>
              <a:rPr kumimoji="1" lang="pt-BR" altLang="ja-JP" sz="1280" dirty="0">
                <a:solidFill>
                  <a:srgbClr val="00366C"/>
                </a:solidFill>
                <a:ea typeface="ＭＳ Ｐゴシック" charset="0"/>
                <a:cs typeface="ＭＳ Ｐゴシック" charset="0"/>
              </a:rPr>
              <a:t>Navigation</a:t>
            </a:r>
            <a:endParaRPr kumimoji="1" lang="ja-JP" altLang="en-US" sz="1280" dirty="0">
              <a:solidFill>
                <a:srgbClr val="00366C"/>
              </a:solidFill>
              <a:ea typeface="ＭＳ Ｐゴシック" charset="0"/>
              <a:cs typeface="ＭＳ Ｐゴシック" charset="0"/>
            </a:endParaRPr>
          </a:p>
        </p:txBody>
      </p:sp>
      <p:sp>
        <p:nvSpPr>
          <p:cNvPr id="38" name="角丸四角形 77"/>
          <p:cNvSpPr/>
          <p:nvPr/>
        </p:nvSpPr>
        <p:spPr>
          <a:xfrm>
            <a:off x="5341937" y="2393266"/>
            <a:ext cx="1750603" cy="2586341"/>
          </a:xfrm>
          <a:prstGeom prst="roundRect">
            <a:avLst>
              <a:gd name="adj" fmla="val 8936"/>
            </a:avLst>
          </a:prstGeom>
          <a:solidFill>
            <a:schemeClr val="bg1">
              <a:lumMod val="65000"/>
            </a:schemeClr>
          </a:solidFill>
          <a:ln/>
        </p:spPr>
        <p:style>
          <a:lnRef idx="0">
            <a:schemeClr val="accent3"/>
          </a:lnRef>
          <a:fillRef idx="3">
            <a:schemeClr val="accent3"/>
          </a:fillRef>
          <a:effectRef idx="3">
            <a:schemeClr val="accent3"/>
          </a:effectRef>
          <a:fontRef idx="minor">
            <a:schemeClr val="lt1"/>
          </a:fontRef>
        </p:style>
        <p:txBody>
          <a:bodyPr/>
          <a:lstStyle/>
          <a:p>
            <a:pPr>
              <a:defRPr/>
            </a:pPr>
            <a:endParaRPr lang="ja-JP" altLang="en-US" sz="1440">
              <a:solidFill>
                <a:srgbClr val="00366C"/>
              </a:solidFill>
              <a:ea typeface="ＭＳ Ｐゴシック" charset="0"/>
              <a:cs typeface="ＭＳ Ｐゴシック" charset="0"/>
            </a:endParaRPr>
          </a:p>
        </p:txBody>
      </p:sp>
      <p:sp>
        <p:nvSpPr>
          <p:cNvPr id="39" name="テキスト ボックス 107"/>
          <p:cNvSpPr txBox="1"/>
          <p:nvPr/>
        </p:nvSpPr>
        <p:spPr>
          <a:xfrm>
            <a:off x="7695308" y="6369431"/>
            <a:ext cx="2129147" cy="264162"/>
          </a:xfrm>
          <a:prstGeom prst="rect">
            <a:avLst/>
          </a:prstGeom>
          <a:gradFill flip="none" rotWithShape="1">
            <a:gsLst>
              <a:gs pos="0">
                <a:srgbClr val="F9F3F3"/>
              </a:gs>
              <a:gs pos="100000">
                <a:srgbClr val="FBE4E6"/>
              </a:gs>
            </a:gsLst>
            <a:lin ang="0" scaled="1"/>
            <a:tileRect/>
          </a:gradFill>
          <a:ln>
            <a:solidFill>
              <a:schemeClr val="tx1">
                <a:lumMod val="75000"/>
                <a:lumOff val="25000"/>
              </a:schemeClr>
            </a:solidFill>
          </a:ln>
        </p:spPr>
        <p:style>
          <a:lnRef idx="1">
            <a:schemeClr val="dk1"/>
          </a:lnRef>
          <a:fillRef idx="2">
            <a:schemeClr val="dk1"/>
          </a:fillRef>
          <a:effectRef idx="1">
            <a:schemeClr val="dk1"/>
          </a:effectRef>
          <a:fontRef idx="minor">
            <a:schemeClr val="dk1"/>
          </a:fontRef>
        </p:style>
        <p:txBody>
          <a:bodyPr anchor="ctr"/>
          <a:lstStyle>
            <a:defPPr>
              <a:defRPr lang="en-US"/>
            </a:defPPr>
            <a:lvl1pPr fontAlgn="auto">
              <a:spcBef>
                <a:spcPts val="0"/>
              </a:spcBef>
              <a:spcAft>
                <a:spcPts val="0"/>
              </a:spcAft>
              <a:defRPr sz="1050">
                <a:solidFill>
                  <a:srgbClr val="00366C"/>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altLang="ja-JP" sz="1280" dirty="0"/>
              <a:t>Device Management</a:t>
            </a:r>
            <a:endParaRPr lang="ja-JP" altLang="en-US" sz="1280" dirty="0"/>
          </a:p>
        </p:txBody>
      </p:sp>
      <p:sp>
        <p:nvSpPr>
          <p:cNvPr id="40" name="角丸四角形 87"/>
          <p:cNvSpPr/>
          <p:nvPr/>
        </p:nvSpPr>
        <p:spPr>
          <a:xfrm>
            <a:off x="12418066" y="2517133"/>
            <a:ext cx="1475202" cy="520242"/>
          </a:xfrm>
          <a:prstGeom prst="roundRect">
            <a:avLst>
              <a:gd name="adj" fmla="val 9718"/>
            </a:avLst>
          </a:prstGeom>
          <a:gradFill flip="none" rotWithShape="1">
            <a:gsLst>
              <a:gs pos="0">
                <a:schemeClr val="bg1">
                  <a:lumMod val="95000"/>
                </a:schemeClr>
              </a:gs>
              <a:gs pos="100000">
                <a:schemeClr val="bg1">
                  <a:lumMod val="85000"/>
                </a:schemeClr>
              </a:gs>
            </a:gsLst>
            <a:path path="circle">
              <a:fillToRect l="50000" t="50000" r="50000" b="50000"/>
            </a:path>
            <a:tileRect/>
          </a:gradFill>
          <a:ln w="9525">
            <a:solidFill>
              <a:schemeClr val="tx1">
                <a:lumMod val="75000"/>
                <a:lumOff val="25000"/>
              </a:schemeClr>
            </a:solidFill>
          </a:ln>
        </p:spPr>
        <p:style>
          <a:lnRef idx="1">
            <a:schemeClr val="dk1"/>
          </a:lnRef>
          <a:fillRef idx="2">
            <a:schemeClr val="dk1"/>
          </a:fillRef>
          <a:effectRef idx="1">
            <a:schemeClr val="dk1"/>
          </a:effectRef>
          <a:fontRef idx="minor">
            <a:schemeClr val="dk1"/>
          </a:fontRef>
        </p:style>
        <p:txBody>
          <a:bodyPr/>
          <a:lstStyle/>
          <a:p>
            <a:endParaRPr lang="ja-JP" altLang="en-US" sz="1280" dirty="0">
              <a:solidFill>
                <a:srgbClr val="00366C"/>
              </a:solidFill>
            </a:endParaRPr>
          </a:p>
        </p:txBody>
      </p:sp>
      <p:sp>
        <p:nvSpPr>
          <p:cNvPr id="41" name="角丸四角形 104"/>
          <p:cNvSpPr/>
          <p:nvPr/>
        </p:nvSpPr>
        <p:spPr>
          <a:xfrm>
            <a:off x="12418066" y="3134816"/>
            <a:ext cx="1475202" cy="520242"/>
          </a:xfrm>
          <a:prstGeom prst="roundRect">
            <a:avLst>
              <a:gd name="adj" fmla="val 6740"/>
            </a:avLst>
          </a:prstGeom>
          <a:gradFill flip="none" rotWithShape="1">
            <a:gsLst>
              <a:gs pos="0">
                <a:schemeClr val="bg1">
                  <a:lumMod val="95000"/>
                </a:schemeClr>
              </a:gs>
              <a:gs pos="100000">
                <a:schemeClr val="bg1">
                  <a:lumMod val="85000"/>
                </a:schemeClr>
              </a:gs>
            </a:gsLst>
            <a:path path="circle">
              <a:fillToRect l="50000" t="50000" r="50000" b="50000"/>
            </a:path>
            <a:tileRect/>
          </a:gradFill>
          <a:ln w="9525">
            <a:solidFill>
              <a:schemeClr val="tx1">
                <a:lumMod val="75000"/>
                <a:lumOff val="25000"/>
              </a:schemeClr>
            </a:solidFill>
          </a:ln>
        </p:spPr>
        <p:style>
          <a:lnRef idx="1">
            <a:schemeClr val="dk1"/>
          </a:lnRef>
          <a:fillRef idx="2">
            <a:schemeClr val="dk1"/>
          </a:fillRef>
          <a:effectRef idx="1">
            <a:schemeClr val="dk1"/>
          </a:effectRef>
          <a:fontRef idx="minor">
            <a:schemeClr val="dk1"/>
          </a:fontRef>
        </p:style>
        <p:txBody>
          <a:bodyPr/>
          <a:lstStyle/>
          <a:p>
            <a:endParaRPr lang="ja-JP" altLang="en-US" sz="1280" dirty="0">
              <a:solidFill>
                <a:srgbClr val="00366C"/>
              </a:solidFill>
            </a:endParaRPr>
          </a:p>
        </p:txBody>
      </p:sp>
      <p:sp>
        <p:nvSpPr>
          <p:cNvPr id="42" name="角丸四角形 105"/>
          <p:cNvSpPr/>
          <p:nvPr/>
        </p:nvSpPr>
        <p:spPr>
          <a:xfrm>
            <a:off x="12418066" y="3750848"/>
            <a:ext cx="1475202" cy="518589"/>
          </a:xfrm>
          <a:prstGeom prst="roundRect">
            <a:avLst>
              <a:gd name="adj" fmla="val 9718"/>
            </a:avLst>
          </a:prstGeom>
          <a:gradFill flip="none" rotWithShape="1">
            <a:gsLst>
              <a:gs pos="0">
                <a:schemeClr val="bg1">
                  <a:lumMod val="95000"/>
                </a:schemeClr>
              </a:gs>
              <a:gs pos="100000">
                <a:schemeClr val="bg1">
                  <a:lumMod val="85000"/>
                </a:schemeClr>
              </a:gs>
            </a:gsLst>
            <a:path path="circle">
              <a:fillToRect l="50000" t="50000" r="50000" b="50000"/>
            </a:path>
            <a:tileRect/>
          </a:gradFill>
          <a:ln w="9525">
            <a:solidFill>
              <a:schemeClr val="tx1">
                <a:lumMod val="75000"/>
                <a:lumOff val="25000"/>
              </a:schemeClr>
            </a:solidFill>
          </a:ln>
        </p:spPr>
        <p:style>
          <a:lnRef idx="1">
            <a:schemeClr val="dk1"/>
          </a:lnRef>
          <a:fillRef idx="2">
            <a:schemeClr val="dk1"/>
          </a:fillRef>
          <a:effectRef idx="1">
            <a:schemeClr val="dk1"/>
          </a:effectRef>
          <a:fontRef idx="minor">
            <a:schemeClr val="dk1"/>
          </a:fontRef>
        </p:style>
        <p:txBody>
          <a:bodyPr/>
          <a:lstStyle/>
          <a:p>
            <a:endParaRPr lang="ja-JP" altLang="en-US" sz="1280" dirty="0">
              <a:solidFill>
                <a:srgbClr val="00366C"/>
              </a:solidFill>
            </a:endParaRPr>
          </a:p>
        </p:txBody>
      </p:sp>
      <p:sp>
        <p:nvSpPr>
          <p:cNvPr id="43" name="角丸四角形 109"/>
          <p:cNvSpPr/>
          <p:nvPr/>
        </p:nvSpPr>
        <p:spPr>
          <a:xfrm>
            <a:off x="12418066" y="4366879"/>
            <a:ext cx="1475202" cy="521893"/>
          </a:xfrm>
          <a:prstGeom prst="roundRect">
            <a:avLst>
              <a:gd name="adj" fmla="val 9718"/>
            </a:avLst>
          </a:prstGeom>
          <a:gradFill flip="none" rotWithShape="1">
            <a:gsLst>
              <a:gs pos="0">
                <a:schemeClr val="bg1">
                  <a:lumMod val="95000"/>
                </a:schemeClr>
              </a:gs>
              <a:gs pos="100000">
                <a:schemeClr val="bg1">
                  <a:lumMod val="85000"/>
                </a:schemeClr>
              </a:gs>
            </a:gsLst>
            <a:path path="circle">
              <a:fillToRect l="50000" t="50000" r="50000" b="50000"/>
            </a:path>
            <a:tileRect/>
          </a:gradFill>
          <a:ln w="9525">
            <a:solidFill>
              <a:schemeClr val="tx1">
                <a:lumMod val="75000"/>
                <a:lumOff val="25000"/>
              </a:schemeClr>
            </a:solidFill>
          </a:ln>
        </p:spPr>
        <p:style>
          <a:lnRef idx="1">
            <a:schemeClr val="dk1"/>
          </a:lnRef>
          <a:fillRef idx="2">
            <a:schemeClr val="dk1"/>
          </a:fillRef>
          <a:effectRef idx="1">
            <a:schemeClr val="dk1"/>
          </a:effectRef>
          <a:fontRef idx="minor">
            <a:schemeClr val="dk1"/>
          </a:fontRef>
        </p:style>
        <p:txBody>
          <a:bodyPr/>
          <a:lstStyle/>
          <a:p>
            <a:endParaRPr lang="ja-JP" altLang="en-US" sz="1280" dirty="0">
              <a:solidFill>
                <a:srgbClr val="00366C"/>
              </a:solidFill>
            </a:endParaRPr>
          </a:p>
        </p:txBody>
      </p:sp>
      <p:sp>
        <p:nvSpPr>
          <p:cNvPr id="44" name="角丸四角形 116"/>
          <p:cNvSpPr/>
          <p:nvPr/>
        </p:nvSpPr>
        <p:spPr>
          <a:xfrm>
            <a:off x="12418066" y="4984562"/>
            <a:ext cx="1475202" cy="628059"/>
          </a:xfrm>
          <a:prstGeom prst="roundRect">
            <a:avLst>
              <a:gd name="adj" fmla="val 12696"/>
            </a:avLst>
          </a:prstGeom>
          <a:gradFill flip="none" rotWithShape="1">
            <a:gsLst>
              <a:gs pos="0">
                <a:schemeClr val="bg1">
                  <a:lumMod val="95000"/>
                </a:schemeClr>
              </a:gs>
              <a:gs pos="100000">
                <a:schemeClr val="bg1">
                  <a:lumMod val="85000"/>
                </a:schemeClr>
              </a:gs>
            </a:gsLst>
            <a:path path="circle">
              <a:fillToRect l="50000" t="50000" r="50000" b="50000"/>
            </a:path>
            <a:tileRect/>
          </a:gradFill>
          <a:ln w="9525">
            <a:solidFill>
              <a:schemeClr val="tx1">
                <a:lumMod val="75000"/>
                <a:lumOff val="25000"/>
              </a:schemeClr>
            </a:solidFill>
          </a:ln>
        </p:spPr>
        <p:style>
          <a:lnRef idx="1">
            <a:schemeClr val="dk1"/>
          </a:lnRef>
          <a:fillRef idx="2">
            <a:schemeClr val="dk1"/>
          </a:fillRef>
          <a:effectRef idx="1">
            <a:schemeClr val="dk1"/>
          </a:effectRef>
          <a:fontRef idx="minor">
            <a:schemeClr val="dk1"/>
          </a:fontRef>
        </p:style>
        <p:txBody>
          <a:bodyPr/>
          <a:lstStyle/>
          <a:p>
            <a:endParaRPr lang="ja-JP" altLang="en-US" sz="1280" dirty="0">
              <a:solidFill>
                <a:srgbClr val="00366C"/>
              </a:solidFill>
            </a:endParaRPr>
          </a:p>
        </p:txBody>
      </p:sp>
      <p:sp>
        <p:nvSpPr>
          <p:cNvPr id="45" name="テキスト ボックス 119"/>
          <p:cNvSpPr txBox="1"/>
          <p:nvPr/>
        </p:nvSpPr>
        <p:spPr>
          <a:xfrm>
            <a:off x="12635079" y="2538604"/>
            <a:ext cx="1064779" cy="486287"/>
          </a:xfrm>
          <a:prstGeom prst="rect">
            <a:avLst/>
          </a:prstGeom>
          <a:noFill/>
        </p:spPr>
        <p:txBody>
          <a:bodyPr wrap="none">
            <a:spAutoFit/>
          </a:bodyPr>
          <a:lstStyle/>
          <a:p>
            <a:pPr algn="ctr">
              <a:defRPr/>
            </a:pPr>
            <a:r>
              <a:rPr kumimoji="1" lang="en-US" altLang="ja-JP" sz="1280" dirty="0">
                <a:solidFill>
                  <a:srgbClr val="00366C"/>
                </a:solidFill>
                <a:ea typeface="ＭＳ Ｐゴシック" charset="0"/>
                <a:cs typeface="ＭＳ Ｐゴシック" charset="0"/>
              </a:rPr>
              <a:t>Predictive</a:t>
            </a:r>
          </a:p>
          <a:p>
            <a:pPr algn="ctr">
              <a:defRPr/>
            </a:pPr>
            <a:r>
              <a:rPr kumimoji="1" lang="en-US" altLang="ja-JP" sz="1280" dirty="0">
                <a:solidFill>
                  <a:srgbClr val="00366C"/>
                </a:solidFill>
                <a:ea typeface="ＭＳ Ｐゴシック" charset="0"/>
                <a:cs typeface="ＭＳ Ｐゴシック" charset="0"/>
              </a:rPr>
              <a:t>Maintenance</a:t>
            </a:r>
            <a:endParaRPr kumimoji="1" lang="ja-JP" altLang="en-US" sz="1280" dirty="0">
              <a:solidFill>
                <a:srgbClr val="00366C"/>
              </a:solidFill>
              <a:ea typeface="ＭＳ Ｐゴシック" charset="0"/>
              <a:cs typeface="ＭＳ Ｐゴシック" charset="0"/>
            </a:endParaRPr>
          </a:p>
        </p:txBody>
      </p:sp>
      <p:sp>
        <p:nvSpPr>
          <p:cNvPr id="46" name="テキスト ボックス 120"/>
          <p:cNvSpPr txBox="1"/>
          <p:nvPr/>
        </p:nvSpPr>
        <p:spPr>
          <a:xfrm>
            <a:off x="12659237" y="3156287"/>
            <a:ext cx="1047146" cy="486287"/>
          </a:xfrm>
          <a:prstGeom prst="rect">
            <a:avLst/>
          </a:prstGeom>
          <a:noFill/>
        </p:spPr>
        <p:txBody>
          <a:bodyPr wrap="none">
            <a:spAutoFit/>
          </a:bodyPr>
          <a:lstStyle/>
          <a:p>
            <a:pPr algn="ctr">
              <a:defRPr/>
            </a:pPr>
            <a:r>
              <a:rPr kumimoji="1" lang="en-US" altLang="ja-JP" sz="1280" dirty="0">
                <a:solidFill>
                  <a:srgbClr val="00366C"/>
                </a:solidFill>
                <a:ea typeface="ＭＳ Ｐゴシック" charset="0"/>
                <a:cs typeface="ＭＳ Ｐゴシック" charset="0"/>
              </a:rPr>
              <a:t>Asset</a:t>
            </a:r>
          </a:p>
          <a:p>
            <a:pPr algn="ctr">
              <a:defRPr/>
            </a:pPr>
            <a:r>
              <a:rPr kumimoji="1" lang="en-US" altLang="ja-JP" sz="1280" dirty="0">
                <a:solidFill>
                  <a:srgbClr val="00366C"/>
                </a:solidFill>
                <a:ea typeface="ＭＳ Ｐゴシック" charset="0"/>
                <a:cs typeface="ＭＳ Ｐゴシック" charset="0"/>
              </a:rPr>
              <a:t>Optimization</a:t>
            </a:r>
            <a:endParaRPr kumimoji="1" lang="ja-JP" altLang="en-US" sz="1280" dirty="0">
              <a:solidFill>
                <a:srgbClr val="00366C"/>
              </a:solidFill>
              <a:ea typeface="ＭＳ Ｐゴシック" charset="0"/>
              <a:cs typeface="ＭＳ Ｐゴシック" charset="0"/>
            </a:endParaRPr>
          </a:p>
        </p:txBody>
      </p:sp>
      <p:sp>
        <p:nvSpPr>
          <p:cNvPr id="47" name="テキスト ボックス 121"/>
          <p:cNvSpPr txBox="1"/>
          <p:nvPr/>
        </p:nvSpPr>
        <p:spPr>
          <a:xfrm>
            <a:off x="12659496" y="3777273"/>
            <a:ext cx="973472" cy="486287"/>
          </a:xfrm>
          <a:prstGeom prst="rect">
            <a:avLst/>
          </a:prstGeom>
          <a:noFill/>
        </p:spPr>
        <p:txBody>
          <a:bodyPr wrap="none">
            <a:spAutoFit/>
          </a:bodyPr>
          <a:lstStyle/>
          <a:p>
            <a:pPr algn="ctr">
              <a:defRPr/>
            </a:pPr>
            <a:r>
              <a:rPr kumimoji="1" lang="en-US" altLang="ja-JP" sz="1280" dirty="0">
                <a:solidFill>
                  <a:srgbClr val="00366C"/>
                </a:solidFill>
                <a:ea typeface="ＭＳ Ｐゴシック" charset="0"/>
                <a:cs typeface="ＭＳ Ｐゴシック" charset="0"/>
              </a:rPr>
              <a:t>Quality</a:t>
            </a:r>
          </a:p>
          <a:p>
            <a:pPr algn="ctr">
              <a:defRPr/>
            </a:pPr>
            <a:r>
              <a:rPr kumimoji="1" lang="pt-BR" altLang="ja-JP" sz="1280" dirty="0">
                <a:solidFill>
                  <a:srgbClr val="00366C"/>
                </a:solidFill>
                <a:ea typeface="ＭＳ Ｐゴシック" charset="0"/>
                <a:cs typeface="ＭＳ Ｐゴシック" charset="0"/>
              </a:rPr>
              <a:t>Monitoring </a:t>
            </a:r>
            <a:endParaRPr kumimoji="1" lang="ja-JP" altLang="en-US" sz="1280" dirty="0">
              <a:solidFill>
                <a:srgbClr val="00366C"/>
              </a:solidFill>
              <a:ea typeface="ＭＳ Ｐゴシック" charset="0"/>
              <a:cs typeface="ＭＳ Ｐゴシック" charset="0"/>
            </a:endParaRPr>
          </a:p>
        </p:txBody>
      </p:sp>
      <p:sp>
        <p:nvSpPr>
          <p:cNvPr id="48" name="テキスト ボックス 122"/>
          <p:cNvSpPr txBox="1"/>
          <p:nvPr/>
        </p:nvSpPr>
        <p:spPr>
          <a:xfrm>
            <a:off x="12776218" y="4390002"/>
            <a:ext cx="728213" cy="486287"/>
          </a:xfrm>
          <a:prstGeom prst="rect">
            <a:avLst/>
          </a:prstGeom>
          <a:noFill/>
        </p:spPr>
        <p:txBody>
          <a:bodyPr wrap="none">
            <a:spAutoFit/>
          </a:bodyPr>
          <a:lstStyle/>
          <a:p>
            <a:pPr algn="ctr">
              <a:defRPr/>
            </a:pPr>
            <a:r>
              <a:rPr kumimoji="1" lang="en-US" altLang="ja-JP" sz="1280" dirty="0">
                <a:solidFill>
                  <a:srgbClr val="00366C"/>
                </a:solidFill>
                <a:ea typeface="ＭＳ Ｐゴシック" charset="0"/>
                <a:cs typeface="ＭＳ Ｐゴシック" charset="0"/>
              </a:rPr>
              <a:t>Incident</a:t>
            </a:r>
          </a:p>
          <a:p>
            <a:pPr algn="ctr">
              <a:defRPr/>
            </a:pPr>
            <a:r>
              <a:rPr kumimoji="1" lang="en-US" altLang="ja-JP" sz="1280" dirty="0">
                <a:solidFill>
                  <a:srgbClr val="00366C"/>
                </a:solidFill>
                <a:ea typeface="ＭＳ Ｐゴシック" charset="0"/>
                <a:cs typeface="ＭＳ Ｐゴシック" charset="0"/>
              </a:rPr>
              <a:t>Analysis</a:t>
            </a:r>
            <a:endParaRPr kumimoji="1" lang="ja-JP" altLang="en-US" sz="1280" dirty="0">
              <a:solidFill>
                <a:srgbClr val="00366C"/>
              </a:solidFill>
              <a:ea typeface="ＭＳ Ｐゴシック" charset="0"/>
              <a:cs typeface="ＭＳ Ｐゴシック" charset="0"/>
            </a:endParaRPr>
          </a:p>
        </p:txBody>
      </p:sp>
      <p:sp>
        <p:nvSpPr>
          <p:cNvPr id="49" name="テキスト ボックス 123"/>
          <p:cNvSpPr txBox="1"/>
          <p:nvPr/>
        </p:nvSpPr>
        <p:spPr>
          <a:xfrm>
            <a:off x="12390702" y="4956656"/>
            <a:ext cx="1490299" cy="683264"/>
          </a:xfrm>
          <a:prstGeom prst="rect">
            <a:avLst/>
          </a:prstGeom>
          <a:noFill/>
        </p:spPr>
        <p:txBody>
          <a:bodyPr wrap="square">
            <a:spAutoFit/>
          </a:bodyPr>
          <a:lstStyle>
            <a:defPPr>
              <a:defRPr lang="en-US"/>
            </a:defPPr>
            <a:lvl1pPr algn="ctr" fontAlgn="auto">
              <a:spcBef>
                <a:spcPts val="0"/>
              </a:spcBef>
              <a:spcAft>
                <a:spcPts val="0"/>
              </a:spcAft>
              <a:defRPr kumimoji="1" sz="1000">
                <a:solidFill>
                  <a:srgbClr val="00366C"/>
                </a:solidFill>
                <a:ea typeface="ＭＳ Ｐゴシック" charset="0"/>
                <a:cs typeface="ＭＳ Ｐゴシック"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ja-JP" sz="1280" dirty="0"/>
              <a:t>360</a:t>
            </a:r>
            <a:r>
              <a:rPr lang="en-US" altLang="ja-JP" sz="1280" baseline="30000" dirty="0"/>
              <a:t>o</a:t>
            </a:r>
            <a:r>
              <a:rPr lang="en-US" altLang="ja-JP" sz="1280" dirty="0"/>
              <a:t> View</a:t>
            </a:r>
          </a:p>
          <a:p>
            <a:r>
              <a:rPr lang="pt-BR" altLang="ja-JP" sz="1280" dirty="0"/>
              <a:t>(Client, Asset, Failure, etc)</a:t>
            </a:r>
            <a:endParaRPr lang="ja-JP" altLang="en-US" sz="1280" dirty="0"/>
          </a:p>
        </p:txBody>
      </p:sp>
      <p:cxnSp>
        <p:nvCxnSpPr>
          <p:cNvPr id="54" name="直線矢印コネクタ 93"/>
          <p:cNvCxnSpPr/>
          <p:nvPr/>
        </p:nvCxnSpPr>
        <p:spPr bwMode="auto">
          <a:xfrm flipH="1" flipV="1">
            <a:off x="6199645" y="1991936"/>
            <a:ext cx="0" cy="416194"/>
          </a:xfrm>
          <a:prstGeom prst="straightConnector1">
            <a:avLst/>
          </a:prstGeom>
          <a:ln>
            <a:solidFill>
              <a:schemeClr val="tx1">
                <a:lumMod val="75000"/>
                <a:lumOff val="25000"/>
              </a:schemeClr>
            </a:solidFill>
            <a:headEnd type="triangle" w="med" len="med"/>
            <a:tailEnd type="triangle"/>
          </a:ln>
        </p:spPr>
        <p:style>
          <a:lnRef idx="1">
            <a:schemeClr val="dk1"/>
          </a:lnRef>
          <a:fillRef idx="0">
            <a:schemeClr val="dk1"/>
          </a:fillRef>
          <a:effectRef idx="0">
            <a:schemeClr val="dk1"/>
          </a:effectRef>
          <a:fontRef idx="minor">
            <a:schemeClr val="tx1"/>
          </a:fontRef>
        </p:style>
      </p:cxnSp>
      <p:cxnSp>
        <p:nvCxnSpPr>
          <p:cNvPr id="57" name="直線矢印コネクタ 139"/>
          <p:cNvCxnSpPr/>
          <p:nvPr/>
        </p:nvCxnSpPr>
        <p:spPr bwMode="auto">
          <a:xfrm>
            <a:off x="6949242" y="4222883"/>
            <a:ext cx="492278" cy="0"/>
          </a:xfrm>
          <a:prstGeom prst="straightConnector1">
            <a:avLst/>
          </a:prstGeom>
          <a:ln>
            <a:solidFill>
              <a:schemeClr val="tx1">
                <a:lumMod val="75000"/>
                <a:lumOff val="25000"/>
              </a:schemeClr>
            </a:solidFill>
            <a:headEnd type="triangle" w="med" len="med"/>
            <a:tailEnd type="triangle"/>
          </a:ln>
        </p:spPr>
        <p:style>
          <a:lnRef idx="1">
            <a:schemeClr val="dk1"/>
          </a:lnRef>
          <a:fillRef idx="0">
            <a:schemeClr val="dk1"/>
          </a:fillRef>
          <a:effectRef idx="0">
            <a:schemeClr val="dk1"/>
          </a:effectRef>
          <a:fontRef idx="minor">
            <a:schemeClr val="tx1"/>
          </a:fontRef>
        </p:style>
      </p:cxnSp>
      <p:sp>
        <p:nvSpPr>
          <p:cNvPr id="58" name="角丸四角形 159"/>
          <p:cNvSpPr/>
          <p:nvPr/>
        </p:nvSpPr>
        <p:spPr>
          <a:xfrm>
            <a:off x="5537497" y="2490707"/>
            <a:ext cx="1473685" cy="1054381"/>
          </a:xfrm>
          <a:prstGeom prst="roundRect">
            <a:avLst>
              <a:gd name="adj" fmla="val 7563"/>
            </a:avLst>
          </a:prstGeom>
          <a:gradFill flip="none" rotWithShape="1">
            <a:gsLst>
              <a:gs pos="0">
                <a:schemeClr val="bg1">
                  <a:lumMod val="95000"/>
                </a:schemeClr>
              </a:gs>
              <a:gs pos="100000">
                <a:schemeClr val="bg1">
                  <a:lumMod val="85000"/>
                </a:schemeClr>
              </a:gs>
            </a:gsLst>
            <a:path path="circle">
              <a:fillToRect l="50000" t="50000" r="50000" b="50000"/>
            </a:path>
            <a:tileRect/>
          </a:gradFill>
          <a:ln w="9525">
            <a:solidFill>
              <a:schemeClr val="tx1">
                <a:lumMod val="75000"/>
                <a:lumOff val="25000"/>
              </a:schemeClr>
            </a:solidFill>
          </a:ln>
        </p:spPr>
        <p:style>
          <a:lnRef idx="1">
            <a:schemeClr val="dk1"/>
          </a:lnRef>
          <a:fillRef idx="2">
            <a:schemeClr val="dk1"/>
          </a:fillRef>
          <a:effectRef idx="1">
            <a:schemeClr val="dk1"/>
          </a:effectRef>
          <a:fontRef idx="minor">
            <a:schemeClr val="dk1"/>
          </a:fontRef>
        </p:style>
        <p:txBody>
          <a:bodyPr/>
          <a:lstStyle/>
          <a:p>
            <a:endParaRPr lang="ja-JP" altLang="en-US" sz="1280" dirty="0">
              <a:solidFill>
                <a:srgbClr val="00366C"/>
              </a:solidFill>
            </a:endParaRPr>
          </a:p>
        </p:txBody>
      </p:sp>
      <p:sp>
        <p:nvSpPr>
          <p:cNvPr id="59" name="テキスト ボックス 60"/>
          <p:cNvSpPr txBox="1"/>
          <p:nvPr/>
        </p:nvSpPr>
        <p:spPr>
          <a:xfrm>
            <a:off x="5499827" y="2447776"/>
            <a:ext cx="1421072" cy="954107"/>
          </a:xfrm>
          <a:prstGeom prst="rect">
            <a:avLst/>
          </a:prstGeom>
          <a:noFill/>
        </p:spPr>
        <p:txBody>
          <a:bodyPr wrap="square">
            <a:spAutoFit/>
          </a:bodyPr>
          <a:lstStyle/>
          <a:p>
            <a:pPr algn="ctr">
              <a:defRPr/>
            </a:pPr>
            <a:r>
              <a:rPr kumimoji="1" lang="pt-BR" altLang="ja-JP" sz="1120" dirty="0">
                <a:solidFill>
                  <a:srgbClr val="00366C"/>
                </a:solidFill>
                <a:ea typeface="ＭＳ Ｐゴシック" charset="0"/>
                <a:cs typeface="ＭＳ Ｐゴシック" charset="0"/>
              </a:rPr>
              <a:t>Real-time </a:t>
            </a:r>
          </a:p>
          <a:p>
            <a:pPr algn="ctr">
              <a:defRPr/>
            </a:pPr>
            <a:r>
              <a:rPr kumimoji="1" lang="pt-BR" altLang="ja-JP" sz="1120" dirty="0">
                <a:solidFill>
                  <a:srgbClr val="00366C"/>
                </a:solidFill>
                <a:ea typeface="ＭＳ Ｐゴシック" charset="0"/>
                <a:cs typeface="ＭＳ Ｐゴシック" charset="0"/>
              </a:rPr>
              <a:t>Data</a:t>
            </a:r>
          </a:p>
          <a:p>
            <a:pPr algn="ctr">
              <a:defRPr/>
            </a:pPr>
            <a:r>
              <a:rPr kumimoji="1" lang="pt-BR" altLang="ja-JP" sz="1120" dirty="0">
                <a:solidFill>
                  <a:srgbClr val="00366C"/>
                </a:solidFill>
                <a:ea typeface="ＭＳ Ｐゴシック" charset="0"/>
                <a:cs typeface="ＭＳ Ｐゴシック" charset="0"/>
              </a:rPr>
              <a:t>Analytics</a:t>
            </a:r>
          </a:p>
          <a:p>
            <a:pPr algn="ctr">
              <a:defRPr/>
            </a:pPr>
            <a:endParaRPr kumimoji="1" lang="pt-BR" altLang="ja-JP" sz="1120" i="1" dirty="0">
              <a:solidFill>
                <a:srgbClr val="00366C"/>
              </a:solidFill>
              <a:ea typeface="ＭＳ Ｐゴシック" charset="0"/>
              <a:cs typeface="ＭＳ Ｐゴシック" charset="0"/>
            </a:endParaRPr>
          </a:p>
          <a:p>
            <a:pPr algn="ctr">
              <a:defRPr/>
            </a:pPr>
            <a:r>
              <a:rPr kumimoji="1" lang="pt-BR" altLang="ja-JP" sz="1120" i="1" dirty="0">
                <a:solidFill>
                  <a:srgbClr val="00366C"/>
                </a:solidFill>
                <a:ea typeface="ＭＳ Ｐゴシック" charset="0"/>
                <a:cs typeface="ＭＳ Ｐゴシック" charset="0"/>
              </a:rPr>
              <a:t>Strream</a:t>
            </a:r>
            <a:r>
              <a:rPr kumimoji="1" lang="en-US" altLang="ja-JP" sz="1120" i="1" dirty="0">
                <a:solidFill>
                  <a:srgbClr val="00366C"/>
                </a:solidFill>
                <a:ea typeface="ＭＳ Ｐゴシック" charset="0"/>
                <a:cs typeface="ＭＳ Ｐゴシック" charset="0"/>
              </a:rPr>
              <a:t> Processing</a:t>
            </a:r>
            <a:endParaRPr kumimoji="1" lang="ja-JP" altLang="en-US" sz="1120" i="1" dirty="0">
              <a:solidFill>
                <a:srgbClr val="00366C"/>
              </a:solidFill>
              <a:ea typeface="ＭＳ Ｐゴシック" charset="0"/>
              <a:cs typeface="ＭＳ Ｐゴシック" charset="0"/>
            </a:endParaRPr>
          </a:p>
        </p:txBody>
      </p:sp>
      <p:cxnSp>
        <p:nvCxnSpPr>
          <p:cNvPr id="60" name="直線矢印コネクタ 147"/>
          <p:cNvCxnSpPr/>
          <p:nvPr/>
        </p:nvCxnSpPr>
        <p:spPr bwMode="auto">
          <a:xfrm>
            <a:off x="9952699" y="3506768"/>
            <a:ext cx="325136" cy="0"/>
          </a:xfrm>
          <a:prstGeom prst="straightConnector1">
            <a:avLst/>
          </a:prstGeom>
          <a:ln>
            <a:solidFill>
              <a:schemeClr val="tx1">
                <a:lumMod val="75000"/>
                <a:lumOff val="25000"/>
              </a:schemeClr>
            </a:solidFill>
            <a:headEnd type="triangle" w="med" len="med"/>
            <a:tailEnd type="triangle"/>
          </a:ln>
        </p:spPr>
        <p:style>
          <a:lnRef idx="1">
            <a:schemeClr val="dk1"/>
          </a:lnRef>
          <a:fillRef idx="0">
            <a:schemeClr val="dk1"/>
          </a:fillRef>
          <a:effectRef idx="0">
            <a:schemeClr val="dk1"/>
          </a:effectRef>
          <a:fontRef idx="minor">
            <a:schemeClr val="tx1"/>
          </a:fontRef>
        </p:style>
      </p:cxnSp>
      <p:cxnSp>
        <p:nvCxnSpPr>
          <p:cNvPr id="61" name="直線矢印コネクタ 149"/>
          <p:cNvCxnSpPr/>
          <p:nvPr/>
        </p:nvCxnSpPr>
        <p:spPr bwMode="auto">
          <a:xfrm flipH="1" flipV="1">
            <a:off x="8668670" y="1980376"/>
            <a:ext cx="0" cy="416194"/>
          </a:xfrm>
          <a:prstGeom prst="straightConnector1">
            <a:avLst/>
          </a:prstGeom>
          <a:ln>
            <a:solidFill>
              <a:schemeClr val="tx1">
                <a:lumMod val="75000"/>
                <a:lumOff val="25000"/>
              </a:schemeClr>
            </a:solidFill>
            <a:headEnd type="triangle" w="med" len="med"/>
            <a:tailEnd type="triangle"/>
          </a:ln>
        </p:spPr>
        <p:style>
          <a:lnRef idx="1">
            <a:schemeClr val="dk1"/>
          </a:lnRef>
          <a:fillRef idx="0">
            <a:schemeClr val="dk1"/>
          </a:fillRef>
          <a:effectRef idx="0">
            <a:schemeClr val="dk1"/>
          </a:effectRef>
          <a:fontRef idx="minor">
            <a:schemeClr val="tx1"/>
          </a:fontRef>
        </p:style>
      </p:cxnSp>
      <p:cxnSp>
        <p:nvCxnSpPr>
          <p:cNvPr id="62" name="直線矢印コネクタ 150"/>
          <p:cNvCxnSpPr/>
          <p:nvPr/>
        </p:nvCxnSpPr>
        <p:spPr bwMode="auto">
          <a:xfrm flipH="1" flipV="1">
            <a:off x="11081454" y="1967163"/>
            <a:ext cx="0" cy="416194"/>
          </a:xfrm>
          <a:prstGeom prst="straightConnector1">
            <a:avLst/>
          </a:prstGeom>
          <a:ln>
            <a:solidFill>
              <a:schemeClr val="tx1">
                <a:lumMod val="75000"/>
                <a:lumOff val="25000"/>
              </a:schemeClr>
            </a:solidFill>
            <a:headEnd type="triangle" w="med" len="med"/>
            <a:tailEnd type="triangle"/>
          </a:ln>
        </p:spPr>
        <p:style>
          <a:lnRef idx="1">
            <a:schemeClr val="dk1"/>
          </a:lnRef>
          <a:fillRef idx="0">
            <a:schemeClr val="dk1"/>
          </a:fillRef>
          <a:effectRef idx="0">
            <a:schemeClr val="dk1"/>
          </a:effectRef>
          <a:fontRef idx="minor">
            <a:schemeClr val="tx1"/>
          </a:fontRef>
        </p:style>
      </p:cxnSp>
      <p:cxnSp>
        <p:nvCxnSpPr>
          <p:cNvPr id="63" name="直線矢印コネクタ 151"/>
          <p:cNvCxnSpPr/>
          <p:nvPr/>
        </p:nvCxnSpPr>
        <p:spPr bwMode="auto">
          <a:xfrm flipH="1" flipV="1">
            <a:off x="13062432" y="1955602"/>
            <a:ext cx="0" cy="416194"/>
          </a:xfrm>
          <a:prstGeom prst="straightConnector1">
            <a:avLst/>
          </a:prstGeom>
          <a:ln>
            <a:solidFill>
              <a:schemeClr val="tx1">
                <a:lumMod val="75000"/>
                <a:lumOff val="25000"/>
              </a:schemeClr>
            </a:solidFill>
            <a:headEnd type="triangle" w="med" len="med"/>
            <a:tailEnd type="triangle"/>
          </a:ln>
        </p:spPr>
        <p:style>
          <a:lnRef idx="1">
            <a:schemeClr val="dk1"/>
          </a:lnRef>
          <a:fillRef idx="0">
            <a:schemeClr val="dk1"/>
          </a:fillRef>
          <a:effectRef idx="0">
            <a:schemeClr val="dk1"/>
          </a:effectRef>
          <a:fontRef idx="minor">
            <a:schemeClr val="tx1"/>
          </a:fontRef>
        </p:style>
      </p:cxnSp>
      <p:cxnSp>
        <p:nvCxnSpPr>
          <p:cNvPr id="64" name="直線矢印コネクタ 152"/>
          <p:cNvCxnSpPr/>
          <p:nvPr/>
        </p:nvCxnSpPr>
        <p:spPr bwMode="auto">
          <a:xfrm flipH="1" flipV="1">
            <a:off x="8736211" y="6018721"/>
            <a:ext cx="0" cy="355085"/>
          </a:xfrm>
          <a:prstGeom prst="straightConnector1">
            <a:avLst/>
          </a:prstGeom>
          <a:ln>
            <a:solidFill>
              <a:schemeClr val="tx1">
                <a:lumMod val="75000"/>
                <a:lumOff val="25000"/>
              </a:schemeClr>
            </a:solidFill>
            <a:headEnd type="triangle" w="med" len="med"/>
            <a:tailEnd type="triangle"/>
          </a:ln>
        </p:spPr>
        <p:style>
          <a:lnRef idx="1">
            <a:schemeClr val="dk1"/>
          </a:lnRef>
          <a:fillRef idx="0">
            <a:schemeClr val="dk1"/>
          </a:fillRef>
          <a:effectRef idx="0">
            <a:schemeClr val="dk1"/>
          </a:effectRef>
          <a:fontRef idx="minor">
            <a:schemeClr val="tx1"/>
          </a:fontRef>
        </p:style>
      </p:cxnSp>
      <p:cxnSp>
        <p:nvCxnSpPr>
          <p:cNvPr id="65" name="直線矢印コネクタ 153"/>
          <p:cNvCxnSpPr/>
          <p:nvPr/>
        </p:nvCxnSpPr>
        <p:spPr bwMode="auto">
          <a:xfrm flipV="1">
            <a:off x="6288422" y="3545088"/>
            <a:ext cx="0" cy="385493"/>
          </a:xfrm>
          <a:prstGeom prst="straightConnector1">
            <a:avLst/>
          </a:prstGeom>
          <a:ln>
            <a:solidFill>
              <a:schemeClr val="tx1">
                <a:lumMod val="75000"/>
                <a:lumOff val="25000"/>
              </a:schemeClr>
            </a:solidFill>
            <a:headEnd type="triangle" w="med" len="med"/>
            <a:tailEnd type="triangle"/>
          </a:ln>
        </p:spPr>
        <p:style>
          <a:lnRef idx="1">
            <a:schemeClr val="dk1"/>
          </a:lnRef>
          <a:fillRef idx="0">
            <a:schemeClr val="dk1"/>
          </a:fillRef>
          <a:effectRef idx="0">
            <a:schemeClr val="dk1"/>
          </a:effectRef>
          <a:fontRef idx="minor">
            <a:schemeClr val="tx1"/>
          </a:fontRef>
        </p:style>
      </p:cxnSp>
      <p:sp>
        <p:nvSpPr>
          <p:cNvPr id="66" name="角丸四角形 176"/>
          <p:cNvSpPr/>
          <p:nvPr/>
        </p:nvSpPr>
        <p:spPr>
          <a:xfrm>
            <a:off x="6299609" y="5492680"/>
            <a:ext cx="1477563" cy="521893"/>
          </a:xfrm>
          <a:prstGeom prst="roundRect">
            <a:avLst>
              <a:gd name="adj" fmla="val 7563"/>
            </a:avLst>
          </a:prstGeom>
          <a:solidFill>
            <a:schemeClr val="bg1">
              <a:lumMod val="85000"/>
            </a:schemeClr>
          </a:solidFill>
          <a:ln>
            <a:solidFill>
              <a:schemeClr val="tx1">
                <a:lumMod val="75000"/>
                <a:lumOff val="25000"/>
              </a:schemeClr>
            </a:solidFill>
          </a:ln>
          <a:effectLst>
            <a:outerShdw blurRad="76200" dir="18900000" sy="23000" kx="-1200000" algn="bl" rotWithShape="0">
              <a:prstClr val="black">
                <a:alpha val="20000"/>
              </a:prstClr>
            </a:outerShdw>
          </a:effectLst>
        </p:spPr>
        <p:style>
          <a:lnRef idx="1">
            <a:schemeClr val="dk1"/>
          </a:lnRef>
          <a:fillRef idx="2">
            <a:schemeClr val="dk1"/>
          </a:fillRef>
          <a:effectRef idx="1">
            <a:schemeClr val="dk1"/>
          </a:effectRef>
          <a:fontRef idx="minor">
            <a:schemeClr val="dk1"/>
          </a:fontRef>
        </p:style>
        <p:txBody>
          <a:bodyPr/>
          <a:lstStyle/>
          <a:p>
            <a:pPr>
              <a:defRPr/>
            </a:pPr>
            <a:endParaRPr lang="ja-JP" altLang="en-US" sz="1280" dirty="0">
              <a:solidFill>
                <a:srgbClr val="00366C"/>
              </a:solidFill>
            </a:endParaRPr>
          </a:p>
        </p:txBody>
      </p:sp>
      <p:sp>
        <p:nvSpPr>
          <p:cNvPr id="67" name="角丸四角形 177"/>
          <p:cNvSpPr/>
          <p:nvPr/>
        </p:nvSpPr>
        <p:spPr>
          <a:xfrm>
            <a:off x="7982521" y="5492680"/>
            <a:ext cx="1475202" cy="521893"/>
          </a:xfrm>
          <a:prstGeom prst="roundRect">
            <a:avLst>
              <a:gd name="adj" fmla="val 7563"/>
            </a:avLst>
          </a:prstGeom>
          <a:solidFill>
            <a:schemeClr val="bg1">
              <a:lumMod val="85000"/>
            </a:schemeClr>
          </a:solidFill>
          <a:ln>
            <a:solidFill>
              <a:schemeClr val="tx1">
                <a:lumMod val="75000"/>
                <a:lumOff val="25000"/>
              </a:schemeClr>
            </a:solidFill>
          </a:ln>
          <a:effectLst>
            <a:outerShdw blurRad="76200" dir="18900000" sy="23000" kx="-1200000" algn="bl" rotWithShape="0">
              <a:prstClr val="black">
                <a:alpha val="20000"/>
              </a:prstClr>
            </a:outerShdw>
          </a:effectLst>
        </p:spPr>
        <p:style>
          <a:lnRef idx="1">
            <a:schemeClr val="dk1"/>
          </a:lnRef>
          <a:fillRef idx="2">
            <a:schemeClr val="dk1"/>
          </a:fillRef>
          <a:effectRef idx="1">
            <a:schemeClr val="dk1"/>
          </a:effectRef>
          <a:fontRef idx="minor">
            <a:schemeClr val="dk1"/>
          </a:fontRef>
        </p:style>
        <p:txBody>
          <a:bodyPr/>
          <a:lstStyle/>
          <a:p>
            <a:pPr>
              <a:defRPr/>
            </a:pPr>
            <a:endParaRPr lang="ja-JP" altLang="en-US" sz="1280" dirty="0">
              <a:solidFill>
                <a:srgbClr val="00366C"/>
              </a:solidFill>
            </a:endParaRPr>
          </a:p>
        </p:txBody>
      </p:sp>
      <p:sp>
        <p:nvSpPr>
          <p:cNvPr id="68" name="角丸四角形 178"/>
          <p:cNvSpPr/>
          <p:nvPr/>
        </p:nvSpPr>
        <p:spPr>
          <a:xfrm>
            <a:off x="9667793" y="5492680"/>
            <a:ext cx="1475202" cy="521893"/>
          </a:xfrm>
          <a:prstGeom prst="roundRect">
            <a:avLst>
              <a:gd name="adj" fmla="val 7563"/>
            </a:avLst>
          </a:prstGeom>
          <a:solidFill>
            <a:schemeClr val="bg1">
              <a:lumMod val="85000"/>
            </a:schemeClr>
          </a:solidFill>
          <a:ln>
            <a:solidFill>
              <a:schemeClr val="tx1">
                <a:lumMod val="75000"/>
                <a:lumOff val="25000"/>
              </a:schemeClr>
            </a:solidFill>
          </a:ln>
          <a:effectLst>
            <a:outerShdw blurRad="76200" dir="18900000" sy="23000" kx="-1200000" algn="bl" rotWithShape="0">
              <a:prstClr val="black">
                <a:alpha val="20000"/>
              </a:prstClr>
            </a:outerShdw>
          </a:effectLst>
        </p:spPr>
        <p:style>
          <a:lnRef idx="1">
            <a:schemeClr val="dk1"/>
          </a:lnRef>
          <a:fillRef idx="2">
            <a:schemeClr val="dk1"/>
          </a:fillRef>
          <a:effectRef idx="1">
            <a:schemeClr val="dk1"/>
          </a:effectRef>
          <a:fontRef idx="minor">
            <a:schemeClr val="dk1"/>
          </a:fontRef>
        </p:style>
        <p:txBody>
          <a:bodyPr/>
          <a:lstStyle/>
          <a:p>
            <a:pPr>
              <a:defRPr/>
            </a:pPr>
            <a:endParaRPr lang="ja-JP" altLang="en-US" sz="1280" dirty="0">
              <a:solidFill>
                <a:srgbClr val="00366C"/>
              </a:solidFill>
            </a:endParaRPr>
          </a:p>
        </p:txBody>
      </p:sp>
      <p:cxnSp>
        <p:nvCxnSpPr>
          <p:cNvPr id="69" name="直線矢印コネクタ 179"/>
          <p:cNvCxnSpPr/>
          <p:nvPr/>
        </p:nvCxnSpPr>
        <p:spPr bwMode="auto">
          <a:xfrm flipH="1" flipV="1">
            <a:off x="6299606" y="4991168"/>
            <a:ext cx="0" cy="358389"/>
          </a:xfrm>
          <a:prstGeom prst="straightConnector1">
            <a:avLst/>
          </a:prstGeom>
          <a:ln>
            <a:solidFill>
              <a:schemeClr val="tx1">
                <a:lumMod val="75000"/>
                <a:lumOff val="25000"/>
              </a:schemeClr>
            </a:solidFill>
            <a:headEnd type="triangle" w="med" len="med"/>
            <a:tailEnd type="triangle"/>
          </a:ln>
        </p:spPr>
        <p:style>
          <a:lnRef idx="1">
            <a:schemeClr val="dk1"/>
          </a:lnRef>
          <a:fillRef idx="0">
            <a:schemeClr val="dk1"/>
          </a:fillRef>
          <a:effectRef idx="0">
            <a:schemeClr val="dk1"/>
          </a:effectRef>
          <a:fontRef idx="minor">
            <a:schemeClr val="tx1"/>
          </a:fontRef>
        </p:style>
      </p:cxnSp>
      <p:cxnSp>
        <p:nvCxnSpPr>
          <p:cNvPr id="70" name="直線矢印コネクタ 180"/>
          <p:cNvCxnSpPr>
            <a:endCxn id="24" idx="2"/>
          </p:cNvCxnSpPr>
          <p:nvPr/>
        </p:nvCxnSpPr>
        <p:spPr bwMode="auto">
          <a:xfrm flipH="1" flipV="1">
            <a:off x="8667733" y="4979606"/>
            <a:ext cx="938" cy="382883"/>
          </a:xfrm>
          <a:prstGeom prst="straightConnector1">
            <a:avLst/>
          </a:prstGeom>
          <a:ln>
            <a:solidFill>
              <a:schemeClr val="tx1">
                <a:lumMod val="75000"/>
                <a:lumOff val="25000"/>
              </a:schemeClr>
            </a:solidFill>
            <a:headEnd type="triangle" w="med" len="med"/>
            <a:tailEnd type="triangle"/>
          </a:ln>
        </p:spPr>
        <p:style>
          <a:lnRef idx="1">
            <a:schemeClr val="dk1"/>
          </a:lnRef>
          <a:fillRef idx="0">
            <a:schemeClr val="dk1"/>
          </a:fillRef>
          <a:effectRef idx="0">
            <a:schemeClr val="dk1"/>
          </a:effectRef>
          <a:fontRef idx="minor">
            <a:schemeClr val="tx1"/>
          </a:fontRef>
        </p:style>
      </p:cxnSp>
      <p:sp>
        <p:nvSpPr>
          <p:cNvPr id="71" name="テキスト ボックス 68"/>
          <p:cNvSpPr txBox="1"/>
          <p:nvPr/>
        </p:nvSpPr>
        <p:spPr>
          <a:xfrm>
            <a:off x="6513936" y="5514149"/>
            <a:ext cx="1079590" cy="486287"/>
          </a:xfrm>
          <a:prstGeom prst="rect">
            <a:avLst/>
          </a:prstGeom>
          <a:noFill/>
        </p:spPr>
        <p:txBody>
          <a:bodyPr wrap="none">
            <a:spAutoFit/>
          </a:bodyPr>
          <a:lstStyle/>
          <a:p>
            <a:pPr algn="ctr">
              <a:defRPr/>
            </a:pPr>
            <a:r>
              <a:rPr kumimoji="1" lang="en-US" altLang="ja-JP" sz="1280" dirty="0">
                <a:solidFill>
                  <a:srgbClr val="00366C"/>
                </a:solidFill>
                <a:ea typeface="ＭＳ Ｐゴシック" charset="0"/>
                <a:cs typeface="ＭＳ Ｐゴシック" charset="0"/>
              </a:rPr>
              <a:t>Master Data</a:t>
            </a:r>
          </a:p>
          <a:p>
            <a:pPr algn="ctr">
              <a:defRPr/>
            </a:pPr>
            <a:r>
              <a:rPr kumimoji="1" lang="en-US" altLang="ja-JP" sz="1280" dirty="0">
                <a:solidFill>
                  <a:srgbClr val="00366C"/>
                </a:solidFill>
                <a:ea typeface="ＭＳ Ｐゴシック" charset="0"/>
                <a:cs typeface="ＭＳ Ｐゴシック" charset="0"/>
              </a:rPr>
              <a:t>Management</a:t>
            </a:r>
            <a:endParaRPr kumimoji="1" lang="ja-JP" altLang="en-US" sz="1280" dirty="0">
              <a:solidFill>
                <a:srgbClr val="00366C"/>
              </a:solidFill>
              <a:ea typeface="ＭＳ Ｐゴシック" charset="0"/>
              <a:cs typeface="ＭＳ Ｐゴシック" charset="0"/>
            </a:endParaRPr>
          </a:p>
        </p:txBody>
      </p:sp>
      <p:sp>
        <p:nvSpPr>
          <p:cNvPr id="72" name="テキスト ボックス 69"/>
          <p:cNvSpPr txBox="1"/>
          <p:nvPr/>
        </p:nvSpPr>
        <p:spPr>
          <a:xfrm>
            <a:off x="8181507" y="5514149"/>
            <a:ext cx="1079590" cy="486287"/>
          </a:xfrm>
          <a:prstGeom prst="rect">
            <a:avLst/>
          </a:prstGeom>
          <a:noFill/>
        </p:spPr>
        <p:txBody>
          <a:bodyPr wrap="none">
            <a:spAutoFit/>
          </a:bodyPr>
          <a:lstStyle/>
          <a:p>
            <a:pPr algn="ctr">
              <a:defRPr/>
            </a:pPr>
            <a:r>
              <a:rPr kumimoji="1" lang="en-US" altLang="ja-JP" sz="1280" dirty="0">
                <a:solidFill>
                  <a:srgbClr val="00366C"/>
                </a:solidFill>
                <a:ea typeface="ＭＳ Ｐゴシック" charset="0"/>
                <a:cs typeface="ＭＳ Ｐゴシック" charset="0"/>
              </a:rPr>
              <a:t>Asset Data</a:t>
            </a:r>
          </a:p>
          <a:p>
            <a:pPr algn="ctr">
              <a:defRPr/>
            </a:pPr>
            <a:r>
              <a:rPr kumimoji="1" lang="en-US" altLang="ja-JP" sz="1280" dirty="0">
                <a:solidFill>
                  <a:srgbClr val="00366C"/>
                </a:solidFill>
                <a:ea typeface="ＭＳ Ｐゴシック" charset="0"/>
                <a:cs typeface="ＭＳ Ｐゴシック" charset="0"/>
              </a:rPr>
              <a:t>Management</a:t>
            </a:r>
            <a:endParaRPr kumimoji="1" lang="ja-JP" altLang="en-US" sz="1280" dirty="0">
              <a:solidFill>
                <a:srgbClr val="00366C"/>
              </a:solidFill>
              <a:ea typeface="ＭＳ Ｐゴシック" charset="0"/>
              <a:cs typeface="ＭＳ Ｐゴシック" charset="0"/>
            </a:endParaRPr>
          </a:p>
        </p:txBody>
      </p:sp>
      <p:sp>
        <p:nvSpPr>
          <p:cNvPr id="73" name="テキスト ボックス 71"/>
          <p:cNvSpPr txBox="1"/>
          <p:nvPr/>
        </p:nvSpPr>
        <p:spPr>
          <a:xfrm>
            <a:off x="9894128" y="5510847"/>
            <a:ext cx="1010726" cy="486287"/>
          </a:xfrm>
          <a:prstGeom prst="rect">
            <a:avLst/>
          </a:prstGeom>
          <a:noFill/>
        </p:spPr>
        <p:txBody>
          <a:bodyPr wrap="none">
            <a:spAutoFit/>
          </a:bodyPr>
          <a:lstStyle/>
          <a:p>
            <a:pPr algn="ctr">
              <a:defRPr/>
            </a:pPr>
            <a:r>
              <a:rPr kumimoji="1" lang="en-US" altLang="ja-JP" sz="1280" dirty="0">
                <a:solidFill>
                  <a:srgbClr val="00366C"/>
                </a:solidFill>
                <a:ea typeface="ＭＳ Ｐゴシック" charset="0"/>
                <a:cs typeface="ＭＳ Ｐゴシック" charset="0"/>
              </a:rPr>
              <a:t>Document</a:t>
            </a:r>
          </a:p>
          <a:p>
            <a:pPr algn="ctr">
              <a:defRPr/>
            </a:pPr>
            <a:r>
              <a:rPr kumimoji="1" lang="pt-BR" altLang="ja-JP" sz="1280" dirty="0">
                <a:solidFill>
                  <a:srgbClr val="00366C"/>
                </a:solidFill>
                <a:ea typeface="ＭＳ Ｐゴシック" charset="0"/>
                <a:cs typeface="ＭＳ Ｐゴシック" charset="0"/>
              </a:rPr>
              <a:t>Repositories</a:t>
            </a:r>
            <a:endParaRPr kumimoji="1" lang="ja-JP" altLang="en-US" sz="1280" dirty="0">
              <a:solidFill>
                <a:srgbClr val="00366C"/>
              </a:solidFill>
              <a:ea typeface="ＭＳ Ｐゴシック" charset="0"/>
              <a:cs typeface="ＭＳ Ｐゴシック" charset="0"/>
            </a:endParaRPr>
          </a:p>
        </p:txBody>
      </p:sp>
      <p:sp>
        <p:nvSpPr>
          <p:cNvPr id="74" name="テキスト ボックス 3"/>
          <p:cNvSpPr txBox="1">
            <a:spLocks noChangeArrowheads="1"/>
          </p:cNvSpPr>
          <p:nvPr/>
        </p:nvSpPr>
        <p:spPr bwMode="auto">
          <a:xfrm>
            <a:off x="11545498" y="1389763"/>
            <a:ext cx="372218" cy="3631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ndara" panose="020E0502030303020204" pitchFamily="34" charset="0"/>
                <a:ea typeface="MS PGothic" panose="020B0600070205080204" pitchFamily="34" charset="-128"/>
              </a:defRPr>
            </a:lvl1pPr>
            <a:lvl2pPr marL="742950" indent="-285750">
              <a:defRPr>
                <a:solidFill>
                  <a:schemeClr val="tx1"/>
                </a:solidFill>
                <a:latin typeface="Candara" panose="020E0502030303020204" pitchFamily="34" charset="0"/>
                <a:ea typeface="MS PGothic" panose="020B0600070205080204" pitchFamily="34" charset="-128"/>
              </a:defRPr>
            </a:lvl2pPr>
            <a:lvl3pPr marL="1143000" indent="-228600">
              <a:defRPr>
                <a:solidFill>
                  <a:schemeClr val="tx1"/>
                </a:solidFill>
                <a:latin typeface="Candara" panose="020E0502030303020204" pitchFamily="34" charset="0"/>
                <a:ea typeface="MS PGothic" panose="020B0600070205080204" pitchFamily="34" charset="-128"/>
              </a:defRPr>
            </a:lvl3pPr>
            <a:lvl4pPr marL="1600200" indent="-228600">
              <a:defRPr>
                <a:solidFill>
                  <a:schemeClr val="tx1"/>
                </a:solidFill>
                <a:latin typeface="Candara" panose="020E0502030303020204" pitchFamily="34" charset="0"/>
                <a:ea typeface="MS PGothic" panose="020B0600070205080204" pitchFamily="34" charset="-128"/>
              </a:defRPr>
            </a:lvl4pPr>
            <a:lvl5pPr marL="2057400" indent="-228600">
              <a:defRPr>
                <a:solidFill>
                  <a:schemeClr val="tx1"/>
                </a:solidFill>
                <a:latin typeface="Candara" panose="020E0502030303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9pPr>
          </a:lstStyle>
          <a:p>
            <a:r>
              <a:rPr kumimoji="1" lang="en-US" altLang="ja-JP" sz="1760" b="1" dirty="0">
                <a:solidFill>
                  <a:srgbClr val="00366C"/>
                </a:solidFill>
                <a:latin typeface="Arial" panose="020B0604020202020204" pitchFamily="34" charset="0"/>
              </a:rPr>
              <a:t>...</a:t>
            </a:r>
            <a:endParaRPr kumimoji="1" lang="ja-JP" altLang="en-US" sz="1760" b="1" dirty="0">
              <a:solidFill>
                <a:srgbClr val="00366C"/>
              </a:solidFill>
              <a:latin typeface="Arial" panose="020B0604020202020204" pitchFamily="34" charset="0"/>
            </a:endParaRPr>
          </a:p>
        </p:txBody>
      </p:sp>
      <p:sp>
        <p:nvSpPr>
          <p:cNvPr id="76" name="Rectangle 75"/>
          <p:cNvSpPr/>
          <p:nvPr/>
        </p:nvSpPr>
        <p:spPr>
          <a:xfrm>
            <a:off x="7491670" y="634652"/>
            <a:ext cx="4320382" cy="445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60" b="1" dirty="0">
                <a:solidFill>
                  <a:srgbClr val="84C24D">
                    <a:lumMod val="75000"/>
                  </a:srgbClr>
                </a:solidFill>
              </a:rPr>
              <a:t>Data Center in the Cloud</a:t>
            </a:r>
          </a:p>
        </p:txBody>
      </p:sp>
      <p:sp>
        <p:nvSpPr>
          <p:cNvPr id="77" name="Rectangle 76"/>
          <p:cNvSpPr/>
          <p:nvPr/>
        </p:nvSpPr>
        <p:spPr>
          <a:xfrm>
            <a:off x="339670" y="5952636"/>
            <a:ext cx="1965517" cy="38950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60" b="1" dirty="0">
                <a:solidFill>
                  <a:srgbClr val="84C24D">
                    <a:lumMod val="75000"/>
                  </a:srgbClr>
                </a:solidFill>
              </a:rPr>
              <a:t>3</a:t>
            </a:r>
            <a:r>
              <a:rPr lang="en-US" sz="1760" b="1" baseline="30000" dirty="0">
                <a:solidFill>
                  <a:srgbClr val="84C24D">
                    <a:lumMod val="75000"/>
                  </a:srgbClr>
                </a:solidFill>
              </a:rPr>
              <a:t>rd</a:t>
            </a:r>
            <a:r>
              <a:rPr lang="en-US" sz="1760" b="1" dirty="0">
                <a:solidFill>
                  <a:srgbClr val="84C24D">
                    <a:lumMod val="75000"/>
                  </a:srgbClr>
                </a:solidFill>
              </a:rPr>
              <a:t> </a:t>
            </a:r>
          </a:p>
          <a:p>
            <a:pPr algn="ctr"/>
            <a:r>
              <a:rPr lang="en-US" sz="1760" b="1" dirty="0">
                <a:solidFill>
                  <a:srgbClr val="84C24D">
                    <a:lumMod val="75000"/>
                  </a:srgbClr>
                </a:solidFill>
              </a:rPr>
              <a:t>Party</a:t>
            </a:r>
          </a:p>
        </p:txBody>
      </p:sp>
      <p:sp>
        <p:nvSpPr>
          <p:cNvPr id="78" name="テキスト ボックス 124"/>
          <p:cNvSpPr txBox="1">
            <a:spLocks noChangeArrowheads="1"/>
          </p:cNvSpPr>
          <p:nvPr/>
        </p:nvSpPr>
        <p:spPr bwMode="auto">
          <a:xfrm rot="16200000">
            <a:off x="3506650" y="4460873"/>
            <a:ext cx="2725425" cy="28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ndara" panose="020E0502030303020204" pitchFamily="34" charset="0"/>
                <a:ea typeface="MS PGothic" panose="020B0600070205080204" pitchFamily="34" charset="-128"/>
              </a:defRPr>
            </a:lvl1pPr>
            <a:lvl2pPr marL="742950" indent="-285750">
              <a:defRPr>
                <a:solidFill>
                  <a:schemeClr val="tx1"/>
                </a:solidFill>
                <a:latin typeface="Candara" panose="020E0502030303020204" pitchFamily="34" charset="0"/>
                <a:ea typeface="MS PGothic" panose="020B0600070205080204" pitchFamily="34" charset="-128"/>
              </a:defRPr>
            </a:lvl2pPr>
            <a:lvl3pPr marL="1143000" indent="-228600">
              <a:defRPr>
                <a:solidFill>
                  <a:schemeClr val="tx1"/>
                </a:solidFill>
                <a:latin typeface="Candara" panose="020E0502030303020204" pitchFamily="34" charset="0"/>
                <a:ea typeface="MS PGothic" panose="020B0600070205080204" pitchFamily="34" charset="-128"/>
              </a:defRPr>
            </a:lvl3pPr>
            <a:lvl4pPr marL="1600200" indent="-228600">
              <a:defRPr>
                <a:solidFill>
                  <a:schemeClr val="tx1"/>
                </a:solidFill>
                <a:latin typeface="Candara" panose="020E0502030303020204" pitchFamily="34" charset="0"/>
                <a:ea typeface="MS PGothic" panose="020B0600070205080204" pitchFamily="34" charset="-128"/>
              </a:defRPr>
            </a:lvl4pPr>
            <a:lvl5pPr marL="2057400" indent="-228600">
              <a:defRPr>
                <a:solidFill>
                  <a:schemeClr val="tx1"/>
                </a:solidFill>
                <a:latin typeface="Candara" panose="020E0502030303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9pPr>
          </a:lstStyle>
          <a:p>
            <a:pPr algn="ctr"/>
            <a:r>
              <a:rPr kumimoji="1" lang="en-US" altLang="ja-JP" sz="1280" dirty="0">
                <a:solidFill>
                  <a:srgbClr val="00366C"/>
                </a:solidFill>
                <a:latin typeface="Arial" panose="020B0604020202020204" pitchFamily="34" charset="0"/>
              </a:rPr>
              <a:t>Connectivity and Security Gateway</a:t>
            </a:r>
            <a:endParaRPr kumimoji="1" lang="ja-JP" altLang="en-US" sz="800" dirty="0">
              <a:solidFill>
                <a:srgbClr val="00366C"/>
              </a:solidFill>
              <a:latin typeface="Arial" panose="020B0604020202020204" pitchFamily="34" charset="0"/>
            </a:endParaRPr>
          </a:p>
        </p:txBody>
      </p:sp>
      <p:cxnSp>
        <p:nvCxnSpPr>
          <p:cNvPr id="81" name="直線矢印コネクタ 139"/>
          <p:cNvCxnSpPr/>
          <p:nvPr/>
        </p:nvCxnSpPr>
        <p:spPr bwMode="auto">
          <a:xfrm flipV="1">
            <a:off x="5061935" y="3138261"/>
            <a:ext cx="423406" cy="2"/>
          </a:xfrm>
          <a:prstGeom prst="straightConnector1">
            <a:avLst/>
          </a:prstGeom>
          <a:ln>
            <a:solidFill>
              <a:schemeClr val="tx1">
                <a:lumMod val="75000"/>
                <a:lumOff val="25000"/>
              </a:schemeClr>
            </a:solidFill>
            <a:headEnd type="triangle" w="med" len="med"/>
            <a:tailEnd type="triangle"/>
          </a:ln>
        </p:spPr>
        <p:style>
          <a:lnRef idx="1">
            <a:schemeClr val="dk1"/>
          </a:lnRef>
          <a:fillRef idx="0">
            <a:schemeClr val="dk1"/>
          </a:fillRef>
          <a:effectRef idx="0">
            <a:schemeClr val="dk1"/>
          </a:effectRef>
          <a:fontRef idx="minor">
            <a:schemeClr val="tx1"/>
          </a:fontRef>
        </p:style>
      </p:cxnSp>
      <p:sp>
        <p:nvSpPr>
          <p:cNvPr id="82" name="角丸四角形 136"/>
          <p:cNvSpPr/>
          <p:nvPr/>
        </p:nvSpPr>
        <p:spPr>
          <a:xfrm>
            <a:off x="8846490" y="1419992"/>
            <a:ext cx="1317912" cy="411142"/>
          </a:xfrm>
          <a:prstGeom prst="roundRect">
            <a:avLst>
              <a:gd name="adj" fmla="val 7563"/>
            </a:avLst>
          </a:prstGeom>
          <a:gradFill flip="none" rotWithShape="1">
            <a:gsLst>
              <a:gs pos="0">
                <a:srgbClr val="F9F3F3"/>
              </a:gs>
              <a:gs pos="100000">
                <a:srgbClr val="FBE4E6"/>
              </a:gs>
            </a:gsLst>
            <a:lin ang="0" scaled="1"/>
            <a:tileRect/>
          </a:gradFill>
          <a:ln>
            <a:solidFill>
              <a:schemeClr val="tx1">
                <a:lumMod val="75000"/>
                <a:lumOff val="25000"/>
              </a:schemeClr>
            </a:solidFill>
          </a:ln>
        </p:spPr>
        <p:style>
          <a:lnRef idx="1">
            <a:schemeClr val="dk1"/>
          </a:lnRef>
          <a:fillRef idx="2">
            <a:schemeClr val="dk1"/>
          </a:fillRef>
          <a:effectRef idx="1">
            <a:schemeClr val="dk1"/>
          </a:effectRef>
          <a:fontRef idx="minor">
            <a:schemeClr val="dk1"/>
          </a:fontRef>
        </p:style>
        <p:txBody>
          <a:bodyPr anchor="ctr"/>
          <a:lstStyle/>
          <a:p>
            <a:pPr algn="ctr"/>
            <a:r>
              <a:rPr lang="pt-BR" altLang="ja-JP" sz="1280" dirty="0">
                <a:solidFill>
                  <a:srgbClr val="00366C"/>
                </a:solidFill>
              </a:rPr>
              <a:t>User Experience</a:t>
            </a:r>
            <a:endParaRPr lang="ja-JP" altLang="en-US" sz="1280" dirty="0">
              <a:solidFill>
                <a:srgbClr val="00366C"/>
              </a:solidFill>
            </a:endParaRPr>
          </a:p>
        </p:txBody>
      </p:sp>
      <p:sp>
        <p:nvSpPr>
          <p:cNvPr id="83" name="角丸四角形 167"/>
          <p:cNvSpPr/>
          <p:nvPr/>
        </p:nvSpPr>
        <p:spPr>
          <a:xfrm>
            <a:off x="729736" y="6801869"/>
            <a:ext cx="13324627" cy="268146"/>
          </a:xfrm>
          <a:prstGeom prst="roundRect">
            <a:avLst>
              <a:gd name="adj" fmla="val 7563"/>
            </a:avLst>
          </a:prstGeom>
          <a:solidFill>
            <a:schemeClr val="bg1">
              <a:lumMod val="95000"/>
            </a:schemeClr>
          </a:solidFill>
          <a:ln>
            <a:solidFill>
              <a:schemeClr val="tx1">
                <a:lumMod val="75000"/>
                <a:lumOff val="25000"/>
              </a:schemeClr>
            </a:solidFill>
          </a:ln>
        </p:spPr>
        <p:style>
          <a:lnRef idx="1">
            <a:schemeClr val="dk1"/>
          </a:lnRef>
          <a:fillRef idx="2">
            <a:schemeClr val="dk1"/>
          </a:fillRef>
          <a:effectRef idx="1">
            <a:schemeClr val="dk1"/>
          </a:effectRef>
          <a:fontRef idx="minor">
            <a:schemeClr val="dk1"/>
          </a:fontRef>
        </p:style>
        <p:txBody>
          <a:bodyPr/>
          <a:lstStyle/>
          <a:p>
            <a:pPr algn="ctr">
              <a:defRPr/>
            </a:pPr>
            <a:r>
              <a:rPr lang="pt-BR" altLang="ja-JP" sz="1280" dirty="0">
                <a:solidFill>
                  <a:srgbClr val="00366C"/>
                </a:solidFill>
              </a:rPr>
              <a:t>Security &amp; Governance</a:t>
            </a:r>
            <a:endParaRPr lang="ja-JP" altLang="en-US" sz="1280" dirty="0">
              <a:solidFill>
                <a:srgbClr val="00366C"/>
              </a:solidFill>
            </a:endParaRPr>
          </a:p>
        </p:txBody>
      </p:sp>
      <p:cxnSp>
        <p:nvCxnSpPr>
          <p:cNvPr id="85" name="直線矢印コネクタ 182"/>
          <p:cNvCxnSpPr>
            <a:stCxn id="87" idx="3"/>
          </p:cNvCxnSpPr>
          <p:nvPr/>
        </p:nvCxnSpPr>
        <p:spPr bwMode="auto">
          <a:xfrm>
            <a:off x="3235895" y="5329312"/>
            <a:ext cx="1470805" cy="0"/>
          </a:xfrm>
          <a:prstGeom prst="straightConnector1">
            <a:avLst/>
          </a:prstGeom>
          <a:ln>
            <a:solidFill>
              <a:schemeClr val="tx1">
                <a:lumMod val="75000"/>
                <a:lumOff val="25000"/>
              </a:schemeClr>
            </a:solidFill>
            <a:headEnd type="triangle" w="med" len="med"/>
            <a:tailEnd type="triangle"/>
          </a:ln>
        </p:spPr>
        <p:style>
          <a:lnRef idx="1">
            <a:schemeClr val="dk1"/>
          </a:lnRef>
          <a:fillRef idx="0">
            <a:schemeClr val="dk1"/>
          </a:fillRef>
          <a:effectRef idx="0">
            <a:schemeClr val="dk1"/>
          </a:effectRef>
          <a:fontRef idx="minor">
            <a:schemeClr val="tx1"/>
          </a:fontRef>
        </p:style>
      </p:cxnSp>
      <p:sp>
        <p:nvSpPr>
          <p:cNvPr id="86" name="角丸四角形 157"/>
          <p:cNvSpPr/>
          <p:nvPr/>
        </p:nvSpPr>
        <p:spPr>
          <a:xfrm>
            <a:off x="1850896" y="5814878"/>
            <a:ext cx="2089667" cy="631658"/>
          </a:xfrm>
          <a:prstGeom prst="roundRect">
            <a:avLst>
              <a:gd name="adj" fmla="val 7563"/>
            </a:avLst>
          </a:prstGeom>
          <a:solidFill>
            <a:schemeClr val="accent3">
              <a:lumMod val="20000"/>
              <a:lumOff val="80000"/>
            </a:schemeClr>
          </a:solidFill>
          <a:ln>
            <a:solidFill>
              <a:schemeClr val="tx1">
                <a:lumMod val="75000"/>
                <a:lumOff val="25000"/>
              </a:schemeClr>
            </a:solidFill>
          </a:ln>
        </p:spPr>
        <p:style>
          <a:lnRef idx="1">
            <a:schemeClr val="dk1"/>
          </a:lnRef>
          <a:fillRef idx="2">
            <a:schemeClr val="dk1"/>
          </a:fillRef>
          <a:effectRef idx="1">
            <a:schemeClr val="dk1"/>
          </a:effectRef>
          <a:fontRef idx="minor">
            <a:schemeClr val="dk1"/>
          </a:fontRef>
        </p:style>
        <p:txBody>
          <a:bodyPr anchor="ctr"/>
          <a:lstStyle/>
          <a:p>
            <a:pPr algn="ctr"/>
            <a:r>
              <a:rPr kumimoji="1" lang="pt-BR" altLang="ja-JP" sz="1280" dirty="0">
                <a:solidFill>
                  <a:srgbClr val="00366C"/>
                </a:solidFill>
              </a:rPr>
              <a:t>3</a:t>
            </a:r>
            <a:r>
              <a:rPr kumimoji="1" lang="pt-BR" altLang="ja-JP" sz="1280" baseline="30000" dirty="0">
                <a:solidFill>
                  <a:srgbClr val="00366C"/>
                </a:solidFill>
              </a:rPr>
              <a:t>rd</a:t>
            </a:r>
            <a:r>
              <a:rPr kumimoji="1" lang="pt-BR" altLang="ja-JP" sz="1280" dirty="0">
                <a:solidFill>
                  <a:srgbClr val="00366C"/>
                </a:solidFill>
              </a:rPr>
              <a:t> Party </a:t>
            </a:r>
          </a:p>
          <a:p>
            <a:pPr algn="ctr"/>
            <a:r>
              <a:rPr kumimoji="1" lang="pt-BR" altLang="ja-JP" sz="1280" dirty="0">
                <a:solidFill>
                  <a:srgbClr val="00366C"/>
                </a:solidFill>
              </a:rPr>
              <a:t>Data Sources </a:t>
            </a:r>
          </a:p>
          <a:p>
            <a:pPr algn="ctr"/>
            <a:r>
              <a:rPr kumimoji="1" lang="pt-BR" altLang="ja-JP" sz="1280" dirty="0">
                <a:solidFill>
                  <a:srgbClr val="00366C"/>
                </a:solidFill>
              </a:rPr>
              <a:t>(e.g. Weather)</a:t>
            </a:r>
            <a:endParaRPr kumimoji="1" lang="ja-JP" altLang="en-US" sz="1280" dirty="0">
              <a:solidFill>
                <a:srgbClr val="00366C"/>
              </a:solidFill>
            </a:endParaRPr>
          </a:p>
        </p:txBody>
      </p:sp>
      <p:sp>
        <p:nvSpPr>
          <p:cNvPr id="87" name="角丸四角形 157"/>
          <p:cNvSpPr/>
          <p:nvPr/>
        </p:nvSpPr>
        <p:spPr>
          <a:xfrm>
            <a:off x="834149" y="5106865"/>
            <a:ext cx="2401744" cy="444894"/>
          </a:xfrm>
          <a:prstGeom prst="roundRect">
            <a:avLst>
              <a:gd name="adj" fmla="val 7563"/>
            </a:avLst>
          </a:prstGeom>
          <a:solidFill>
            <a:schemeClr val="accent3">
              <a:lumMod val="20000"/>
              <a:lumOff val="80000"/>
            </a:schemeClr>
          </a:solidFill>
          <a:ln>
            <a:solidFill>
              <a:schemeClr val="tx1">
                <a:lumMod val="75000"/>
                <a:lumOff val="25000"/>
              </a:schemeClr>
            </a:solidFill>
          </a:ln>
        </p:spPr>
        <p:style>
          <a:lnRef idx="1">
            <a:schemeClr val="dk1"/>
          </a:lnRef>
          <a:fillRef idx="2">
            <a:schemeClr val="dk1"/>
          </a:fillRef>
          <a:effectRef idx="1">
            <a:schemeClr val="dk1"/>
          </a:effectRef>
          <a:fontRef idx="minor">
            <a:schemeClr val="dk1"/>
          </a:fontRef>
        </p:style>
        <p:txBody>
          <a:bodyPr anchor="ctr"/>
          <a:lstStyle/>
          <a:p>
            <a:pPr algn="ctr"/>
            <a:r>
              <a:rPr kumimoji="1" lang="pt-BR" altLang="ja-JP" sz="1280" dirty="0">
                <a:solidFill>
                  <a:srgbClr val="00366C"/>
                </a:solidFill>
              </a:rPr>
              <a:t>Systems</a:t>
            </a:r>
          </a:p>
          <a:p>
            <a:pPr algn="ctr"/>
            <a:r>
              <a:rPr kumimoji="1" lang="pt-BR" altLang="ja-JP" sz="1280" dirty="0">
                <a:solidFill>
                  <a:srgbClr val="00366C"/>
                </a:solidFill>
              </a:rPr>
              <a:t>(Enterprise, Call Center, ..)</a:t>
            </a:r>
          </a:p>
        </p:txBody>
      </p:sp>
      <p:cxnSp>
        <p:nvCxnSpPr>
          <p:cNvPr id="88" name="直線矢印コネクタ 4"/>
          <p:cNvCxnSpPr>
            <a:stCxn id="86" idx="3"/>
          </p:cNvCxnSpPr>
          <p:nvPr/>
        </p:nvCxnSpPr>
        <p:spPr bwMode="auto">
          <a:xfrm flipV="1">
            <a:off x="3940564" y="6113035"/>
            <a:ext cx="707806" cy="17674"/>
          </a:xfrm>
          <a:prstGeom prst="straightConnector1">
            <a:avLst/>
          </a:prstGeom>
          <a:ln>
            <a:solidFill>
              <a:schemeClr val="tx1">
                <a:lumMod val="75000"/>
                <a:lumOff val="25000"/>
              </a:schemeClr>
            </a:solidFill>
            <a:headEnd type="triangle" w="med" len="med"/>
            <a:tailEnd type="triangle"/>
          </a:ln>
        </p:spPr>
        <p:style>
          <a:lnRef idx="1">
            <a:schemeClr val="dk1"/>
          </a:lnRef>
          <a:fillRef idx="0">
            <a:schemeClr val="dk1"/>
          </a:fillRef>
          <a:effectRef idx="0">
            <a:schemeClr val="dk1"/>
          </a:effectRef>
          <a:fontRef idx="minor">
            <a:schemeClr val="tx1"/>
          </a:fontRef>
        </p:style>
      </p:cxnSp>
      <p:sp>
        <p:nvSpPr>
          <p:cNvPr id="92" name="角丸四角形 136"/>
          <p:cNvSpPr/>
          <p:nvPr/>
        </p:nvSpPr>
        <p:spPr>
          <a:xfrm>
            <a:off x="5784214" y="1429981"/>
            <a:ext cx="1344792" cy="408149"/>
          </a:xfrm>
          <a:prstGeom prst="roundRect">
            <a:avLst>
              <a:gd name="adj" fmla="val 7563"/>
            </a:avLst>
          </a:prstGeom>
          <a:gradFill flip="none" rotWithShape="1">
            <a:gsLst>
              <a:gs pos="0">
                <a:srgbClr val="F9F3F3"/>
              </a:gs>
              <a:gs pos="100000">
                <a:srgbClr val="FBE4E6"/>
              </a:gs>
            </a:gsLst>
            <a:lin ang="0" scaled="1"/>
            <a:tileRect/>
          </a:gradFill>
          <a:ln>
            <a:solidFill>
              <a:schemeClr val="tx1">
                <a:lumMod val="75000"/>
                <a:lumOff val="25000"/>
              </a:schemeClr>
            </a:solidFill>
          </a:ln>
        </p:spPr>
        <p:style>
          <a:lnRef idx="1">
            <a:schemeClr val="dk1"/>
          </a:lnRef>
          <a:fillRef idx="2">
            <a:schemeClr val="dk1"/>
          </a:fillRef>
          <a:effectRef idx="1">
            <a:schemeClr val="dk1"/>
          </a:effectRef>
          <a:fontRef idx="minor">
            <a:schemeClr val="dk1"/>
          </a:fontRef>
        </p:style>
        <p:txBody>
          <a:bodyPr anchor="ctr"/>
          <a:lstStyle/>
          <a:p>
            <a:pPr algn="ctr"/>
            <a:r>
              <a:rPr lang="pt-BR" altLang="ja-JP" sz="1280" dirty="0">
                <a:solidFill>
                  <a:srgbClr val="00366C"/>
                </a:solidFill>
              </a:rPr>
              <a:t>API Publication</a:t>
            </a:r>
            <a:endParaRPr lang="ja-JP" altLang="en-US" sz="1280" dirty="0">
              <a:solidFill>
                <a:srgbClr val="00366C"/>
              </a:solidFill>
            </a:endParaRPr>
          </a:p>
        </p:txBody>
      </p:sp>
      <p:sp>
        <p:nvSpPr>
          <p:cNvPr id="93" name="角丸四角形 5"/>
          <p:cNvSpPr/>
          <p:nvPr/>
        </p:nvSpPr>
        <p:spPr>
          <a:xfrm>
            <a:off x="4706697" y="1162334"/>
            <a:ext cx="374218" cy="5586093"/>
          </a:xfrm>
          <a:prstGeom prst="roundRect">
            <a:avLst>
              <a:gd name="adj" fmla="val 10611"/>
            </a:avLst>
          </a:prstGeom>
          <a:gradFill flip="none" rotWithShape="1">
            <a:gsLst>
              <a:gs pos="0">
                <a:srgbClr val="F9F3F3"/>
              </a:gs>
              <a:gs pos="100000">
                <a:srgbClr val="FBE4E6"/>
              </a:gs>
            </a:gsLst>
            <a:lin ang="0" scaled="1"/>
            <a:tileRect/>
          </a:gradFill>
          <a:ln>
            <a:solidFill>
              <a:schemeClr val="tx1">
                <a:lumMod val="75000"/>
                <a:lumOff val="25000"/>
              </a:schemeClr>
            </a:solidFill>
          </a:ln>
        </p:spPr>
        <p:style>
          <a:lnRef idx="1">
            <a:schemeClr val="dk1"/>
          </a:lnRef>
          <a:fillRef idx="2">
            <a:schemeClr val="dk1"/>
          </a:fillRef>
          <a:effectRef idx="1">
            <a:schemeClr val="dk1"/>
          </a:effectRef>
          <a:fontRef idx="minor">
            <a:schemeClr val="dk1"/>
          </a:fontRef>
        </p:style>
        <p:txBody>
          <a:bodyPr/>
          <a:lstStyle/>
          <a:p>
            <a:endParaRPr lang="ja-JP" altLang="en-US" sz="1280">
              <a:solidFill>
                <a:srgbClr val="00366C"/>
              </a:solidFill>
            </a:endParaRPr>
          </a:p>
        </p:txBody>
      </p:sp>
      <p:sp>
        <p:nvSpPr>
          <p:cNvPr id="94" name="テキスト ボックス 124"/>
          <p:cNvSpPr txBox="1">
            <a:spLocks noChangeArrowheads="1"/>
          </p:cNvSpPr>
          <p:nvPr/>
        </p:nvSpPr>
        <p:spPr bwMode="auto">
          <a:xfrm rot="16200000">
            <a:off x="3506650" y="3402690"/>
            <a:ext cx="2725425" cy="28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ndara" panose="020E0502030303020204" pitchFamily="34" charset="0"/>
                <a:ea typeface="MS PGothic" panose="020B0600070205080204" pitchFamily="34" charset="-128"/>
              </a:defRPr>
            </a:lvl1pPr>
            <a:lvl2pPr marL="742950" indent="-285750">
              <a:defRPr>
                <a:solidFill>
                  <a:schemeClr val="tx1"/>
                </a:solidFill>
                <a:latin typeface="Candara" panose="020E0502030303020204" pitchFamily="34" charset="0"/>
                <a:ea typeface="MS PGothic" panose="020B0600070205080204" pitchFamily="34" charset="-128"/>
              </a:defRPr>
            </a:lvl2pPr>
            <a:lvl3pPr marL="1143000" indent="-228600">
              <a:defRPr>
                <a:solidFill>
                  <a:schemeClr val="tx1"/>
                </a:solidFill>
                <a:latin typeface="Candara" panose="020E0502030303020204" pitchFamily="34" charset="0"/>
                <a:ea typeface="MS PGothic" panose="020B0600070205080204" pitchFamily="34" charset="-128"/>
              </a:defRPr>
            </a:lvl3pPr>
            <a:lvl4pPr marL="1600200" indent="-228600">
              <a:defRPr>
                <a:solidFill>
                  <a:schemeClr val="tx1"/>
                </a:solidFill>
                <a:latin typeface="Candara" panose="020E0502030303020204" pitchFamily="34" charset="0"/>
                <a:ea typeface="MS PGothic" panose="020B0600070205080204" pitchFamily="34" charset="-128"/>
              </a:defRPr>
            </a:lvl4pPr>
            <a:lvl5pPr marL="2057400" indent="-228600">
              <a:defRPr>
                <a:solidFill>
                  <a:schemeClr val="tx1"/>
                </a:solidFill>
                <a:latin typeface="Candara" panose="020E0502030303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9pPr>
          </a:lstStyle>
          <a:p>
            <a:pPr algn="ctr"/>
            <a:r>
              <a:rPr kumimoji="1" lang="en-US" altLang="ja-JP" sz="1280" dirty="0">
                <a:solidFill>
                  <a:srgbClr val="00366C"/>
                </a:solidFill>
                <a:latin typeface="Arial" panose="020B0604020202020204" pitchFamily="34" charset="0"/>
              </a:rPr>
              <a:t>Connectivity and Security Gateway</a:t>
            </a:r>
            <a:endParaRPr kumimoji="1" lang="ja-JP" altLang="en-US" sz="800" dirty="0">
              <a:solidFill>
                <a:srgbClr val="00366C"/>
              </a:solidFill>
              <a:latin typeface="Arial" panose="020B0604020202020204" pitchFamily="34" charset="0"/>
            </a:endParaRPr>
          </a:p>
        </p:txBody>
      </p:sp>
      <p:cxnSp>
        <p:nvCxnSpPr>
          <p:cNvPr id="95" name="Straight Connector 94"/>
          <p:cNvCxnSpPr/>
          <p:nvPr/>
        </p:nvCxnSpPr>
        <p:spPr>
          <a:xfrm flipH="1" flipV="1">
            <a:off x="729738" y="5690519"/>
            <a:ext cx="3734466" cy="15339"/>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96" name="直線矢印コネクタ 4"/>
          <p:cNvCxnSpPr/>
          <p:nvPr/>
        </p:nvCxnSpPr>
        <p:spPr bwMode="auto">
          <a:xfrm>
            <a:off x="5139247" y="6494627"/>
            <a:ext cx="2391726" cy="0"/>
          </a:xfrm>
          <a:prstGeom prst="straightConnector1">
            <a:avLst/>
          </a:prstGeom>
          <a:ln>
            <a:solidFill>
              <a:schemeClr val="tx1">
                <a:lumMod val="75000"/>
                <a:lumOff val="25000"/>
              </a:schemeClr>
            </a:solidFill>
            <a:headEnd type="triangle" w="med" len="med"/>
            <a:tailEnd type="triangle"/>
          </a:ln>
        </p:spPr>
        <p:style>
          <a:lnRef idx="1">
            <a:schemeClr val="dk1"/>
          </a:lnRef>
          <a:fillRef idx="0">
            <a:schemeClr val="dk1"/>
          </a:fillRef>
          <a:effectRef idx="0">
            <a:schemeClr val="dk1"/>
          </a:effectRef>
          <a:fontRef idx="minor">
            <a:schemeClr val="tx1"/>
          </a:fontRef>
        </p:style>
      </p:cxnSp>
      <p:sp>
        <p:nvSpPr>
          <p:cNvPr id="97" name="Rectangle 96"/>
          <p:cNvSpPr/>
          <p:nvPr/>
        </p:nvSpPr>
        <p:spPr>
          <a:xfrm>
            <a:off x="524685" y="907351"/>
            <a:ext cx="2899514" cy="445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60" b="1" dirty="0">
                <a:solidFill>
                  <a:srgbClr val="84C24D">
                    <a:lumMod val="75000"/>
                  </a:srgbClr>
                </a:solidFill>
              </a:rPr>
              <a:t>Data sources</a:t>
            </a:r>
          </a:p>
        </p:txBody>
      </p:sp>
      <p:cxnSp>
        <p:nvCxnSpPr>
          <p:cNvPr id="98" name="直線矢印コネクタ 130"/>
          <p:cNvCxnSpPr/>
          <p:nvPr/>
        </p:nvCxnSpPr>
        <p:spPr bwMode="auto">
          <a:xfrm>
            <a:off x="5139247" y="1550604"/>
            <a:ext cx="392360" cy="0"/>
          </a:xfrm>
          <a:prstGeom prst="straightConnector1">
            <a:avLst/>
          </a:prstGeom>
          <a:ln>
            <a:solidFill>
              <a:schemeClr val="tx1">
                <a:lumMod val="75000"/>
                <a:lumOff val="25000"/>
              </a:schemeClr>
            </a:solidFill>
            <a:headEnd type="triangle" w="med" len="med"/>
            <a:tailEnd type="triangle"/>
          </a:ln>
        </p:spPr>
        <p:style>
          <a:lnRef idx="1">
            <a:schemeClr val="dk1"/>
          </a:lnRef>
          <a:fillRef idx="0">
            <a:schemeClr val="dk1"/>
          </a:fillRef>
          <a:effectRef idx="0">
            <a:schemeClr val="dk1"/>
          </a:effectRef>
          <a:fontRef idx="minor">
            <a:schemeClr val="tx1"/>
          </a:fontRef>
        </p:style>
      </p:cxnSp>
      <p:cxnSp>
        <p:nvCxnSpPr>
          <p:cNvPr id="99" name="Straight Connector 98"/>
          <p:cNvCxnSpPr/>
          <p:nvPr/>
        </p:nvCxnSpPr>
        <p:spPr>
          <a:xfrm flipH="1" flipV="1">
            <a:off x="679602" y="6714412"/>
            <a:ext cx="3734466" cy="15339"/>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00" name="テキスト ボックス 23"/>
          <p:cNvSpPr txBox="1">
            <a:spLocks noChangeArrowheads="1"/>
          </p:cNvSpPr>
          <p:nvPr/>
        </p:nvSpPr>
        <p:spPr bwMode="auto">
          <a:xfrm>
            <a:off x="8472034" y="1124313"/>
            <a:ext cx="2432333" cy="28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ndara" panose="020E0502030303020204" pitchFamily="34" charset="0"/>
                <a:ea typeface="MS PGothic" panose="020B0600070205080204" pitchFamily="34" charset="-128"/>
              </a:defRPr>
            </a:lvl1pPr>
            <a:lvl2pPr marL="742950" indent="-285750">
              <a:defRPr>
                <a:solidFill>
                  <a:schemeClr val="tx1"/>
                </a:solidFill>
                <a:latin typeface="Candara" panose="020E0502030303020204" pitchFamily="34" charset="0"/>
                <a:ea typeface="MS PGothic" panose="020B0600070205080204" pitchFamily="34" charset="-128"/>
              </a:defRPr>
            </a:lvl2pPr>
            <a:lvl3pPr marL="1143000" indent="-228600">
              <a:defRPr>
                <a:solidFill>
                  <a:schemeClr val="tx1"/>
                </a:solidFill>
                <a:latin typeface="Candara" panose="020E0502030303020204" pitchFamily="34" charset="0"/>
                <a:ea typeface="MS PGothic" panose="020B0600070205080204" pitchFamily="34" charset="-128"/>
              </a:defRPr>
            </a:lvl3pPr>
            <a:lvl4pPr marL="1600200" indent="-228600">
              <a:defRPr>
                <a:solidFill>
                  <a:schemeClr val="tx1"/>
                </a:solidFill>
                <a:latin typeface="Candara" panose="020E0502030303020204" pitchFamily="34" charset="0"/>
                <a:ea typeface="MS PGothic" panose="020B0600070205080204" pitchFamily="34" charset="-128"/>
              </a:defRPr>
            </a:lvl4pPr>
            <a:lvl5pPr marL="2057400" indent="-228600">
              <a:defRPr>
                <a:solidFill>
                  <a:schemeClr val="tx1"/>
                </a:solidFill>
                <a:latin typeface="Candara" panose="020E0502030303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9pPr>
          </a:lstStyle>
          <a:p>
            <a:r>
              <a:rPr kumimoji="1" lang="en-US" altLang="ja-JP" sz="1280" dirty="0">
                <a:solidFill>
                  <a:srgbClr val="3366FF"/>
                </a:solidFill>
                <a:latin typeface="Arial" panose="020B0604020202020204" pitchFamily="34" charset="0"/>
              </a:rPr>
              <a:t>Outputs and Data Visualization</a:t>
            </a:r>
            <a:endParaRPr kumimoji="1" lang="ja-JP" altLang="en-US" sz="1280" dirty="0">
              <a:solidFill>
                <a:srgbClr val="3366FF"/>
              </a:solidFill>
              <a:latin typeface="Arial" panose="020B0604020202020204" pitchFamily="34" charset="0"/>
            </a:endParaRPr>
          </a:p>
        </p:txBody>
      </p:sp>
      <p:cxnSp>
        <p:nvCxnSpPr>
          <p:cNvPr id="102" name="直線矢印コネクタ 139"/>
          <p:cNvCxnSpPr/>
          <p:nvPr/>
        </p:nvCxnSpPr>
        <p:spPr bwMode="auto">
          <a:xfrm flipV="1">
            <a:off x="5029047" y="4216219"/>
            <a:ext cx="423406" cy="2"/>
          </a:xfrm>
          <a:prstGeom prst="straightConnector1">
            <a:avLst/>
          </a:prstGeom>
          <a:ln>
            <a:solidFill>
              <a:schemeClr val="tx1">
                <a:lumMod val="75000"/>
                <a:lumOff val="25000"/>
              </a:schemeClr>
            </a:solidFill>
            <a:headEnd type="triangle" w="med" len="med"/>
            <a:tailEnd type="triangle"/>
          </a:ln>
        </p:spPr>
        <p:style>
          <a:lnRef idx="1">
            <a:schemeClr val="dk1"/>
          </a:lnRef>
          <a:fillRef idx="0">
            <a:schemeClr val="dk1"/>
          </a:fillRef>
          <a:effectRef idx="0">
            <a:schemeClr val="dk1"/>
          </a:effectRef>
          <a:fontRef idx="minor">
            <a:schemeClr val="tx1"/>
          </a:fontRef>
        </p:style>
      </p:cxnSp>
      <p:sp>
        <p:nvSpPr>
          <p:cNvPr id="12" name="角丸四角形 129"/>
          <p:cNvSpPr/>
          <p:nvPr/>
        </p:nvSpPr>
        <p:spPr>
          <a:xfrm>
            <a:off x="1471516" y="2252754"/>
            <a:ext cx="1457637" cy="2637019"/>
          </a:xfrm>
          <a:prstGeom prst="roundRect">
            <a:avLst>
              <a:gd name="adj" fmla="val 6520"/>
            </a:avLst>
          </a:prstGeom>
          <a:ln>
            <a:solidFill>
              <a:schemeClr val="tx1">
                <a:lumMod val="95000"/>
                <a:lumOff val="5000"/>
              </a:schemeClr>
            </a:solidFill>
            <a:prstDash val="sysDash"/>
          </a:ln>
          <a:effectLst>
            <a:outerShdw blurRad="50800" dist="38100" dir="2700000" algn="tl" rotWithShape="0">
              <a:srgbClr val="000000">
                <a:alpha val="43000"/>
              </a:srgbClr>
            </a:outerShdw>
          </a:effectLst>
        </p:spPr>
        <p:style>
          <a:lnRef idx="0">
            <a:scrgbClr r="0" g="0" b="0"/>
          </a:lnRef>
          <a:fillRef idx="1003">
            <a:schemeClr val="lt2"/>
          </a:fillRef>
          <a:effectRef idx="0">
            <a:scrgbClr r="0" g="0" b="0"/>
          </a:effectRef>
          <a:fontRef idx="major"/>
        </p:style>
        <p:txBody>
          <a:bodyPr/>
          <a:lstStyle/>
          <a:p>
            <a:pPr>
              <a:defRPr/>
            </a:pPr>
            <a:endParaRPr lang="ja-JP" altLang="en-US" sz="1440" dirty="0">
              <a:solidFill>
                <a:srgbClr val="0066CC"/>
              </a:solidFill>
              <a:ea typeface="ＭＳ Ｐゴシック" charset="0"/>
              <a:cs typeface="ＭＳ Ｐゴシック" charset="0"/>
            </a:endParaRPr>
          </a:p>
        </p:txBody>
      </p:sp>
      <p:sp>
        <p:nvSpPr>
          <p:cNvPr id="15" name="角丸四角形 145"/>
          <p:cNvSpPr/>
          <p:nvPr/>
        </p:nvSpPr>
        <p:spPr>
          <a:xfrm>
            <a:off x="1584245" y="3621066"/>
            <a:ext cx="1229730" cy="521893"/>
          </a:xfrm>
          <a:prstGeom prst="roundRect">
            <a:avLst>
              <a:gd name="adj" fmla="val 7563"/>
            </a:avLst>
          </a:prstGeom>
          <a:gradFill flip="none" rotWithShape="1">
            <a:gsLst>
              <a:gs pos="0">
                <a:schemeClr val="bg1">
                  <a:lumMod val="95000"/>
                </a:schemeClr>
              </a:gs>
              <a:gs pos="100000">
                <a:schemeClr val="bg1">
                  <a:lumMod val="85000"/>
                </a:schemeClr>
              </a:gs>
            </a:gsLst>
            <a:path path="circle">
              <a:fillToRect l="50000" t="50000" r="50000" b="50000"/>
            </a:path>
            <a:tileRect/>
          </a:gradFill>
          <a:ln w="9525">
            <a:solidFill>
              <a:schemeClr val="tx1">
                <a:lumMod val="75000"/>
                <a:lumOff val="25000"/>
              </a:schemeClr>
            </a:solidFill>
          </a:ln>
        </p:spPr>
        <p:style>
          <a:lnRef idx="1">
            <a:schemeClr val="dk1"/>
          </a:lnRef>
          <a:fillRef idx="2">
            <a:schemeClr val="dk1"/>
          </a:fillRef>
          <a:effectRef idx="1">
            <a:schemeClr val="dk1"/>
          </a:effectRef>
          <a:fontRef idx="minor">
            <a:schemeClr val="dk1"/>
          </a:fontRef>
        </p:style>
        <p:txBody>
          <a:bodyPr/>
          <a:lstStyle/>
          <a:p>
            <a:endParaRPr lang="ja-JP" altLang="en-US" sz="1280" dirty="0">
              <a:solidFill>
                <a:srgbClr val="00366C"/>
              </a:solidFill>
            </a:endParaRPr>
          </a:p>
        </p:txBody>
      </p:sp>
      <p:sp>
        <p:nvSpPr>
          <p:cNvPr id="16" name="角丸四角形 157"/>
          <p:cNvSpPr/>
          <p:nvPr/>
        </p:nvSpPr>
        <p:spPr>
          <a:xfrm>
            <a:off x="1584245" y="4232143"/>
            <a:ext cx="1229730" cy="521893"/>
          </a:xfrm>
          <a:prstGeom prst="roundRect">
            <a:avLst>
              <a:gd name="adj" fmla="val 7563"/>
            </a:avLst>
          </a:prstGeom>
          <a:gradFill flip="none" rotWithShape="1">
            <a:gsLst>
              <a:gs pos="0">
                <a:schemeClr val="bg1">
                  <a:lumMod val="95000"/>
                </a:schemeClr>
              </a:gs>
              <a:gs pos="100000">
                <a:schemeClr val="bg1">
                  <a:lumMod val="85000"/>
                </a:schemeClr>
              </a:gs>
            </a:gsLst>
            <a:path path="circle">
              <a:fillToRect l="50000" t="50000" r="50000" b="50000"/>
            </a:path>
            <a:tileRect/>
          </a:gradFill>
          <a:ln w="9525">
            <a:solidFill>
              <a:schemeClr val="tx1">
                <a:lumMod val="75000"/>
                <a:lumOff val="25000"/>
              </a:schemeClr>
            </a:solidFill>
          </a:ln>
        </p:spPr>
        <p:style>
          <a:lnRef idx="1">
            <a:schemeClr val="dk1"/>
          </a:lnRef>
          <a:fillRef idx="2">
            <a:schemeClr val="dk1"/>
          </a:fillRef>
          <a:effectRef idx="1">
            <a:schemeClr val="dk1"/>
          </a:effectRef>
          <a:fontRef idx="minor">
            <a:schemeClr val="dk1"/>
          </a:fontRef>
        </p:style>
        <p:txBody>
          <a:bodyPr/>
          <a:lstStyle/>
          <a:p>
            <a:endParaRPr lang="ja-JP" altLang="en-US" sz="1280" dirty="0">
              <a:solidFill>
                <a:srgbClr val="00366C"/>
              </a:solidFill>
            </a:endParaRPr>
          </a:p>
        </p:txBody>
      </p:sp>
      <p:sp>
        <p:nvSpPr>
          <p:cNvPr id="22" name="角丸四角形 108"/>
          <p:cNvSpPr/>
          <p:nvPr/>
        </p:nvSpPr>
        <p:spPr>
          <a:xfrm>
            <a:off x="1584246" y="2996776"/>
            <a:ext cx="1242091" cy="521893"/>
          </a:xfrm>
          <a:prstGeom prst="roundRect">
            <a:avLst>
              <a:gd name="adj" fmla="val 7563"/>
            </a:avLst>
          </a:prstGeom>
          <a:gradFill flip="none" rotWithShape="1">
            <a:gsLst>
              <a:gs pos="0">
                <a:schemeClr val="bg1">
                  <a:lumMod val="95000"/>
                </a:schemeClr>
              </a:gs>
              <a:gs pos="100000">
                <a:schemeClr val="bg1">
                  <a:lumMod val="85000"/>
                </a:schemeClr>
              </a:gs>
            </a:gsLst>
            <a:path path="circle">
              <a:fillToRect l="50000" t="50000" r="50000" b="50000"/>
            </a:path>
            <a:tileRect/>
          </a:gradFill>
          <a:ln w="9525">
            <a:solidFill>
              <a:schemeClr val="tx1">
                <a:lumMod val="75000"/>
                <a:lumOff val="25000"/>
              </a:schemeClr>
            </a:solidFill>
          </a:ln>
        </p:spPr>
        <p:style>
          <a:lnRef idx="1">
            <a:schemeClr val="dk1"/>
          </a:lnRef>
          <a:fillRef idx="2">
            <a:schemeClr val="dk1"/>
          </a:fillRef>
          <a:effectRef idx="1">
            <a:schemeClr val="dk1"/>
          </a:effectRef>
          <a:fontRef idx="minor">
            <a:schemeClr val="dk1"/>
          </a:fontRef>
        </p:style>
        <p:txBody>
          <a:bodyPr/>
          <a:lstStyle/>
          <a:p>
            <a:endParaRPr lang="ja-JP" altLang="en-US" sz="1280" dirty="0">
              <a:solidFill>
                <a:srgbClr val="00366C"/>
              </a:solidFill>
            </a:endParaRPr>
          </a:p>
        </p:txBody>
      </p:sp>
      <p:sp>
        <p:nvSpPr>
          <p:cNvPr id="37" name="テキスト ボックス 90"/>
          <p:cNvSpPr txBox="1">
            <a:spLocks noChangeArrowheads="1"/>
          </p:cNvSpPr>
          <p:nvPr/>
        </p:nvSpPr>
        <p:spPr bwMode="auto">
          <a:xfrm>
            <a:off x="1635855" y="2989227"/>
            <a:ext cx="1099366" cy="486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ndara" panose="020E0502030303020204" pitchFamily="34" charset="0"/>
                <a:ea typeface="MS PGothic" panose="020B0600070205080204" pitchFamily="34" charset="-128"/>
              </a:defRPr>
            </a:lvl1pPr>
            <a:lvl2pPr marL="742950" indent="-285750">
              <a:defRPr>
                <a:solidFill>
                  <a:schemeClr val="tx1"/>
                </a:solidFill>
                <a:latin typeface="Candara" panose="020E0502030303020204" pitchFamily="34" charset="0"/>
                <a:ea typeface="MS PGothic" panose="020B0600070205080204" pitchFamily="34" charset="-128"/>
              </a:defRPr>
            </a:lvl2pPr>
            <a:lvl3pPr marL="1143000" indent="-228600">
              <a:defRPr>
                <a:solidFill>
                  <a:schemeClr val="tx1"/>
                </a:solidFill>
                <a:latin typeface="Candara" panose="020E0502030303020204" pitchFamily="34" charset="0"/>
                <a:ea typeface="MS PGothic" panose="020B0600070205080204" pitchFamily="34" charset="-128"/>
              </a:defRPr>
            </a:lvl3pPr>
            <a:lvl4pPr marL="1600200" indent="-228600">
              <a:defRPr>
                <a:solidFill>
                  <a:schemeClr val="tx1"/>
                </a:solidFill>
                <a:latin typeface="Candara" panose="020E0502030303020204" pitchFamily="34" charset="0"/>
                <a:ea typeface="MS PGothic" panose="020B0600070205080204" pitchFamily="34" charset="-128"/>
              </a:defRPr>
            </a:lvl4pPr>
            <a:lvl5pPr marL="2057400" indent="-228600">
              <a:defRPr>
                <a:solidFill>
                  <a:schemeClr val="tx1"/>
                </a:solidFill>
                <a:latin typeface="Candara" panose="020E0502030303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9pPr>
          </a:lstStyle>
          <a:p>
            <a:pPr algn="ctr"/>
            <a:r>
              <a:rPr kumimoji="1" lang="en-US" altLang="ja-JP" sz="1280" dirty="0">
                <a:solidFill>
                  <a:srgbClr val="00366C"/>
                </a:solidFill>
                <a:latin typeface="Arial" panose="020B0604020202020204" pitchFamily="34" charset="0"/>
              </a:rPr>
              <a:t>Analyzed </a:t>
            </a:r>
          </a:p>
          <a:p>
            <a:pPr algn="ctr"/>
            <a:r>
              <a:rPr kumimoji="1" lang="en-US" altLang="ja-JP" sz="1280" dirty="0">
                <a:solidFill>
                  <a:srgbClr val="00366C"/>
                </a:solidFill>
                <a:latin typeface="Arial" panose="020B0604020202020204" pitchFamily="34" charset="0"/>
              </a:rPr>
              <a:t>Data</a:t>
            </a:r>
          </a:p>
        </p:txBody>
      </p:sp>
      <p:sp>
        <p:nvSpPr>
          <p:cNvPr id="50" name="テキスト ボックス 112"/>
          <p:cNvSpPr txBox="1">
            <a:spLocks noChangeArrowheads="1"/>
          </p:cNvSpPr>
          <p:nvPr/>
        </p:nvSpPr>
        <p:spPr bwMode="auto">
          <a:xfrm>
            <a:off x="1903343" y="4241242"/>
            <a:ext cx="558165" cy="486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ndara" panose="020E0502030303020204" pitchFamily="34" charset="0"/>
                <a:ea typeface="MS PGothic" panose="020B0600070205080204" pitchFamily="34" charset="-128"/>
              </a:defRPr>
            </a:lvl1pPr>
            <a:lvl2pPr marL="742950" indent="-285750">
              <a:defRPr>
                <a:solidFill>
                  <a:schemeClr val="tx1"/>
                </a:solidFill>
                <a:latin typeface="Candara" panose="020E0502030303020204" pitchFamily="34" charset="0"/>
                <a:ea typeface="MS PGothic" panose="020B0600070205080204" pitchFamily="34" charset="-128"/>
              </a:defRPr>
            </a:lvl2pPr>
            <a:lvl3pPr marL="1143000" indent="-228600">
              <a:defRPr>
                <a:solidFill>
                  <a:schemeClr val="tx1"/>
                </a:solidFill>
                <a:latin typeface="Candara" panose="020E0502030303020204" pitchFamily="34" charset="0"/>
                <a:ea typeface="MS PGothic" panose="020B0600070205080204" pitchFamily="34" charset="-128"/>
              </a:defRPr>
            </a:lvl3pPr>
            <a:lvl4pPr marL="1600200" indent="-228600">
              <a:defRPr>
                <a:solidFill>
                  <a:schemeClr val="tx1"/>
                </a:solidFill>
                <a:latin typeface="Candara" panose="020E0502030303020204" pitchFamily="34" charset="0"/>
                <a:ea typeface="MS PGothic" panose="020B0600070205080204" pitchFamily="34" charset="-128"/>
              </a:defRPr>
            </a:lvl4pPr>
            <a:lvl5pPr marL="2057400" indent="-228600">
              <a:defRPr>
                <a:solidFill>
                  <a:schemeClr val="tx1"/>
                </a:solidFill>
                <a:latin typeface="Candara" panose="020E0502030303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9pPr>
          </a:lstStyle>
          <a:p>
            <a:pPr algn="ctr"/>
            <a:r>
              <a:rPr kumimoji="1" lang="en-US" altLang="ja-JP" sz="1280" dirty="0">
                <a:solidFill>
                  <a:srgbClr val="00366C"/>
                </a:solidFill>
                <a:latin typeface="Arial" panose="020B0604020202020204" pitchFamily="34" charset="0"/>
              </a:rPr>
              <a:t>Raw </a:t>
            </a:r>
          </a:p>
          <a:p>
            <a:pPr algn="ctr"/>
            <a:r>
              <a:rPr kumimoji="1" lang="en-US" altLang="ja-JP" sz="1280" dirty="0">
                <a:solidFill>
                  <a:srgbClr val="00366C"/>
                </a:solidFill>
                <a:latin typeface="Arial" panose="020B0604020202020204" pitchFamily="34" charset="0"/>
              </a:rPr>
              <a:t>Data</a:t>
            </a:r>
            <a:endParaRPr kumimoji="1" lang="en-US" altLang="ja-JP" sz="960" dirty="0">
              <a:solidFill>
                <a:srgbClr val="00366C"/>
              </a:solidFill>
              <a:latin typeface="Arial" panose="020B0604020202020204" pitchFamily="34" charset="0"/>
            </a:endParaRPr>
          </a:p>
        </p:txBody>
      </p:sp>
      <p:sp>
        <p:nvSpPr>
          <p:cNvPr id="51" name="テキスト ボックス 113"/>
          <p:cNvSpPr txBox="1">
            <a:spLocks noChangeArrowheads="1"/>
          </p:cNvSpPr>
          <p:nvPr/>
        </p:nvSpPr>
        <p:spPr bwMode="auto">
          <a:xfrm>
            <a:off x="1614149" y="3636847"/>
            <a:ext cx="1104790" cy="486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ndara" panose="020E0502030303020204" pitchFamily="34" charset="0"/>
                <a:ea typeface="MS PGothic" panose="020B0600070205080204" pitchFamily="34" charset="-128"/>
              </a:defRPr>
            </a:lvl1pPr>
            <a:lvl2pPr marL="742950" indent="-285750">
              <a:defRPr>
                <a:solidFill>
                  <a:schemeClr val="tx1"/>
                </a:solidFill>
                <a:latin typeface="Candara" panose="020E0502030303020204" pitchFamily="34" charset="0"/>
                <a:ea typeface="MS PGothic" panose="020B0600070205080204" pitchFamily="34" charset="-128"/>
              </a:defRPr>
            </a:lvl2pPr>
            <a:lvl3pPr marL="1143000" indent="-228600">
              <a:defRPr>
                <a:solidFill>
                  <a:schemeClr val="tx1"/>
                </a:solidFill>
                <a:latin typeface="Candara" panose="020E0502030303020204" pitchFamily="34" charset="0"/>
                <a:ea typeface="MS PGothic" panose="020B0600070205080204" pitchFamily="34" charset="-128"/>
              </a:defRPr>
            </a:lvl3pPr>
            <a:lvl4pPr marL="1600200" indent="-228600">
              <a:defRPr>
                <a:solidFill>
                  <a:schemeClr val="tx1"/>
                </a:solidFill>
                <a:latin typeface="Candara" panose="020E0502030303020204" pitchFamily="34" charset="0"/>
                <a:ea typeface="MS PGothic" panose="020B0600070205080204" pitchFamily="34" charset="-128"/>
              </a:defRPr>
            </a:lvl4pPr>
            <a:lvl5pPr marL="2057400" indent="-228600">
              <a:defRPr>
                <a:solidFill>
                  <a:schemeClr val="tx1"/>
                </a:solidFill>
                <a:latin typeface="Candara" panose="020E0502030303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9pPr>
          </a:lstStyle>
          <a:p>
            <a:pPr algn="ctr"/>
            <a:r>
              <a:rPr kumimoji="1" lang="en-US" altLang="ja-JP" sz="1280" dirty="0">
                <a:solidFill>
                  <a:srgbClr val="00366C"/>
                </a:solidFill>
                <a:latin typeface="Arial" panose="020B0604020202020204" pitchFamily="34" charset="0"/>
              </a:rPr>
              <a:t>Summarized</a:t>
            </a:r>
          </a:p>
          <a:p>
            <a:pPr algn="ctr"/>
            <a:r>
              <a:rPr kumimoji="1" lang="en-US" altLang="ja-JP" sz="1280" dirty="0">
                <a:solidFill>
                  <a:srgbClr val="00366C"/>
                </a:solidFill>
                <a:latin typeface="Arial" panose="020B0604020202020204" pitchFamily="34" charset="0"/>
              </a:rPr>
              <a:t>Data</a:t>
            </a:r>
            <a:endParaRPr kumimoji="1" lang="en-US" altLang="ja-JP" sz="960" dirty="0">
              <a:solidFill>
                <a:srgbClr val="00366C"/>
              </a:solidFill>
              <a:latin typeface="Arial" panose="020B0604020202020204" pitchFamily="34" charset="0"/>
            </a:endParaRPr>
          </a:p>
        </p:txBody>
      </p:sp>
      <p:sp>
        <p:nvSpPr>
          <p:cNvPr id="103" name="角丸四角形 108"/>
          <p:cNvSpPr/>
          <p:nvPr/>
        </p:nvSpPr>
        <p:spPr>
          <a:xfrm>
            <a:off x="1568419" y="2387093"/>
            <a:ext cx="1242091" cy="521893"/>
          </a:xfrm>
          <a:prstGeom prst="roundRect">
            <a:avLst>
              <a:gd name="adj" fmla="val 7563"/>
            </a:avLst>
          </a:prstGeom>
          <a:gradFill flip="none" rotWithShape="1">
            <a:gsLst>
              <a:gs pos="0">
                <a:schemeClr val="bg1">
                  <a:lumMod val="95000"/>
                </a:schemeClr>
              </a:gs>
              <a:gs pos="100000">
                <a:schemeClr val="bg1">
                  <a:lumMod val="85000"/>
                </a:schemeClr>
              </a:gs>
            </a:gsLst>
            <a:path path="circle">
              <a:fillToRect l="50000" t="50000" r="50000" b="50000"/>
            </a:path>
            <a:tileRect/>
          </a:gradFill>
          <a:ln w="9525">
            <a:solidFill>
              <a:schemeClr val="tx1">
                <a:lumMod val="75000"/>
                <a:lumOff val="25000"/>
              </a:schemeClr>
            </a:solidFill>
          </a:ln>
        </p:spPr>
        <p:style>
          <a:lnRef idx="1">
            <a:schemeClr val="dk1"/>
          </a:lnRef>
          <a:fillRef idx="2">
            <a:schemeClr val="dk1"/>
          </a:fillRef>
          <a:effectRef idx="1">
            <a:schemeClr val="dk1"/>
          </a:effectRef>
          <a:fontRef idx="minor">
            <a:schemeClr val="dk1"/>
          </a:fontRef>
        </p:style>
        <p:txBody>
          <a:bodyPr/>
          <a:lstStyle/>
          <a:p>
            <a:endParaRPr lang="ja-JP" altLang="en-US" sz="1280" dirty="0">
              <a:solidFill>
                <a:srgbClr val="00366C"/>
              </a:solidFill>
            </a:endParaRPr>
          </a:p>
        </p:txBody>
      </p:sp>
      <p:sp>
        <p:nvSpPr>
          <p:cNvPr id="104" name="テキスト ボックス 90"/>
          <p:cNvSpPr txBox="1">
            <a:spLocks noChangeArrowheads="1"/>
          </p:cNvSpPr>
          <p:nvPr/>
        </p:nvSpPr>
        <p:spPr bwMode="auto">
          <a:xfrm>
            <a:off x="1620027" y="2379544"/>
            <a:ext cx="1099366" cy="486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ndara" panose="020E0502030303020204" pitchFamily="34" charset="0"/>
                <a:ea typeface="MS PGothic" panose="020B0600070205080204" pitchFamily="34" charset="-128"/>
              </a:defRPr>
            </a:lvl1pPr>
            <a:lvl2pPr marL="742950" indent="-285750">
              <a:defRPr>
                <a:solidFill>
                  <a:schemeClr val="tx1"/>
                </a:solidFill>
                <a:latin typeface="Candara" panose="020E0502030303020204" pitchFamily="34" charset="0"/>
                <a:ea typeface="MS PGothic" panose="020B0600070205080204" pitchFamily="34" charset="-128"/>
              </a:defRPr>
            </a:lvl2pPr>
            <a:lvl3pPr marL="1143000" indent="-228600">
              <a:defRPr>
                <a:solidFill>
                  <a:schemeClr val="tx1"/>
                </a:solidFill>
                <a:latin typeface="Candara" panose="020E0502030303020204" pitchFamily="34" charset="0"/>
                <a:ea typeface="MS PGothic" panose="020B0600070205080204" pitchFamily="34" charset="-128"/>
              </a:defRPr>
            </a:lvl3pPr>
            <a:lvl4pPr marL="1600200" indent="-228600">
              <a:defRPr>
                <a:solidFill>
                  <a:schemeClr val="tx1"/>
                </a:solidFill>
                <a:latin typeface="Candara" panose="020E0502030303020204" pitchFamily="34" charset="0"/>
                <a:ea typeface="MS PGothic" panose="020B0600070205080204" pitchFamily="34" charset="-128"/>
              </a:defRPr>
            </a:lvl4pPr>
            <a:lvl5pPr marL="2057400" indent="-228600">
              <a:defRPr>
                <a:solidFill>
                  <a:schemeClr val="tx1"/>
                </a:solidFill>
                <a:latin typeface="Candara" panose="020E0502030303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ndara" panose="020E0502030303020204" pitchFamily="34" charset="0"/>
                <a:ea typeface="MS PGothic" panose="020B0600070205080204" pitchFamily="34" charset="-128"/>
              </a:defRPr>
            </a:lvl9pPr>
          </a:lstStyle>
          <a:p>
            <a:pPr algn="ctr"/>
            <a:r>
              <a:rPr kumimoji="1" lang="pt-BR" altLang="ja-JP" sz="1280" dirty="0">
                <a:solidFill>
                  <a:srgbClr val="00366C"/>
                </a:solidFill>
                <a:latin typeface="Arial" panose="020B0604020202020204" pitchFamily="34" charset="0"/>
              </a:rPr>
              <a:t>Filtered</a:t>
            </a:r>
            <a:endParaRPr kumimoji="1" lang="en-US" altLang="ja-JP" sz="1280" dirty="0">
              <a:solidFill>
                <a:srgbClr val="00366C"/>
              </a:solidFill>
              <a:latin typeface="Arial" panose="020B0604020202020204" pitchFamily="34" charset="0"/>
            </a:endParaRPr>
          </a:p>
          <a:p>
            <a:pPr algn="ctr"/>
            <a:r>
              <a:rPr kumimoji="1" lang="en-US" altLang="ja-JP" sz="1280" dirty="0">
                <a:solidFill>
                  <a:srgbClr val="00366C"/>
                </a:solidFill>
                <a:latin typeface="Arial" panose="020B0604020202020204" pitchFamily="34" charset="0"/>
              </a:rPr>
              <a:t>Data</a:t>
            </a:r>
          </a:p>
        </p:txBody>
      </p:sp>
      <p:sp>
        <p:nvSpPr>
          <p:cNvPr id="105" name="テキスト ボックス 60"/>
          <p:cNvSpPr txBox="1"/>
          <p:nvPr/>
        </p:nvSpPr>
        <p:spPr>
          <a:xfrm>
            <a:off x="5801268" y="3989308"/>
            <a:ext cx="804772" cy="486287"/>
          </a:xfrm>
          <a:prstGeom prst="rect">
            <a:avLst/>
          </a:prstGeom>
          <a:noFill/>
        </p:spPr>
        <p:txBody>
          <a:bodyPr wrap="none">
            <a:spAutoFit/>
          </a:bodyPr>
          <a:lstStyle/>
          <a:p>
            <a:pPr algn="ctr">
              <a:defRPr/>
            </a:pPr>
            <a:r>
              <a:rPr kumimoji="1" lang="en-US" altLang="ja-JP" sz="1280" dirty="0">
                <a:solidFill>
                  <a:srgbClr val="00366C"/>
                </a:solidFill>
                <a:ea typeface="ＭＳ Ｐゴシック" charset="0"/>
                <a:cs typeface="ＭＳ Ｐゴシック" charset="0"/>
              </a:rPr>
              <a:t>Historian</a:t>
            </a:r>
          </a:p>
          <a:p>
            <a:pPr algn="ctr">
              <a:defRPr/>
            </a:pPr>
            <a:r>
              <a:rPr kumimoji="1" lang="pt-BR" altLang="ja-JP" sz="1280" dirty="0">
                <a:solidFill>
                  <a:srgbClr val="00366C"/>
                </a:solidFill>
                <a:ea typeface="ＭＳ Ｐゴシック" charset="0"/>
                <a:cs typeface="ＭＳ Ｐゴシック" charset="0"/>
              </a:rPr>
              <a:t>Database</a:t>
            </a:r>
            <a:endParaRPr kumimoji="1" lang="ja-JP" altLang="en-US" sz="1280" dirty="0">
              <a:solidFill>
                <a:srgbClr val="00366C"/>
              </a:solidFill>
              <a:ea typeface="ＭＳ Ｐゴシック" charset="0"/>
              <a:cs typeface="ＭＳ Ｐゴシック" charset="0"/>
            </a:endParaRPr>
          </a:p>
        </p:txBody>
      </p:sp>
      <p:cxnSp>
        <p:nvCxnSpPr>
          <p:cNvPr id="106" name="直線矢印コネクタ 180"/>
          <p:cNvCxnSpPr/>
          <p:nvPr/>
        </p:nvCxnSpPr>
        <p:spPr bwMode="auto">
          <a:xfrm flipH="1" flipV="1">
            <a:off x="11231934" y="4998681"/>
            <a:ext cx="939" cy="382883"/>
          </a:xfrm>
          <a:prstGeom prst="straightConnector1">
            <a:avLst/>
          </a:prstGeom>
          <a:ln>
            <a:solidFill>
              <a:schemeClr val="tx1">
                <a:lumMod val="75000"/>
                <a:lumOff val="25000"/>
              </a:schemeClr>
            </a:solidFill>
            <a:headEnd type="triangle" w="med" len="med"/>
            <a:tailEnd type="triangle"/>
          </a:ln>
        </p:spPr>
        <p:style>
          <a:lnRef idx="1">
            <a:schemeClr val="dk1"/>
          </a:lnRef>
          <a:fillRef idx="0">
            <a:schemeClr val="dk1"/>
          </a:fillRef>
          <a:effectRef idx="0">
            <a:schemeClr val="dk1"/>
          </a:effectRef>
          <a:fontRef idx="minor">
            <a:schemeClr val="tx1"/>
          </a:fontRef>
        </p:style>
      </p:cxnSp>
      <p:cxnSp>
        <p:nvCxnSpPr>
          <p:cNvPr id="107" name="直線矢印コネクタ 147"/>
          <p:cNvCxnSpPr/>
          <p:nvPr/>
        </p:nvCxnSpPr>
        <p:spPr bwMode="auto">
          <a:xfrm>
            <a:off x="12006077" y="3518216"/>
            <a:ext cx="325136" cy="0"/>
          </a:xfrm>
          <a:prstGeom prst="straightConnector1">
            <a:avLst/>
          </a:prstGeom>
          <a:ln>
            <a:solidFill>
              <a:schemeClr val="tx1">
                <a:lumMod val="75000"/>
                <a:lumOff val="25000"/>
              </a:schemeClr>
            </a:solidFill>
            <a:headEnd type="triangle" w="med" len="med"/>
            <a:tailEnd type="triangle"/>
          </a:ln>
        </p:spPr>
        <p:style>
          <a:lnRef idx="1">
            <a:schemeClr val="dk1"/>
          </a:lnRef>
          <a:fillRef idx="0">
            <a:schemeClr val="dk1"/>
          </a:fillRef>
          <a:effectRef idx="0">
            <a:schemeClr val="dk1"/>
          </a:effectRef>
          <a:fontRef idx="minor">
            <a:schemeClr val="tx1"/>
          </a:fontRef>
        </p:style>
      </p:cxnSp>
      <p:cxnSp>
        <p:nvCxnSpPr>
          <p:cNvPr id="108" name="直線矢印コネクタ 139"/>
          <p:cNvCxnSpPr/>
          <p:nvPr/>
        </p:nvCxnSpPr>
        <p:spPr bwMode="auto">
          <a:xfrm>
            <a:off x="6999391" y="3012467"/>
            <a:ext cx="492278" cy="0"/>
          </a:xfrm>
          <a:prstGeom prst="straightConnector1">
            <a:avLst/>
          </a:prstGeom>
          <a:ln>
            <a:solidFill>
              <a:schemeClr val="tx1">
                <a:lumMod val="75000"/>
                <a:lumOff val="25000"/>
              </a:schemeClr>
            </a:solidFill>
            <a:headEnd type="triangle" w="med" len="med"/>
            <a:tailEnd type="triangle"/>
          </a:ln>
        </p:spPr>
        <p:style>
          <a:lnRef idx="1">
            <a:schemeClr val="dk1"/>
          </a:lnRef>
          <a:fillRef idx="0">
            <a:schemeClr val="dk1"/>
          </a:fillRef>
          <a:effectRef idx="0">
            <a:schemeClr val="dk1"/>
          </a:effectRef>
          <a:fontRef idx="minor">
            <a:schemeClr val="tx1"/>
          </a:fontRef>
        </p:style>
      </p:cxnSp>
      <p:sp>
        <p:nvSpPr>
          <p:cNvPr id="115" name="角丸四角形 87"/>
          <p:cNvSpPr/>
          <p:nvPr/>
        </p:nvSpPr>
        <p:spPr>
          <a:xfrm>
            <a:off x="12418066" y="5701981"/>
            <a:ext cx="1475202" cy="520242"/>
          </a:xfrm>
          <a:prstGeom prst="roundRect">
            <a:avLst>
              <a:gd name="adj" fmla="val 9718"/>
            </a:avLst>
          </a:prstGeom>
          <a:gradFill flip="none" rotWithShape="1">
            <a:gsLst>
              <a:gs pos="0">
                <a:schemeClr val="bg1">
                  <a:lumMod val="95000"/>
                </a:schemeClr>
              </a:gs>
              <a:gs pos="100000">
                <a:schemeClr val="bg1">
                  <a:lumMod val="85000"/>
                </a:schemeClr>
              </a:gs>
            </a:gsLst>
            <a:path path="circle">
              <a:fillToRect l="50000" t="50000" r="50000" b="50000"/>
            </a:path>
            <a:tileRect/>
          </a:gradFill>
          <a:ln w="9525">
            <a:solidFill>
              <a:schemeClr val="tx1">
                <a:lumMod val="75000"/>
                <a:lumOff val="25000"/>
              </a:schemeClr>
            </a:solidFill>
          </a:ln>
        </p:spPr>
        <p:style>
          <a:lnRef idx="1">
            <a:schemeClr val="dk1"/>
          </a:lnRef>
          <a:fillRef idx="2">
            <a:schemeClr val="dk1"/>
          </a:fillRef>
          <a:effectRef idx="1">
            <a:schemeClr val="dk1"/>
          </a:effectRef>
          <a:fontRef idx="minor">
            <a:schemeClr val="dk1"/>
          </a:fontRef>
        </p:style>
        <p:txBody>
          <a:bodyPr/>
          <a:lstStyle/>
          <a:p>
            <a:endParaRPr lang="ja-JP" altLang="en-US" sz="1280" dirty="0">
              <a:solidFill>
                <a:srgbClr val="00366C"/>
              </a:solidFill>
            </a:endParaRPr>
          </a:p>
        </p:txBody>
      </p:sp>
      <p:sp>
        <p:nvSpPr>
          <p:cNvPr id="116" name="テキスト ボックス 119"/>
          <p:cNvSpPr txBox="1"/>
          <p:nvPr/>
        </p:nvSpPr>
        <p:spPr>
          <a:xfrm>
            <a:off x="12744858" y="5723452"/>
            <a:ext cx="845231" cy="486287"/>
          </a:xfrm>
          <a:prstGeom prst="rect">
            <a:avLst/>
          </a:prstGeom>
          <a:noFill/>
        </p:spPr>
        <p:txBody>
          <a:bodyPr wrap="none">
            <a:spAutoFit/>
          </a:bodyPr>
          <a:lstStyle/>
          <a:p>
            <a:pPr algn="ctr">
              <a:defRPr/>
            </a:pPr>
            <a:r>
              <a:rPr kumimoji="1" lang="en-US" altLang="ja-JP" sz="1280" dirty="0">
                <a:solidFill>
                  <a:srgbClr val="00366C"/>
                </a:solidFill>
                <a:ea typeface="ＭＳ Ｐゴシック" charset="0"/>
                <a:cs typeface="ＭＳ Ｐゴシック" charset="0"/>
              </a:rPr>
              <a:t>Cognitive </a:t>
            </a:r>
          </a:p>
          <a:p>
            <a:pPr algn="ctr">
              <a:defRPr/>
            </a:pPr>
            <a:r>
              <a:rPr kumimoji="1" lang="en-US" altLang="ja-JP" sz="1280" dirty="0">
                <a:solidFill>
                  <a:srgbClr val="00366C"/>
                </a:solidFill>
                <a:ea typeface="ＭＳ Ｐゴシック" charset="0"/>
                <a:cs typeface="ＭＳ Ｐゴシック" charset="0"/>
              </a:rPr>
              <a:t>Analytics</a:t>
            </a:r>
            <a:endParaRPr kumimoji="1" lang="ja-JP" altLang="en-US" sz="1280" dirty="0">
              <a:solidFill>
                <a:srgbClr val="00366C"/>
              </a:solidFill>
              <a:ea typeface="ＭＳ Ｐゴシック" charset="0"/>
              <a:cs typeface="ＭＳ Ｐゴシック" charset="0"/>
            </a:endParaRPr>
          </a:p>
        </p:txBody>
      </p:sp>
      <p:sp>
        <p:nvSpPr>
          <p:cNvPr id="109" name="Title 1"/>
          <p:cNvSpPr txBox="1">
            <a:spLocks/>
          </p:cNvSpPr>
          <p:nvPr/>
        </p:nvSpPr>
        <p:spPr>
          <a:xfrm>
            <a:off x="1924569" y="371983"/>
            <a:ext cx="12220325" cy="388312"/>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defPPr>
              <a:defRPr lang="en-US"/>
            </a:defPPr>
            <a:lvl1pPr eaLnBrk="1" hangingPunct="1">
              <a:defRPr sz="1577" b="1">
                <a:latin typeface="+mj-lt"/>
                <a:ea typeface="+mj-ea"/>
                <a:cs typeface="+mj-cs"/>
              </a:defRPr>
            </a:lvl1pPr>
            <a:lvl2pPr eaLnBrk="1" hangingPunct="1">
              <a:defRPr sz="2800" b="1">
                <a:solidFill>
                  <a:srgbClr val="004266"/>
                </a:solidFill>
              </a:defRPr>
            </a:lvl2pPr>
            <a:lvl3pPr eaLnBrk="1" hangingPunct="1">
              <a:defRPr sz="2800" b="1">
                <a:solidFill>
                  <a:srgbClr val="004266"/>
                </a:solidFill>
              </a:defRPr>
            </a:lvl3pPr>
            <a:lvl4pPr eaLnBrk="1" hangingPunct="1">
              <a:defRPr sz="2800" b="1">
                <a:solidFill>
                  <a:srgbClr val="004266"/>
                </a:solidFill>
              </a:defRPr>
            </a:lvl4pPr>
            <a:lvl5pPr eaLnBrk="1" hangingPunct="1">
              <a:defRPr sz="2800" b="1">
                <a:solidFill>
                  <a:srgbClr val="004266"/>
                </a:solidFill>
              </a:defRPr>
            </a:lvl5pPr>
            <a:lvl6pPr marL="457200" fontAlgn="base">
              <a:spcBef>
                <a:spcPct val="0"/>
              </a:spcBef>
              <a:spcAft>
                <a:spcPct val="0"/>
              </a:spcAft>
              <a:defRPr sz="2800" b="1">
                <a:solidFill>
                  <a:srgbClr val="004266"/>
                </a:solidFill>
              </a:defRPr>
            </a:lvl6pPr>
            <a:lvl7pPr marL="914400" fontAlgn="base">
              <a:spcBef>
                <a:spcPct val="0"/>
              </a:spcBef>
              <a:spcAft>
                <a:spcPct val="0"/>
              </a:spcAft>
              <a:defRPr sz="2800" b="1">
                <a:solidFill>
                  <a:srgbClr val="004266"/>
                </a:solidFill>
              </a:defRPr>
            </a:lvl7pPr>
            <a:lvl8pPr marL="1371600" fontAlgn="base">
              <a:spcBef>
                <a:spcPct val="0"/>
              </a:spcBef>
              <a:spcAft>
                <a:spcPct val="0"/>
              </a:spcAft>
              <a:defRPr sz="2800" b="1">
                <a:solidFill>
                  <a:srgbClr val="004266"/>
                </a:solidFill>
              </a:defRPr>
            </a:lvl8pPr>
            <a:lvl9pPr marL="1828800" fontAlgn="base">
              <a:spcBef>
                <a:spcPct val="0"/>
              </a:spcBef>
              <a:spcAft>
                <a:spcPct val="0"/>
              </a:spcAft>
              <a:defRPr sz="2800" b="1">
                <a:solidFill>
                  <a:srgbClr val="004266"/>
                </a:solidFill>
              </a:defRPr>
            </a:lvl9pPr>
          </a:lstStyle>
          <a:p>
            <a:r>
              <a:rPr lang="en-US" sz="2523" dirty="0"/>
              <a:t>IBM reference architecture provides a holistic framework for consideration</a:t>
            </a:r>
          </a:p>
        </p:txBody>
      </p:sp>
      <p:grpSp>
        <p:nvGrpSpPr>
          <p:cNvPr id="113" name="Group 138"/>
          <p:cNvGrpSpPr>
            <a:grpSpLocks/>
          </p:cNvGrpSpPr>
          <p:nvPr/>
        </p:nvGrpSpPr>
        <p:grpSpPr bwMode="auto">
          <a:xfrm>
            <a:off x="1158838" y="1372410"/>
            <a:ext cx="1656235" cy="643621"/>
            <a:chOff x="165" y="1083"/>
            <a:chExt cx="535" cy="210"/>
          </a:xfrm>
        </p:grpSpPr>
        <p:sp>
          <p:nvSpPr>
            <p:cNvPr id="114" name="Rounded Rectangle 143"/>
            <p:cNvSpPr>
              <a:spLocks noChangeArrowheads="1"/>
            </p:cNvSpPr>
            <p:nvPr/>
          </p:nvSpPr>
          <p:spPr bwMode="auto">
            <a:xfrm>
              <a:off x="165" y="1083"/>
              <a:ext cx="535" cy="210"/>
            </a:xfrm>
            <a:prstGeom prst="roundRect">
              <a:avLst>
                <a:gd name="adj" fmla="val 16667"/>
              </a:avLst>
            </a:prstGeom>
            <a:solidFill>
              <a:schemeClr val="bg1"/>
            </a:solidFill>
            <a:ln w="3175" algn="ctr">
              <a:solidFill>
                <a:srgbClr val="969696"/>
              </a:solidFill>
              <a:round/>
              <a:headEnd/>
              <a:tailEnd/>
            </a:ln>
          </p:spPr>
          <p:txBody>
            <a:bodyPr lIns="0" tIns="0" rIns="0" bIns="0" anchor="ctr" anchorCtr="1"/>
            <a:lstStyle>
              <a:lvl1pPr defTabSz="457200">
                <a:defRPr sz="1300">
                  <a:solidFill>
                    <a:srgbClr val="FFFFFF"/>
                  </a:solidFill>
                  <a:latin typeface="Calibri" panose="020F0502020204030204" pitchFamily="34" charset="0"/>
                  <a:ea typeface="MS PGothic" panose="020B0600070205080204" pitchFamily="34" charset="-128"/>
                </a:defRPr>
              </a:lvl1pPr>
              <a:lvl2pPr marL="742950" indent="-285750" defTabSz="457200">
                <a:defRPr sz="1300">
                  <a:solidFill>
                    <a:srgbClr val="FFFFFF"/>
                  </a:solidFill>
                  <a:latin typeface="Calibri" panose="020F0502020204030204" pitchFamily="34" charset="0"/>
                  <a:ea typeface="MS PGothic" panose="020B0600070205080204" pitchFamily="34" charset="-128"/>
                </a:defRPr>
              </a:lvl2pPr>
              <a:lvl3pPr marL="1143000" indent="-228600" defTabSz="457200">
                <a:defRPr sz="1300">
                  <a:solidFill>
                    <a:srgbClr val="FFFFFF"/>
                  </a:solidFill>
                  <a:latin typeface="Calibri" panose="020F0502020204030204" pitchFamily="34" charset="0"/>
                  <a:ea typeface="MS PGothic" panose="020B0600070205080204" pitchFamily="34" charset="-128"/>
                </a:defRPr>
              </a:lvl3pPr>
              <a:lvl4pPr marL="1600200" indent="-228600" defTabSz="457200">
                <a:defRPr sz="1300">
                  <a:solidFill>
                    <a:srgbClr val="FFFFFF"/>
                  </a:solidFill>
                  <a:latin typeface="Calibri" panose="020F0502020204030204" pitchFamily="34" charset="0"/>
                  <a:ea typeface="MS PGothic" panose="020B0600070205080204" pitchFamily="34" charset="-128"/>
                </a:defRPr>
              </a:lvl4pPr>
              <a:lvl5pPr marL="2057400" indent="-228600" defTabSz="457200">
                <a:defRPr sz="1300">
                  <a:solidFill>
                    <a:srgbClr val="FFFFFF"/>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1300">
                  <a:solidFill>
                    <a:srgbClr val="FFFFFF"/>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1300">
                  <a:solidFill>
                    <a:srgbClr val="FFFFFF"/>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1300">
                  <a:solidFill>
                    <a:srgbClr val="FFFFFF"/>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1300">
                  <a:solidFill>
                    <a:srgbClr val="FFFFFF"/>
                  </a:solidFill>
                  <a:latin typeface="Calibri" panose="020F0502020204030204" pitchFamily="34" charset="0"/>
                  <a:ea typeface="MS PGothic" panose="020B0600070205080204" pitchFamily="34" charset="-128"/>
                </a:defRPr>
              </a:lvl9pPr>
            </a:lstStyle>
            <a:p>
              <a:pPr algn="r">
                <a:lnSpc>
                  <a:spcPct val="97000"/>
                </a:lnSpc>
                <a:buClr>
                  <a:srgbClr val="000600"/>
                </a:buClr>
              </a:pPr>
              <a:r>
                <a:rPr lang="en-US" altLang="en-US" sz="1280" dirty="0">
                  <a:solidFill>
                    <a:srgbClr val="000000"/>
                  </a:solidFill>
                  <a:latin typeface="Arial" panose="020B0604020202020204" pitchFamily="34" charset="0"/>
                </a:rPr>
                <a:t>        Machine &amp;</a:t>
              </a:r>
            </a:p>
            <a:p>
              <a:pPr algn="r">
                <a:lnSpc>
                  <a:spcPct val="97000"/>
                </a:lnSpc>
                <a:buClr>
                  <a:srgbClr val="000600"/>
                </a:buClr>
              </a:pPr>
              <a:r>
                <a:rPr lang="en-US" altLang="en-US" sz="1280" dirty="0">
                  <a:solidFill>
                    <a:srgbClr val="000000"/>
                  </a:solidFill>
                  <a:latin typeface="Arial" panose="020B0604020202020204" pitchFamily="34" charset="0"/>
                </a:rPr>
                <a:t> Sensor Data </a:t>
              </a:r>
            </a:p>
          </p:txBody>
        </p:sp>
        <p:pic>
          <p:nvPicPr>
            <p:cNvPr id="117" name="Picture 117" descr="18b.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 y="1111"/>
              <a:ext cx="118"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30" name="直線矢印コネクタ 4"/>
          <p:cNvCxnSpPr>
            <a:stCxn id="114" idx="3"/>
          </p:cNvCxnSpPr>
          <p:nvPr/>
        </p:nvCxnSpPr>
        <p:spPr bwMode="auto">
          <a:xfrm flipV="1">
            <a:off x="2815072" y="1682130"/>
            <a:ext cx="1833299" cy="12091"/>
          </a:xfrm>
          <a:prstGeom prst="straightConnector1">
            <a:avLst/>
          </a:prstGeom>
          <a:ln>
            <a:solidFill>
              <a:schemeClr val="tx1">
                <a:lumMod val="75000"/>
                <a:lumOff val="25000"/>
              </a:schemeClr>
            </a:solidFill>
            <a:headEnd type="triangle" w="med" len="med"/>
            <a:tailEnd type="triangle"/>
          </a:ln>
        </p:spPr>
        <p:style>
          <a:lnRef idx="1">
            <a:schemeClr val="dk1"/>
          </a:lnRef>
          <a:fillRef idx="0">
            <a:schemeClr val="dk1"/>
          </a:fillRef>
          <a:effectRef idx="0">
            <a:schemeClr val="dk1"/>
          </a:effectRef>
          <a:fontRef idx="minor">
            <a:schemeClr val="tx1"/>
          </a:fontRef>
        </p:style>
      </p:cxnSp>
      <p:sp>
        <p:nvSpPr>
          <p:cNvPr id="5" name="Rectangle: Top Corners Rounded 4"/>
          <p:cNvSpPr/>
          <p:nvPr/>
        </p:nvSpPr>
        <p:spPr>
          <a:xfrm rot="16200000">
            <a:off x="-51886" y="3318883"/>
            <a:ext cx="2635762" cy="504016"/>
          </a:xfrm>
          <a:prstGeom prst="round2SameRect">
            <a:avLst/>
          </a:prstGeom>
        </p:spPr>
        <p:style>
          <a:lnRef idx="0">
            <a:schemeClr val="accent4"/>
          </a:lnRef>
          <a:fillRef idx="1003">
            <a:schemeClr val="lt2"/>
          </a:fillRef>
          <a:effectRef idx="3">
            <a:schemeClr val="accent4"/>
          </a:effectRef>
          <a:fontRef idx="minor">
            <a:schemeClr val="lt1"/>
          </a:fontRef>
        </p:style>
        <p:txBody>
          <a:bodyPr rtlCol="0" anchor="ctr"/>
          <a:lstStyle/>
          <a:p>
            <a:pPr algn="ctr"/>
            <a:r>
              <a:rPr lang="en-US" sz="2240" dirty="0"/>
              <a:t>Data Stores</a:t>
            </a:r>
          </a:p>
        </p:txBody>
      </p:sp>
      <p:sp>
        <p:nvSpPr>
          <p:cNvPr id="131" name="テキスト ボックス 85"/>
          <p:cNvSpPr txBox="1"/>
          <p:nvPr/>
        </p:nvSpPr>
        <p:spPr>
          <a:xfrm>
            <a:off x="10550466" y="3466210"/>
            <a:ext cx="1153856" cy="1175706"/>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gn="ctr">
              <a:defRPr/>
            </a:pPr>
            <a:r>
              <a:rPr kumimoji="1" lang="en-US" altLang="ja-JP" sz="1280" dirty="0">
                <a:solidFill>
                  <a:srgbClr val="00366C"/>
                </a:solidFill>
                <a:ea typeface="ＭＳ Ｐゴシック" charset="0"/>
                <a:cs typeface="ＭＳ Ｐゴシック" charset="0"/>
              </a:rPr>
              <a:t>Off-line Data</a:t>
            </a:r>
          </a:p>
          <a:p>
            <a:pPr algn="ctr">
              <a:defRPr/>
            </a:pPr>
            <a:r>
              <a:rPr kumimoji="1" lang="en-US" altLang="ja-JP" sz="1280" dirty="0">
                <a:solidFill>
                  <a:srgbClr val="00366C"/>
                </a:solidFill>
                <a:ea typeface="ＭＳ Ｐゴシック" charset="0"/>
                <a:cs typeface="ＭＳ Ｐゴシック" charset="0"/>
              </a:rPr>
              <a:t>Analytics</a:t>
            </a:r>
            <a:endParaRPr kumimoji="1" lang="pt-BR" altLang="ja-JP" sz="1280" i="1" dirty="0">
              <a:solidFill>
                <a:srgbClr val="00366C"/>
              </a:solidFill>
              <a:ea typeface="ＭＳ Ｐゴシック" charset="0"/>
              <a:cs typeface="ＭＳ Ｐゴシック" charset="0"/>
            </a:endParaRPr>
          </a:p>
          <a:p>
            <a:pPr algn="ctr">
              <a:defRPr/>
            </a:pPr>
            <a:r>
              <a:rPr kumimoji="1" lang="pt-BR" altLang="ja-JP" sz="1120" i="1" dirty="0">
                <a:solidFill>
                  <a:srgbClr val="00366C"/>
                </a:solidFill>
                <a:ea typeface="ＭＳ Ｐゴシック" charset="0"/>
                <a:cs typeface="ＭＳ Ｐゴシック" charset="0"/>
              </a:rPr>
              <a:t>Descriptive</a:t>
            </a:r>
          </a:p>
          <a:p>
            <a:pPr algn="ctr">
              <a:defRPr/>
            </a:pPr>
            <a:r>
              <a:rPr kumimoji="1" lang="pt-BR" altLang="ja-JP" sz="1120" i="1" dirty="0">
                <a:solidFill>
                  <a:srgbClr val="00366C"/>
                </a:solidFill>
                <a:ea typeface="ＭＳ Ｐゴシック" charset="0"/>
                <a:cs typeface="ＭＳ Ｐゴシック" charset="0"/>
              </a:rPr>
              <a:t>Predictive</a:t>
            </a:r>
          </a:p>
          <a:p>
            <a:pPr algn="ctr">
              <a:defRPr/>
            </a:pPr>
            <a:r>
              <a:rPr kumimoji="1" lang="pt-BR" altLang="ja-JP" sz="1120" i="1" dirty="0">
                <a:solidFill>
                  <a:srgbClr val="00366C"/>
                </a:solidFill>
                <a:ea typeface="ＭＳ Ｐゴシック" charset="0"/>
                <a:cs typeface="ＭＳ Ｐゴシック" charset="0"/>
              </a:rPr>
              <a:t>Prescriptive</a:t>
            </a:r>
          </a:p>
          <a:p>
            <a:pPr algn="ctr">
              <a:defRPr/>
            </a:pPr>
            <a:r>
              <a:rPr kumimoji="1" lang="pt-BR" altLang="ja-JP" sz="1120" i="1" dirty="0">
                <a:solidFill>
                  <a:srgbClr val="00366C"/>
                </a:solidFill>
                <a:ea typeface="ＭＳ Ｐゴシック" charset="0"/>
                <a:cs typeface="ＭＳ Ｐゴシック" charset="0"/>
              </a:rPr>
              <a:t>Cognitive</a:t>
            </a:r>
            <a:endParaRPr kumimoji="1" lang="en-US" altLang="ja-JP" sz="1120" i="1" dirty="0">
              <a:solidFill>
                <a:srgbClr val="00366C"/>
              </a:solidFill>
              <a:ea typeface="ＭＳ Ｐゴシック" charset="0"/>
              <a:cs typeface="ＭＳ Ｐゴシック" charset="0"/>
            </a:endParaRPr>
          </a:p>
        </p:txBody>
      </p:sp>
      <p:sp>
        <p:nvSpPr>
          <p:cNvPr id="110" name="Rectangle: Rounded Corners 109"/>
          <p:cNvSpPr/>
          <p:nvPr/>
        </p:nvSpPr>
        <p:spPr>
          <a:xfrm>
            <a:off x="4648372" y="1017171"/>
            <a:ext cx="9641374" cy="6236781"/>
          </a:xfrm>
          <a:prstGeom prst="roundRect">
            <a:avLst>
              <a:gd name="adj" fmla="val 3161"/>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4160" dirty="0"/>
          </a:p>
        </p:txBody>
      </p:sp>
      <p:pic>
        <p:nvPicPr>
          <p:cNvPr id="2" name="Picture 1"/>
          <p:cNvPicPr>
            <a:picLocks noChangeAspect="1"/>
          </p:cNvPicPr>
          <p:nvPr/>
        </p:nvPicPr>
        <p:blipFill>
          <a:blip r:embed="rId3"/>
          <a:stretch>
            <a:fillRect/>
          </a:stretch>
        </p:blipFill>
        <p:spPr>
          <a:xfrm>
            <a:off x="8336187" y="7262370"/>
            <a:ext cx="2624931" cy="543810"/>
          </a:xfrm>
          <a:prstGeom prst="rect">
            <a:avLst/>
          </a:prstGeom>
        </p:spPr>
      </p:pic>
      <p:sp>
        <p:nvSpPr>
          <p:cNvPr id="111" name="Slide Number Placeholder 3"/>
          <p:cNvSpPr txBox="1">
            <a:spLocks/>
          </p:cNvSpPr>
          <p:nvPr/>
        </p:nvSpPr>
        <p:spPr bwMode="auto">
          <a:xfrm>
            <a:off x="11115352" y="7952998"/>
            <a:ext cx="3413760" cy="27660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US"/>
            </a:defPPr>
            <a:lvl1pPr algn="r" rtl="0" eaLnBrk="0" fontAlgn="base" hangingPunct="0">
              <a:spcBef>
                <a:spcPct val="0"/>
              </a:spcBef>
              <a:spcAft>
                <a:spcPct val="0"/>
              </a:spcAft>
              <a:defRPr sz="900" kern="1200">
                <a:solidFill>
                  <a:srgbClr val="004266"/>
                </a:solidFill>
                <a:latin typeface="Arial" pitchFamily="34" charset="0"/>
                <a:ea typeface="ヒラギノ角ゴ Pro W3" charset="-128"/>
                <a:cs typeface="+mn-cs"/>
              </a:defRPr>
            </a:lvl1pPr>
            <a:lvl2pPr marL="457200" algn="l" rtl="0" fontAlgn="base">
              <a:spcBef>
                <a:spcPct val="0"/>
              </a:spcBef>
              <a:spcAft>
                <a:spcPct val="0"/>
              </a:spcAft>
              <a:defRPr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ern="1200">
                <a:solidFill>
                  <a:schemeClr val="tx1"/>
                </a:solidFill>
                <a:latin typeface="Arial" pitchFamily="34" charset="0"/>
                <a:ea typeface="ヒラギノ角ゴ Pro W3" charset="-128"/>
                <a:cs typeface="+mn-cs"/>
              </a:defRPr>
            </a:lvl5pPr>
            <a:lvl6pPr marL="2286000" algn="l" defTabSz="914400" rtl="0" eaLnBrk="1" latinLnBrk="0" hangingPunct="1">
              <a:defRPr kern="1200">
                <a:solidFill>
                  <a:schemeClr val="tx1"/>
                </a:solidFill>
                <a:latin typeface="Arial" pitchFamily="34" charset="0"/>
                <a:ea typeface="ヒラギノ角ゴ Pro W3" charset="-128"/>
                <a:cs typeface="+mn-cs"/>
              </a:defRPr>
            </a:lvl6pPr>
            <a:lvl7pPr marL="2743200" algn="l" defTabSz="914400" rtl="0" eaLnBrk="1" latinLnBrk="0" hangingPunct="1">
              <a:defRPr kern="1200">
                <a:solidFill>
                  <a:schemeClr val="tx1"/>
                </a:solidFill>
                <a:latin typeface="Arial" pitchFamily="34" charset="0"/>
                <a:ea typeface="ヒラギノ角ゴ Pro W3" charset="-128"/>
                <a:cs typeface="+mn-cs"/>
              </a:defRPr>
            </a:lvl7pPr>
            <a:lvl8pPr marL="3200400" algn="l" defTabSz="914400" rtl="0" eaLnBrk="1" latinLnBrk="0" hangingPunct="1">
              <a:defRPr kern="1200">
                <a:solidFill>
                  <a:schemeClr val="tx1"/>
                </a:solidFill>
                <a:latin typeface="Arial" pitchFamily="34" charset="0"/>
                <a:ea typeface="ヒラギノ角ゴ Pro W3" charset="-128"/>
                <a:cs typeface="+mn-cs"/>
              </a:defRPr>
            </a:lvl8pPr>
            <a:lvl9pPr marL="3657600" algn="l" defTabSz="914400" rtl="0" eaLnBrk="1" latinLnBrk="0" hangingPunct="1">
              <a:defRPr kern="1200">
                <a:solidFill>
                  <a:schemeClr val="tx1"/>
                </a:solidFill>
                <a:latin typeface="Arial" pitchFamily="34" charset="0"/>
                <a:ea typeface="ヒラギノ角ゴ Pro W3" charset="-128"/>
                <a:cs typeface="+mn-cs"/>
              </a:defRPr>
            </a:lvl9pPr>
          </a:lstStyle>
          <a:p>
            <a:r>
              <a:rPr lang="en-US" sz="1440" dirty="0"/>
              <a:t>IBM Confidential   |   Page </a:t>
            </a:r>
            <a:fld id="{2A166A29-F451-6D4A-A260-E16E5EBDB6C3}" type="slidenum">
              <a:rPr lang="en-US" sz="1440" smtClean="0"/>
              <a:t>16</a:t>
            </a:fld>
            <a:endParaRPr lang="en-US" sz="1440" dirty="0"/>
          </a:p>
        </p:txBody>
      </p:sp>
    </p:spTree>
    <p:extLst>
      <p:ext uri="{BB962C8B-B14F-4D97-AF65-F5344CB8AC3E}">
        <p14:creationId xmlns:p14="http://schemas.microsoft.com/office/powerpoint/2010/main" val="1567999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6008" y="163810"/>
            <a:ext cx="12377194" cy="1031728"/>
          </a:xfrm>
          <a:noFill/>
          <a:ln w="9525">
            <a:noFill/>
            <a:miter lim="800000"/>
            <a:headEnd/>
            <a:tailEnd/>
          </a:ln>
          <a:effectLst/>
        </p:spPr>
        <p:txBody>
          <a:bodyPr vert="horz" wrap="square" lIns="0" tIns="0" rIns="0" bIns="0" numCol="1" anchor="ctr" anchorCtr="0" compatLnSpc="1">
            <a:prstTxWarp prst="textNoShape">
              <a:avLst/>
            </a:prstTxWarp>
          </a:bodyPr>
          <a:lstStyle/>
          <a:p>
            <a:r>
              <a:rPr lang="en-US" sz="2560" dirty="0">
                <a:solidFill>
                  <a:schemeClr val="tx1"/>
                </a:solidFill>
              </a:rPr>
              <a:t>IBM </a:t>
            </a:r>
            <a:r>
              <a:rPr lang="en-US" sz="2560" dirty="0" err="1">
                <a:solidFill>
                  <a:schemeClr val="tx1"/>
                </a:solidFill>
                <a:sym typeface="Helvetica Neue Light"/>
              </a:rPr>
              <a:t>Bluemix</a:t>
            </a:r>
            <a:r>
              <a:rPr lang="en-US" sz="2560" dirty="0">
                <a:solidFill>
                  <a:schemeClr val="tx1"/>
                </a:solidFill>
                <a:sym typeface="Helvetica Neue Light"/>
              </a:rPr>
              <a:t> is an </a:t>
            </a:r>
            <a:r>
              <a:rPr lang="en-US" sz="2560" dirty="0">
                <a:solidFill>
                  <a:schemeClr val="tx1"/>
                </a:solidFill>
                <a:sym typeface="Helvetica Neue"/>
              </a:rPr>
              <a:t>open-standards</a:t>
            </a:r>
            <a:r>
              <a:rPr lang="en-US" sz="2560" dirty="0">
                <a:solidFill>
                  <a:schemeClr val="tx1"/>
                </a:solidFill>
                <a:sym typeface="Helvetica Neue Light"/>
              </a:rPr>
              <a:t>, cloud-based </a:t>
            </a:r>
            <a:r>
              <a:rPr lang="en-US" sz="2560" dirty="0">
                <a:solidFill>
                  <a:schemeClr val="tx1"/>
                </a:solidFill>
                <a:sym typeface="Helvetica Neue"/>
              </a:rPr>
              <a:t>platform</a:t>
            </a:r>
            <a:r>
              <a:rPr lang="en-US" sz="2560" dirty="0">
                <a:solidFill>
                  <a:schemeClr val="tx1"/>
                </a:solidFill>
                <a:sym typeface="Helvetica Neue Light"/>
              </a:rPr>
              <a:t> for </a:t>
            </a:r>
            <a:r>
              <a:rPr lang="en-US" sz="2560" dirty="0">
                <a:solidFill>
                  <a:schemeClr val="tx1"/>
                </a:solidFill>
                <a:sym typeface="Helvetica Neue"/>
              </a:rPr>
              <a:t>building</a:t>
            </a:r>
            <a:r>
              <a:rPr lang="en-US" sz="2560" dirty="0">
                <a:solidFill>
                  <a:schemeClr val="tx1"/>
                </a:solidFill>
                <a:sym typeface="Helvetica Neue Light"/>
              </a:rPr>
              <a:t>, </a:t>
            </a:r>
            <a:r>
              <a:rPr lang="en-US" sz="2560" dirty="0">
                <a:solidFill>
                  <a:schemeClr val="tx1"/>
                </a:solidFill>
                <a:sym typeface="Helvetica Neue"/>
              </a:rPr>
              <a:t>running, and managing applications</a:t>
            </a:r>
            <a:endParaRPr lang="en-US" sz="2560" dirty="0">
              <a:solidFill>
                <a:schemeClr val="tx1"/>
              </a:solidFill>
            </a:endParaRPr>
          </a:p>
        </p:txBody>
      </p:sp>
      <p:grpSp>
        <p:nvGrpSpPr>
          <p:cNvPr id="116" name="Group 115"/>
          <p:cNvGrpSpPr/>
          <p:nvPr/>
        </p:nvGrpSpPr>
        <p:grpSpPr>
          <a:xfrm>
            <a:off x="4672672" y="1267063"/>
            <a:ext cx="9744048" cy="6352937"/>
            <a:chOff x="268272" y="775676"/>
            <a:chExt cx="5592988" cy="3573098"/>
          </a:xfrm>
        </p:grpSpPr>
        <p:sp>
          <p:nvSpPr>
            <p:cNvPr id="29" name="Shape 560"/>
            <p:cNvSpPr/>
            <p:nvPr/>
          </p:nvSpPr>
          <p:spPr>
            <a:xfrm>
              <a:off x="268272" y="808020"/>
              <a:ext cx="330136" cy="216020"/>
            </a:xfrm>
            <a:prstGeom prst="rect">
              <a:avLst/>
            </a:prstGeom>
            <a:ln w="12700">
              <a:miter lim="400000"/>
            </a:ln>
            <a:extLst>
              <a:ext uri="{C572A759-6A51-4108-AA02-DFA0A04FC94B}">
                <ma14:wrappingTextBoxFlag xmlns="" xmlns:ma14="http://schemas.microsoft.com/office/mac/drawingml/2011/main" val="1"/>
              </a:ext>
            </a:extLst>
          </p:spPr>
          <p:txBody>
            <a:bodyPr wrap="none" lIns="22861" tIns="22861" rIns="22861" bIns="22861" anchor="ctr">
              <a:spAutoFit/>
            </a:bodyPr>
            <a:lstStyle/>
            <a:p>
              <a:pPr lvl="0" algn="l">
                <a:defRPr sz="1800"/>
              </a:pPr>
              <a:r>
                <a:rPr sz="1098" b="1" dirty="0">
                  <a:solidFill>
                    <a:srgbClr val="597C97"/>
                  </a:solidFill>
                  <a:latin typeface="Helvetica Neue"/>
                  <a:ea typeface="Helvetica Neue"/>
                  <a:cs typeface="Helvetica Neue"/>
                  <a:sym typeface="Helvetica Neue"/>
                </a:rPr>
                <a:t>DevOps</a:t>
              </a:r>
            </a:p>
            <a:p>
              <a:pPr lvl="0" algn="l">
                <a:defRPr sz="1800"/>
              </a:pPr>
              <a:r>
                <a:rPr sz="1098" b="1" dirty="0">
                  <a:solidFill>
                    <a:srgbClr val="597C97"/>
                  </a:solidFill>
                  <a:latin typeface="Helvetica Neue"/>
                  <a:ea typeface="Helvetica Neue"/>
                  <a:cs typeface="Helvetica Neue"/>
                  <a:sym typeface="Helvetica Neue"/>
                </a:rPr>
                <a:t>Tooling</a:t>
              </a:r>
            </a:p>
          </p:txBody>
        </p:sp>
        <p:sp>
          <p:nvSpPr>
            <p:cNvPr id="44" name="Shape 575"/>
            <p:cNvSpPr/>
            <p:nvPr/>
          </p:nvSpPr>
          <p:spPr>
            <a:xfrm>
              <a:off x="5198651" y="787435"/>
              <a:ext cx="662609" cy="230373"/>
            </a:xfrm>
            <a:prstGeom prst="rect">
              <a:avLst/>
            </a:prstGeom>
            <a:ln w="12700">
              <a:miter lim="400000"/>
            </a:ln>
            <a:extLst>
              <a:ext uri="{C572A759-6A51-4108-AA02-DFA0A04FC94B}">
                <ma14:wrappingTextBoxFlag xmlns="" xmlns:ma14="http://schemas.microsoft.com/office/mac/drawingml/2011/main" val="1"/>
              </a:ext>
            </a:extLst>
          </p:spPr>
          <p:txBody>
            <a:bodyPr lIns="22861" tIns="22861" rIns="22861" bIns="22861" anchor="ctr">
              <a:spAutoFit/>
            </a:bodyPr>
            <a:lstStyle>
              <a:lvl1pPr algn="l">
                <a:defRPr sz="1400" b="1">
                  <a:solidFill>
                    <a:srgbClr val="26475B"/>
                  </a:solidFill>
                  <a:latin typeface="Helvetica Neue"/>
                  <a:ea typeface="Helvetica Neue"/>
                  <a:cs typeface="Helvetica Neue"/>
                  <a:sym typeface="Helvetica Neue"/>
                </a:defRPr>
              </a:lvl1pPr>
            </a:lstStyle>
            <a:p>
              <a:pPr lvl="0">
                <a:defRPr sz="1800" b="0">
                  <a:solidFill>
                    <a:srgbClr val="000000"/>
                  </a:solidFill>
                </a:defRPr>
              </a:pPr>
              <a:r>
                <a:rPr sz="1181" dirty="0"/>
                <a:t>Integration and API </a:t>
              </a:r>
              <a:r>
                <a:rPr sz="1181" dirty="0" err="1"/>
                <a:t>Mgmt</a:t>
              </a:r>
              <a:endParaRPr sz="1181" dirty="0"/>
            </a:p>
          </p:txBody>
        </p:sp>
        <p:grpSp>
          <p:nvGrpSpPr>
            <p:cNvPr id="3" name="Group 2"/>
            <p:cNvGrpSpPr/>
            <p:nvPr/>
          </p:nvGrpSpPr>
          <p:grpSpPr>
            <a:xfrm>
              <a:off x="274638" y="775676"/>
              <a:ext cx="5509452" cy="3573098"/>
              <a:chOff x="1557621" y="1600865"/>
              <a:chExt cx="5509452" cy="3573098"/>
            </a:xfrm>
          </p:grpSpPr>
          <p:sp>
            <p:nvSpPr>
              <p:cNvPr id="7" name="Shape 535"/>
              <p:cNvSpPr/>
              <p:nvPr/>
            </p:nvSpPr>
            <p:spPr>
              <a:xfrm>
                <a:off x="2295719" y="4808117"/>
                <a:ext cx="2916795" cy="110572"/>
              </a:xfrm>
              <a:prstGeom prst="rect">
                <a:avLst/>
              </a:prstGeom>
              <a:solidFill>
                <a:srgbClr val="06B9A5"/>
              </a:solidFill>
              <a:ln w="12700">
                <a:miter lim="400000"/>
              </a:ln>
            </p:spPr>
            <p:txBody>
              <a:bodyPr lIns="0" tIns="0" rIns="0" bIns="0" anchor="ctr"/>
              <a:lstStyle/>
              <a:p>
                <a:pPr lvl="0"/>
                <a:endParaRPr sz="1856"/>
              </a:p>
            </p:txBody>
          </p:sp>
          <p:sp>
            <p:nvSpPr>
              <p:cNvPr id="8" name="Shape 539"/>
              <p:cNvSpPr/>
              <p:nvPr/>
            </p:nvSpPr>
            <p:spPr>
              <a:xfrm>
                <a:off x="2304593" y="3430429"/>
                <a:ext cx="1227072" cy="565199"/>
              </a:xfrm>
              <a:prstGeom prst="rect">
                <a:avLst/>
              </a:prstGeom>
              <a:ln w="25400">
                <a:solidFill>
                  <a:srgbClr val="5592DA"/>
                </a:solidFill>
              </a:ln>
            </p:spPr>
            <p:txBody>
              <a:bodyPr lIns="0" tIns="0" rIns="0" bIns="0" anchor="ctr"/>
              <a:lstStyle/>
              <a:p>
                <a:pPr lvl="0"/>
                <a:endParaRPr sz="1856"/>
              </a:p>
            </p:txBody>
          </p:sp>
          <p:pic>
            <p:nvPicPr>
              <p:cNvPr id="9" name="i-l-cloudfoundry-2x.png"/>
              <p:cNvPicPr/>
              <p:nvPr/>
            </p:nvPicPr>
            <p:blipFill>
              <a:blip r:embed="rId3" cstate="print">
                <a:extLst>
                  <a:ext uri="{28A0092B-C50C-407E-A947-70E740481C1C}">
                    <a14:useLocalDpi xmlns:a14="http://schemas.microsoft.com/office/drawing/2010/main" val="0"/>
                  </a:ext>
                </a:extLst>
              </a:blip>
              <a:stretch>
                <a:fillRect/>
              </a:stretch>
            </p:blipFill>
            <p:spPr>
              <a:xfrm>
                <a:off x="2369700" y="3627330"/>
                <a:ext cx="737732" cy="265160"/>
              </a:xfrm>
              <a:prstGeom prst="rect">
                <a:avLst/>
              </a:prstGeom>
              <a:ln w="12700">
                <a:miter lim="400000"/>
              </a:ln>
            </p:spPr>
          </p:pic>
          <p:pic>
            <p:nvPicPr>
              <p:cNvPr id="10" name="i-l-docker-2x.png"/>
              <p:cNvPicPr/>
              <p:nvPr/>
            </p:nvPicPr>
            <p:blipFill>
              <a:blip r:embed="rId4" cstate="print">
                <a:extLst>
                  <a:ext uri="{28A0092B-C50C-407E-A947-70E740481C1C}">
                    <a14:useLocalDpi xmlns:a14="http://schemas.microsoft.com/office/drawing/2010/main" val="0"/>
                  </a:ext>
                </a:extLst>
              </a:blip>
              <a:stretch>
                <a:fillRect/>
              </a:stretch>
            </p:blipFill>
            <p:spPr>
              <a:xfrm>
                <a:off x="3605445" y="3573430"/>
                <a:ext cx="1044956" cy="375584"/>
              </a:xfrm>
              <a:prstGeom prst="rect">
                <a:avLst/>
              </a:prstGeom>
              <a:ln w="12700">
                <a:miter lim="400000"/>
              </a:ln>
            </p:spPr>
          </p:pic>
          <p:sp>
            <p:nvSpPr>
              <p:cNvPr id="11" name="Shape 542"/>
              <p:cNvSpPr/>
              <p:nvPr/>
            </p:nvSpPr>
            <p:spPr>
              <a:xfrm>
                <a:off x="3678517" y="3430429"/>
                <a:ext cx="1227072" cy="565199"/>
              </a:xfrm>
              <a:prstGeom prst="rect">
                <a:avLst/>
              </a:prstGeom>
              <a:ln w="25400">
                <a:solidFill>
                  <a:srgbClr val="467AB9"/>
                </a:solidFill>
              </a:ln>
            </p:spPr>
            <p:txBody>
              <a:bodyPr lIns="0" tIns="0" rIns="0" bIns="0" anchor="ctr"/>
              <a:lstStyle/>
              <a:p>
                <a:pPr lvl="0">
                  <a:defRPr>
                    <a:solidFill>
                      <a:srgbClr val="4579B7"/>
                    </a:solidFill>
                  </a:defRPr>
                </a:pPr>
                <a:endParaRPr sz="1856"/>
              </a:p>
            </p:txBody>
          </p:sp>
          <p:sp>
            <p:nvSpPr>
              <p:cNvPr id="12" name="Shape 543"/>
              <p:cNvSpPr/>
              <p:nvPr/>
            </p:nvSpPr>
            <p:spPr>
              <a:xfrm>
                <a:off x="5054847" y="3439253"/>
                <a:ext cx="1227073" cy="565199"/>
              </a:xfrm>
              <a:prstGeom prst="rect">
                <a:avLst/>
              </a:prstGeom>
              <a:ln w="25400">
                <a:solidFill>
                  <a:srgbClr val="39669B"/>
                </a:solidFill>
              </a:ln>
            </p:spPr>
            <p:txBody>
              <a:bodyPr lIns="0" tIns="0" rIns="0" bIns="0" anchor="ctr"/>
              <a:lstStyle/>
              <a:p>
                <a:pPr lvl="0"/>
                <a:endParaRPr sz="1856"/>
              </a:p>
            </p:txBody>
          </p:sp>
          <p:pic>
            <p:nvPicPr>
              <p:cNvPr id="13" name="i-l-openstack-2x.png"/>
              <p:cNvPicPr/>
              <p:nvPr/>
            </p:nvPicPr>
            <p:blipFill>
              <a:blip r:embed="rId5" cstate="print">
                <a:extLst>
                  <a:ext uri="{28A0092B-C50C-407E-A947-70E740481C1C}">
                    <a14:useLocalDpi xmlns:a14="http://schemas.microsoft.com/office/drawing/2010/main" val="0"/>
                  </a:ext>
                </a:extLst>
              </a:blip>
              <a:srcRect/>
              <a:stretch>
                <a:fillRect/>
              </a:stretch>
            </p:blipFill>
            <p:spPr>
              <a:xfrm>
                <a:off x="4990622" y="3593642"/>
                <a:ext cx="1077313" cy="375687"/>
              </a:xfrm>
              <a:prstGeom prst="rect">
                <a:avLst/>
              </a:prstGeom>
              <a:ln w="12700">
                <a:miter lim="400000"/>
              </a:ln>
            </p:spPr>
          </p:pic>
          <p:sp>
            <p:nvSpPr>
              <p:cNvPr id="14" name="Shape 545"/>
              <p:cNvSpPr/>
              <p:nvPr/>
            </p:nvSpPr>
            <p:spPr>
              <a:xfrm>
                <a:off x="2295663" y="4337754"/>
                <a:ext cx="2898013" cy="436781"/>
              </a:xfrm>
              <a:prstGeom prst="rect">
                <a:avLst/>
              </a:prstGeom>
              <a:ln w="25400">
                <a:solidFill>
                  <a:srgbClr val="06B9A5"/>
                </a:solidFill>
              </a:ln>
            </p:spPr>
            <p:txBody>
              <a:bodyPr lIns="0" tIns="0" rIns="0" bIns="0" anchor="ctr"/>
              <a:lstStyle/>
              <a:p>
                <a:pPr lvl="0"/>
                <a:endParaRPr sz="1856"/>
              </a:p>
            </p:txBody>
          </p:sp>
          <p:pic>
            <p:nvPicPr>
              <p:cNvPr id="15" name="hybridpagev6-filtered.jpeg"/>
              <p:cNvPicPr/>
              <p:nvPr/>
            </p:nvPicPr>
            <p:blipFill>
              <a:blip r:embed="rId6" cstate="print">
                <a:extLst>
                  <a:ext uri="{28A0092B-C50C-407E-A947-70E740481C1C}">
                    <a14:useLocalDpi xmlns:a14="http://schemas.microsoft.com/office/drawing/2010/main" val="0"/>
                  </a:ext>
                </a:extLst>
              </a:blip>
              <a:srcRect/>
              <a:stretch>
                <a:fillRect/>
              </a:stretch>
            </p:blipFill>
            <p:spPr>
              <a:xfrm>
                <a:off x="2758836" y="4415040"/>
                <a:ext cx="414900" cy="306004"/>
              </a:xfrm>
              <a:prstGeom prst="rect">
                <a:avLst/>
              </a:prstGeom>
              <a:ln w="12700">
                <a:miter lim="400000"/>
              </a:ln>
            </p:spPr>
          </p:pic>
          <p:pic>
            <p:nvPicPr>
              <p:cNvPr id="16" name="hybridpagev6-filtered.jpeg"/>
              <p:cNvPicPr/>
              <p:nvPr/>
            </p:nvPicPr>
            <p:blipFill>
              <a:blip r:embed="rId7" cstate="print">
                <a:extLst>
                  <a:ext uri="{28A0092B-C50C-407E-A947-70E740481C1C}">
                    <a14:useLocalDpi xmlns:a14="http://schemas.microsoft.com/office/drawing/2010/main" val="0"/>
                  </a:ext>
                </a:extLst>
              </a:blip>
              <a:srcRect/>
              <a:stretch>
                <a:fillRect/>
              </a:stretch>
            </p:blipFill>
            <p:spPr>
              <a:xfrm>
                <a:off x="3819101" y="4380209"/>
                <a:ext cx="327562" cy="332516"/>
              </a:xfrm>
              <a:prstGeom prst="rect">
                <a:avLst/>
              </a:prstGeom>
              <a:ln w="12700">
                <a:miter lim="400000"/>
              </a:ln>
            </p:spPr>
          </p:pic>
          <p:sp>
            <p:nvSpPr>
              <p:cNvPr id="17" name="Shape 548"/>
              <p:cNvSpPr/>
              <p:nvPr/>
            </p:nvSpPr>
            <p:spPr>
              <a:xfrm>
                <a:off x="5272099" y="4337754"/>
                <a:ext cx="1007791" cy="436781"/>
              </a:xfrm>
              <a:prstGeom prst="rect">
                <a:avLst/>
              </a:prstGeom>
              <a:ln w="25400">
                <a:solidFill>
                  <a:srgbClr val="019B8A"/>
                </a:solidFill>
              </a:ln>
            </p:spPr>
            <p:txBody>
              <a:bodyPr lIns="0" tIns="0" rIns="0" bIns="0" anchor="ctr"/>
              <a:lstStyle/>
              <a:p>
                <a:pPr lvl="0"/>
                <a:endParaRPr sz="1856"/>
              </a:p>
            </p:txBody>
          </p:sp>
          <p:pic>
            <p:nvPicPr>
              <p:cNvPr id="18" name="hybridpagev6-filtered.jpeg"/>
              <p:cNvPicPr/>
              <p:nvPr/>
            </p:nvPicPr>
            <p:blipFill>
              <a:blip r:embed="rId8" cstate="print">
                <a:extLst>
                  <a:ext uri="{28A0092B-C50C-407E-A947-70E740481C1C}">
                    <a14:useLocalDpi xmlns:a14="http://schemas.microsoft.com/office/drawing/2010/main" val="0"/>
                  </a:ext>
                </a:extLst>
              </a:blip>
              <a:srcRect/>
              <a:stretch>
                <a:fillRect/>
              </a:stretch>
            </p:blipFill>
            <p:spPr>
              <a:xfrm>
                <a:off x="5898977" y="4378702"/>
                <a:ext cx="318707" cy="332516"/>
              </a:xfrm>
              <a:prstGeom prst="rect">
                <a:avLst/>
              </a:prstGeom>
              <a:ln w="12700">
                <a:miter lim="400000"/>
              </a:ln>
            </p:spPr>
          </p:pic>
          <p:sp>
            <p:nvSpPr>
              <p:cNvPr id="19" name="Shape 550"/>
              <p:cNvSpPr/>
              <p:nvPr/>
            </p:nvSpPr>
            <p:spPr>
              <a:xfrm>
                <a:off x="2288468" y="3293643"/>
                <a:ext cx="1801389" cy="120994"/>
              </a:xfrm>
              <a:prstGeom prst="rect">
                <a:avLst/>
              </a:prstGeom>
              <a:ln w="12700">
                <a:miter lim="400000"/>
              </a:ln>
              <a:extLst>
                <a:ext uri="{C572A759-6A51-4108-AA02-DFA0A04FC94B}">
                  <ma14:wrappingTextBoxFlag xmlns="" xmlns:ma14="http://schemas.microsoft.com/office/mac/drawingml/2011/main" val="1"/>
                </a:ext>
              </a:extLst>
            </p:spPr>
            <p:txBody>
              <a:bodyPr wrap="none" lIns="22861" tIns="22861" rIns="22861" bIns="22861" anchor="ctr">
                <a:spAutoFit/>
              </a:bodyPr>
              <a:lstStyle>
                <a:lvl1pPr algn="l">
                  <a:defRPr sz="1300" b="1">
                    <a:solidFill>
                      <a:srgbClr val="5592DA"/>
                    </a:solidFill>
                    <a:latin typeface="Helvetica Neue"/>
                    <a:ea typeface="Helvetica Neue"/>
                    <a:cs typeface="Helvetica Neue"/>
                    <a:sym typeface="Helvetica Neue"/>
                  </a:defRPr>
                </a:lvl1pPr>
              </a:lstStyle>
              <a:p>
                <a:pPr lvl="0">
                  <a:defRPr sz="1800" b="0">
                    <a:solidFill>
                      <a:srgbClr val="000000"/>
                    </a:solidFill>
                  </a:defRPr>
                </a:pPr>
                <a:r>
                  <a:rPr sz="1098">
                    <a:latin typeface="Arial" panose="020B0604020202020204" pitchFamily="34" charset="0"/>
                    <a:cs typeface="Arial" panose="020B0604020202020204" pitchFamily="34" charset="0"/>
                  </a:rPr>
                  <a:t>Flexible Compute Options to Run Apps / Services</a:t>
                </a:r>
              </a:p>
            </p:txBody>
          </p:sp>
          <p:sp>
            <p:nvSpPr>
              <p:cNvPr id="20" name="Shape 551"/>
              <p:cNvSpPr/>
              <p:nvPr/>
            </p:nvSpPr>
            <p:spPr>
              <a:xfrm>
                <a:off x="2329328" y="3448273"/>
                <a:ext cx="539001" cy="106280"/>
              </a:xfrm>
              <a:prstGeom prst="rect">
                <a:avLst/>
              </a:prstGeom>
              <a:ln w="12700">
                <a:miter lim="400000"/>
              </a:ln>
              <a:extLst>
                <a:ext uri="{C572A759-6A51-4108-AA02-DFA0A04FC94B}">
                  <ma14:wrappingTextBoxFlag xmlns="" xmlns:ma14="http://schemas.microsoft.com/office/mac/drawingml/2011/main" val="1"/>
                </a:ext>
              </a:extLst>
            </p:spPr>
            <p:txBody>
              <a:bodyPr wrap="none" lIns="22861" tIns="22861" rIns="22861" bIns="22861" anchor="ctr">
                <a:spAutoFit/>
              </a:bodyPr>
              <a:lstStyle>
                <a:lvl1pPr algn="l">
                  <a:defRPr sz="1100">
                    <a:solidFill>
                      <a:srgbClr val="5592DA"/>
                    </a:solidFill>
                    <a:latin typeface="Helvetica Neue Medium"/>
                    <a:ea typeface="Helvetica Neue Medium"/>
                    <a:cs typeface="Helvetica Neue Medium"/>
                    <a:sym typeface="Helvetica Neue Medium"/>
                  </a:defRPr>
                </a:lvl1pPr>
              </a:lstStyle>
              <a:p>
                <a:pPr lvl="0">
                  <a:defRPr sz="1800">
                    <a:solidFill>
                      <a:srgbClr val="000000"/>
                    </a:solidFill>
                  </a:defRPr>
                </a:pPr>
                <a:r>
                  <a:rPr sz="928">
                    <a:latin typeface="Arial" panose="020B0604020202020204" pitchFamily="34" charset="0"/>
                    <a:cs typeface="Arial" panose="020B0604020202020204" pitchFamily="34" charset="0"/>
                  </a:rPr>
                  <a:t>Instant Runtimes</a:t>
                </a:r>
              </a:p>
            </p:txBody>
          </p:sp>
          <p:sp>
            <p:nvSpPr>
              <p:cNvPr id="21" name="Shape 552"/>
              <p:cNvSpPr/>
              <p:nvPr/>
            </p:nvSpPr>
            <p:spPr>
              <a:xfrm>
                <a:off x="3705514" y="3448273"/>
                <a:ext cx="355899" cy="106280"/>
              </a:xfrm>
              <a:prstGeom prst="rect">
                <a:avLst/>
              </a:prstGeom>
              <a:ln w="12700">
                <a:miter lim="400000"/>
              </a:ln>
              <a:extLst>
                <a:ext uri="{C572A759-6A51-4108-AA02-DFA0A04FC94B}">
                  <ma14:wrappingTextBoxFlag xmlns="" xmlns:ma14="http://schemas.microsoft.com/office/mac/drawingml/2011/main" val="1"/>
                </a:ext>
              </a:extLst>
            </p:spPr>
            <p:txBody>
              <a:bodyPr wrap="none" lIns="22861" tIns="22861" rIns="22861" bIns="22861" anchor="ctr">
                <a:spAutoFit/>
              </a:bodyPr>
              <a:lstStyle>
                <a:lvl1pPr algn="l">
                  <a:defRPr sz="1100">
                    <a:solidFill>
                      <a:srgbClr val="39669B"/>
                    </a:solidFill>
                    <a:latin typeface="Helvetica Neue Medium"/>
                    <a:ea typeface="Helvetica Neue Medium"/>
                    <a:cs typeface="Helvetica Neue Medium"/>
                    <a:sym typeface="Helvetica Neue Medium"/>
                  </a:defRPr>
                </a:lvl1pPr>
              </a:lstStyle>
              <a:p>
                <a:pPr lvl="0">
                  <a:defRPr sz="1800">
                    <a:solidFill>
                      <a:srgbClr val="000000"/>
                    </a:solidFill>
                  </a:defRPr>
                </a:pPr>
                <a:r>
                  <a:rPr sz="928">
                    <a:latin typeface="Arial" panose="020B0604020202020204" pitchFamily="34" charset="0"/>
                    <a:cs typeface="Arial" panose="020B0604020202020204" pitchFamily="34" charset="0"/>
                  </a:rPr>
                  <a:t>Containers</a:t>
                </a:r>
              </a:p>
            </p:txBody>
          </p:sp>
          <p:sp>
            <p:nvSpPr>
              <p:cNvPr id="22" name="Shape 553"/>
              <p:cNvSpPr/>
              <p:nvPr/>
            </p:nvSpPr>
            <p:spPr>
              <a:xfrm>
                <a:off x="5075706" y="3457099"/>
                <a:ext cx="529800" cy="106280"/>
              </a:xfrm>
              <a:prstGeom prst="rect">
                <a:avLst/>
              </a:prstGeom>
              <a:ln w="12700">
                <a:miter lim="400000"/>
              </a:ln>
              <a:extLst>
                <a:ext uri="{C572A759-6A51-4108-AA02-DFA0A04FC94B}">
                  <ma14:wrappingTextBoxFlag xmlns="" xmlns:ma14="http://schemas.microsoft.com/office/mac/drawingml/2011/main" val="1"/>
                </a:ext>
              </a:extLst>
            </p:spPr>
            <p:txBody>
              <a:bodyPr wrap="none" lIns="22861" tIns="22861" rIns="22861" bIns="22861" anchor="ctr">
                <a:spAutoFit/>
              </a:bodyPr>
              <a:lstStyle>
                <a:lvl1pPr algn="l">
                  <a:defRPr sz="1100">
                    <a:solidFill>
                      <a:srgbClr val="39669B"/>
                    </a:solidFill>
                    <a:latin typeface="Helvetica Neue Medium"/>
                    <a:ea typeface="Helvetica Neue Medium"/>
                    <a:cs typeface="Helvetica Neue Medium"/>
                    <a:sym typeface="Helvetica Neue Medium"/>
                  </a:defRPr>
                </a:lvl1pPr>
              </a:lstStyle>
              <a:p>
                <a:pPr lvl="0">
                  <a:defRPr sz="1800">
                    <a:solidFill>
                      <a:srgbClr val="000000"/>
                    </a:solidFill>
                  </a:defRPr>
                </a:pPr>
                <a:r>
                  <a:rPr sz="928">
                    <a:latin typeface="Arial" panose="020B0604020202020204" pitchFamily="34" charset="0"/>
                    <a:cs typeface="Arial" panose="020B0604020202020204" pitchFamily="34" charset="0"/>
                  </a:rPr>
                  <a:t>Virtual Machines</a:t>
                </a:r>
              </a:p>
            </p:txBody>
          </p:sp>
          <p:sp>
            <p:nvSpPr>
              <p:cNvPr id="23" name="Shape 554"/>
              <p:cNvSpPr/>
              <p:nvPr/>
            </p:nvSpPr>
            <p:spPr>
              <a:xfrm>
                <a:off x="2275469" y="4198616"/>
                <a:ext cx="2544836" cy="120994"/>
              </a:xfrm>
              <a:prstGeom prst="rect">
                <a:avLst/>
              </a:prstGeom>
              <a:ln w="12700">
                <a:miter lim="400000"/>
              </a:ln>
              <a:extLst>
                <a:ext uri="{C572A759-6A51-4108-AA02-DFA0A04FC94B}">
                  <ma14:wrappingTextBoxFlag xmlns="" xmlns:ma14="http://schemas.microsoft.com/office/mac/drawingml/2011/main" val="1"/>
                </a:ext>
              </a:extLst>
            </p:spPr>
            <p:txBody>
              <a:bodyPr wrap="none" lIns="22861" tIns="22861" rIns="22861" bIns="22861" anchor="ctr">
                <a:spAutoFit/>
              </a:bodyPr>
              <a:lstStyle>
                <a:lvl1pPr algn="l">
                  <a:defRPr sz="1300" b="1">
                    <a:solidFill>
                      <a:srgbClr val="06B9A5"/>
                    </a:solidFill>
                    <a:latin typeface="Helvetica Neue"/>
                    <a:ea typeface="Helvetica Neue"/>
                    <a:cs typeface="Helvetica Neue"/>
                    <a:sym typeface="Helvetica Neue"/>
                  </a:defRPr>
                </a:lvl1pPr>
              </a:lstStyle>
              <a:p>
                <a:pPr lvl="0">
                  <a:defRPr sz="1800" b="0">
                    <a:solidFill>
                      <a:srgbClr val="000000"/>
                    </a:solidFill>
                  </a:defRPr>
                </a:pPr>
                <a:r>
                  <a:rPr sz="1098">
                    <a:latin typeface="Arial" panose="020B0604020202020204" pitchFamily="34" charset="0"/>
                    <a:cs typeface="Arial" panose="020B0604020202020204" pitchFamily="34" charset="0"/>
                  </a:rPr>
                  <a:t>Platform Deployment Options that Meet Your Workload Requirements </a:t>
                </a:r>
              </a:p>
            </p:txBody>
          </p:sp>
          <p:sp>
            <p:nvSpPr>
              <p:cNvPr id="24" name="Shape 555"/>
              <p:cNvSpPr/>
              <p:nvPr/>
            </p:nvSpPr>
            <p:spPr>
              <a:xfrm>
                <a:off x="2347006" y="4416529"/>
                <a:ext cx="405585" cy="274226"/>
              </a:xfrm>
              <a:prstGeom prst="rect">
                <a:avLst/>
              </a:prstGeom>
              <a:ln w="12700">
                <a:miter lim="400000"/>
              </a:ln>
              <a:extLst>
                <a:ext uri="{C572A759-6A51-4108-AA02-DFA0A04FC94B}">
                  <ma14:wrappingTextBoxFlag xmlns="" xmlns:ma14="http://schemas.microsoft.com/office/mac/drawingml/2011/main" val="1"/>
                </a:ext>
              </a:extLst>
            </p:spPr>
            <p:txBody>
              <a:bodyPr wrap="none" lIns="22861" tIns="22861" rIns="22861" bIns="22861" anchor="ctr">
                <a:spAutoFit/>
              </a:bodyPr>
              <a:lstStyle/>
              <a:p>
                <a:pPr lvl="0" algn="l">
                  <a:defRPr sz="1800"/>
                </a:pPr>
                <a:r>
                  <a:rPr sz="1434" b="1" dirty="0">
                    <a:solidFill>
                      <a:srgbClr val="06B9A5"/>
                    </a:solidFill>
                    <a:ea typeface="Helvetica Neue"/>
                    <a:sym typeface="Helvetica Neue"/>
                  </a:rPr>
                  <a:t>Bluemix</a:t>
                </a:r>
                <a:r>
                  <a:rPr sz="1434" dirty="0">
                    <a:solidFill>
                      <a:srgbClr val="06B9A5"/>
                    </a:solidFill>
                    <a:ea typeface="Helvetica Neue Medium"/>
                    <a:sym typeface="Helvetica Neue Medium"/>
                  </a:rPr>
                  <a:t> </a:t>
                </a:r>
              </a:p>
              <a:p>
                <a:pPr lvl="0" algn="l">
                  <a:defRPr sz="1800"/>
                </a:pPr>
                <a:r>
                  <a:rPr sz="1434" dirty="0">
                    <a:solidFill>
                      <a:srgbClr val="06B9A5"/>
                    </a:solidFill>
                    <a:ea typeface="Helvetica Neue Medium"/>
                    <a:sym typeface="Helvetica Neue Medium"/>
                  </a:rPr>
                  <a:t>Public</a:t>
                </a:r>
              </a:p>
            </p:txBody>
          </p:sp>
          <p:sp>
            <p:nvSpPr>
              <p:cNvPr id="25" name="Shape 556"/>
              <p:cNvSpPr/>
              <p:nvPr/>
            </p:nvSpPr>
            <p:spPr>
              <a:xfrm>
                <a:off x="3257551" y="4409440"/>
                <a:ext cx="458841" cy="274226"/>
              </a:xfrm>
              <a:prstGeom prst="rect">
                <a:avLst/>
              </a:prstGeom>
              <a:ln w="12700">
                <a:miter lim="400000"/>
              </a:ln>
              <a:extLst>
                <a:ext uri="{C572A759-6A51-4108-AA02-DFA0A04FC94B}">
                  <ma14:wrappingTextBoxFlag xmlns="" xmlns:ma14="http://schemas.microsoft.com/office/mac/drawingml/2011/main" val="1"/>
                </a:ext>
              </a:extLst>
            </p:spPr>
            <p:txBody>
              <a:bodyPr wrap="none" lIns="22861" tIns="22861" rIns="22861" bIns="22861" anchor="ctr">
                <a:spAutoFit/>
              </a:bodyPr>
              <a:lstStyle/>
              <a:p>
                <a:pPr lvl="0" algn="l">
                  <a:defRPr sz="1800"/>
                </a:pPr>
                <a:r>
                  <a:rPr sz="1434" b="1" dirty="0">
                    <a:solidFill>
                      <a:srgbClr val="06B9A5"/>
                    </a:solidFill>
                    <a:ea typeface="Helvetica Neue"/>
                    <a:sym typeface="Helvetica Neue"/>
                  </a:rPr>
                  <a:t>Bluemix</a:t>
                </a:r>
                <a:r>
                  <a:rPr sz="1434" dirty="0">
                    <a:solidFill>
                      <a:srgbClr val="06B9A5"/>
                    </a:solidFill>
                    <a:ea typeface="Helvetica Neue Medium"/>
                    <a:sym typeface="Helvetica Neue Medium"/>
                  </a:rPr>
                  <a:t> </a:t>
                </a:r>
              </a:p>
              <a:p>
                <a:pPr lvl="0" algn="l">
                  <a:defRPr sz="1800"/>
                </a:pPr>
                <a:r>
                  <a:rPr sz="1434" dirty="0">
                    <a:solidFill>
                      <a:srgbClr val="06B9A5"/>
                    </a:solidFill>
                    <a:ea typeface="Helvetica Neue Medium"/>
                    <a:sym typeface="Helvetica Neue Medium"/>
                  </a:rPr>
                  <a:t>Dedicated</a:t>
                </a:r>
              </a:p>
            </p:txBody>
          </p:sp>
          <p:sp>
            <p:nvSpPr>
              <p:cNvPr id="26" name="Shape 557"/>
              <p:cNvSpPr/>
              <p:nvPr/>
            </p:nvSpPr>
            <p:spPr>
              <a:xfrm>
                <a:off x="5345948" y="4397013"/>
                <a:ext cx="405585" cy="274226"/>
              </a:xfrm>
              <a:prstGeom prst="rect">
                <a:avLst/>
              </a:prstGeom>
              <a:ln w="12700">
                <a:miter lim="400000"/>
              </a:ln>
              <a:extLst>
                <a:ext uri="{C572A759-6A51-4108-AA02-DFA0A04FC94B}">
                  <ma14:wrappingTextBoxFlag xmlns="" xmlns:ma14="http://schemas.microsoft.com/office/mac/drawingml/2011/main" val="1"/>
                </a:ext>
              </a:extLst>
            </p:spPr>
            <p:txBody>
              <a:bodyPr wrap="none" lIns="22861" tIns="22861" rIns="22861" bIns="22861" anchor="ctr">
                <a:spAutoFit/>
              </a:bodyPr>
              <a:lstStyle/>
              <a:p>
                <a:pPr lvl="0" algn="l">
                  <a:defRPr sz="1800"/>
                </a:pPr>
                <a:r>
                  <a:rPr sz="1434" b="1" dirty="0">
                    <a:solidFill>
                      <a:srgbClr val="009B8A"/>
                    </a:solidFill>
                    <a:ea typeface="Helvetica Neue"/>
                    <a:sym typeface="Helvetica Neue"/>
                  </a:rPr>
                  <a:t>Bluemix</a:t>
                </a:r>
                <a:r>
                  <a:rPr sz="1434" dirty="0">
                    <a:solidFill>
                      <a:srgbClr val="009B8A"/>
                    </a:solidFill>
                    <a:ea typeface="Helvetica Neue Medium"/>
                    <a:sym typeface="Helvetica Neue Medium"/>
                  </a:rPr>
                  <a:t> </a:t>
                </a:r>
              </a:p>
              <a:p>
                <a:pPr lvl="0" algn="l">
                  <a:defRPr sz="1800"/>
                </a:pPr>
                <a:r>
                  <a:rPr sz="1434" dirty="0">
                    <a:solidFill>
                      <a:srgbClr val="009B8A"/>
                    </a:solidFill>
                    <a:ea typeface="Helvetica Neue Medium"/>
                    <a:sym typeface="Helvetica Neue Medium"/>
                  </a:rPr>
                  <a:t>Local*</a:t>
                </a:r>
              </a:p>
            </p:txBody>
          </p:sp>
          <p:sp>
            <p:nvSpPr>
              <p:cNvPr id="27" name="Shape 558"/>
              <p:cNvSpPr/>
              <p:nvPr/>
            </p:nvSpPr>
            <p:spPr>
              <a:xfrm flipV="1">
                <a:off x="3204837" y="4385870"/>
                <a:ext cx="1" cy="326855"/>
              </a:xfrm>
              <a:prstGeom prst="line">
                <a:avLst/>
              </a:prstGeom>
              <a:ln w="25400">
                <a:solidFill>
                  <a:srgbClr val="06B9A5">
                    <a:alpha val="36235"/>
                  </a:srgbClr>
                </a:solidFill>
                <a:miter lim="400000"/>
              </a:ln>
            </p:spPr>
            <p:txBody>
              <a:bodyPr lIns="0" tIns="0" rIns="0" bIns="0" anchor="ctr"/>
              <a:lstStyle/>
              <a:p>
                <a:pPr defTabSz="385754">
                  <a:defRPr sz="1200">
                    <a:latin typeface="Helvetica"/>
                    <a:ea typeface="Helvetica"/>
                    <a:cs typeface="Helvetica"/>
                    <a:sym typeface="Helvetica"/>
                  </a:defRPr>
                </a:pPr>
                <a:endParaRPr sz="1013"/>
              </a:p>
            </p:txBody>
          </p:sp>
          <p:sp>
            <p:nvSpPr>
              <p:cNvPr id="28" name="Shape 559"/>
              <p:cNvSpPr/>
              <p:nvPr/>
            </p:nvSpPr>
            <p:spPr>
              <a:xfrm>
                <a:off x="1564477" y="1884643"/>
                <a:ext cx="555402" cy="3104644"/>
              </a:xfrm>
              <a:prstGeom prst="rect">
                <a:avLst/>
              </a:prstGeom>
              <a:ln w="25400">
                <a:solidFill>
                  <a:srgbClr val="AE6DE8"/>
                </a:solidFill>
              </a:ln>
            </p:spPr>
            <p:txBody>
              <a:bodyPr lIns="0" tIns="0" rIns="0" bIns="0" anchor="ctr"/>
              <a:lstStyle/>
              <a:p>
                <a:pPr lvl="0"/>
                <a:endParaRPr sz="1856"/>
              </a:p>
            </p:txBody>
          </p:sp>
          <p:grpSp>
            <p:nvGrpSpPr>
              <p:cNvPr id="30" name="Group 565"/>
              <p:cNvGrpSpPr/>
              <p:nvPr/>
            </p:nvGrpSpPr>
            <p:grpSpPr>
              <a:xfrm>
                <a:off x="2322436" y="1600865"/>
                <a:ext cx="3990852" cy="532592"/>
                <a:chOff x="0" y="12279"/>
                <a:chExt cx="7241017" cy="1009950"/>
              </a:xfrm>
            </p:grpSpPr>
            <p:pic>
              <p:nvPicPr>
                <p:cNvPr id="31" name="CloudBluemixDiagramV2-01.png"/>
                <p:cNvPicPr/>
                <p:nvPr/>
              </p:nvPicPr>
              <p:blipFill>
                <a:blip r:embed="rId9" cstate="print">
                  <a:extLst>
                    <a:ext uri="{28A0092B-C50C-407E-A947-70E740481C1C}">
                      <a14:useLocalDpi xmlns:a14="http://schemas.microsoft.com/office/drawing/2010/main" val="0"/>
                    </a:ext>
                  </a:extLst>
                </a:blip>
                <a:srcRect/>
                <a:stretch>
                  <a:fillRect/>
                </a:stretch>
              </p:blipFill>
              <p:spPr>
                <a:xfrm>
                  <a:off x="398674" y="308510"/>
                  <a:ext cx="3645566" cy="626616"/>
                </a:xfrm>
                <a:prstGeom prst="rect">
                  <a:avLst/>
                </a:prstGeom>
                <a:ln w="12700" cap="flat">
                  <a:noFill/>
                  <a:miter lim="400000"/>
                </a:ln>
                <a:effectLst/>
              </p:spPr>
            </p:pic>
            <p:sp>
              <p:nvSpPr>
                <p:cNvPr id="32" name="Shape 562"/>
                <p:cNvSpPr/>
                <p:nvPr/>
              </p:nvSpPr>
              <p:spPr>
                <a:xfrm>
                  <a:off x="895" y="257885"/>
                  <a:ext cx="7240122" cy="764344"/>
                </a:xfrm>
                <a:prstGeom prst="rect">
                  <a:avLst/>
                </a:prstGeom>
                <a:noFill/>
                <a:ln w="25400" cap="flat">
                  <a:solidFill>
                    <a:srgbClr val="D44008"/>
                  </a:solidFill>
                  <a:prstDash val="solid"/>
                  <a:bevel/>
                </a:ln>
                <a:effectLst/>
              </p:spPr>
              <p:txBody>
                <a:bodyPr wrap="square" lIns="0" tIns="0" rIns="0" bIns="0" numCol="1" anchor="ctr">
                  <a:noAutofit/>
                </a:bodyPr>
                <a:lstStyle/>
                <a:p>
                  <a:pPr lvl="0">
                    <a:defRPr sz="2500">
                      <a:latin typeface="Helvetica Neue"/>
                      <a:ea typeface="Helvetica Neue"/>
                      <a:cs typeface="Helvetica Neue"/>
                      <a:sym typeface="Helvetica Neue"/>
                    </a:defRPr>
                  </a:pPr>
                  <a:endParaRPr sz="2110"/>
                </a:p>
              </p:txBody>
            </p:sp>
            <p:sp>
              <p:nvSpPr>
                <p:cNvPr id="33" name="Shape 563"/>
                <p:cNvSpPr/>
                <p:nvPr/>
              </p:nvSpPr>
              <p:spPr>
                <a:xfrm>
                  <a:off x="0" y="12279"/>
                  <a:ext cx="2263440" cy="2294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22861" tIns="22861" rIns="22861" bIns="22861" numCol="1" anchor="ctr">
                  <a:spAutoFit/>
                </a:bodyPr>
                <a:lstStyle>
                  <a:lvl1pPr algn="l">
                    <a:defRPr sz="1300" b="1">
                      <a:solidFill>
                        <a:srgbClr val="D44008"/>
                      </a:solidFill>
                      <a:latin typeface="Helvetica Neue"/>
                      <a:ea typeface="Helvetica Neue"/>
                      <a:cs typeface="Helvetica Neue"/>
                      <a:sym typeface="Helvetica Neue"/>
                    </a:defRPr>
                  </a:lvl1pPr>
                </a:lstStyle>
                <a:p>
                  <a:pPr lvl="0">
                    <a:defRPr sz="1800" b="0">
                      <a:solidFill>
                        <a:srgbClr val="000000"/>
                      </a:solidFill>
                    </a:defRPr>
                  </a:pPr>
                  <a:r>
                    <a:rPr sz="1098">
                      <a:latin typeface="Arial" panose="020B0604020202020204" pitchFamily="34" charset="0"/>
                      <a:cs typeface="Arial" panose="020B0604020202020204" pitchFamily="34" charset="0"/>
                    </a:rPr>
                    <a:t>Your Own Hosted Apps / Services</a:t>
                  </a:r>
                </a:p>
              </p:txBody>
            </p:sp>
            <p:pic>
              <p:nvPicPr>
                <p:cNvPr id="34" name="CloudBluemixDiagramV2-01.png"/>
                <p:cNvPicPr/>
                <p:nvPr/>
              </p:nvPicPr>
              <p:blipFill>
                <a:blip r:embed="rId10" cstate="print">
                  <a:extLst>
                    <a:ext uri="{28A0092B-C50C-407E-A947-70E740481C1C}">
                      <a14:useLocalDpi xmlns:a14="http://schemas.microsoft.com/office/drawing/2010/main" val="0"/>
                    </a:ext>
                  </a:extLst>
                </a:blip>
                <a:srcRect/>
                <a:stretch>
                  <a:fillRect/>
                </a:stretch>
              </p:blipFill>
              <p:spPr>
                <a:xfrm>
                  <a:off x="4278122" y="324677"/>
                  <a:ext cx="2753907" cy="626615"/>
                </a:xfrm>
                <a:prstGeom prst="rect">
                  <a:avLst/>
                </a:prstGeom>
                <a:ln w="12700" cap="flat">
                  <a:noFill/>
                  <a:miter lim="400000"/>
                </a:ln>
                <a:effectLst/>
              </p:spPr>
            </p:pic>
          </p:grpSp>
          <p:pic>
            <p:nvPicPr>
              <p:cNvPr id="35" name="image93-filtered.png"/>
              <p:cNvPicPr/>
              <p:nvPr/>
            </p:nvPicPr>
            <p:blipFill>
              <a:blip r:embed="rId11" cstate="print">
                <a:extLst>
                  <a:ext uri="{28A0092B-C50C-407E-A947-70E740481C1C}">
                    <a14:useLocalDpi xmlns:a14="http://schemas.microsoft.com/office/drawing/2010/main" val="0"/>
                  </a:ext>
                </a:extLst>
              </a:blip>
              <a:stretch>
                <a:fillRect/>
              </a:stretch>
            </p:blipFill>
            <p:spPr>
              <a:xfrm>
                <a:off x="1750409" y="1996424"/>
                <a:ext cx="200843" cy="200918"/>
              </a:xfrm>
              <a:prstGeom prst="rect">
                <a:avLst/>
              </a:prstGeom>
              <a:ln w="12700">
                <a:miter lim="400000"/>
              </a:ln>
            </p:spPr>
          </p:pic>
          <p:pic>
            <p:nvPicPr>
              <p:cNvPr id="36" name="Unknown-filtered.jpeg"/>
              <p:cNvPicPr/>
              <p:nvPr/>
            </p:nvPicPr>
            <p:blipFill>
              <a:blip r:embed="rId12" cstate="print">
                <a:extLst>
                  <a:ext uri="{28A0092B-C50C-407E-A947-70E740481C1C}">
                    <a14:useLocalDpi xmlns:a14="http://schemas.microsoft.com/office/drawing/2010/main" val="0"/>
                  </a:ext>
                </a:extLst>
              </a:blip>
              <a:stretch>
                <a:fillRect/>
              </a:stretch>
            </p:blipFill>
            <p:spPr>
              <a:xfrm>
                <a:off x="1710814" y="2973290"/>
                <a:ext cx="280033" cy="280033"/>
              </a:xfrm>
              <a:prstGeom prst="rect">
                <a:avLst/>
              </a:prstGeom>
              <a:ln w="12700">
                <a:miter lim="400000"/>
              </a:ln>
            </p:spPr>
          </p:pic>
          <p:pic>
            <p:nvPicPr>
              <p:cNvPr id="37" name="Sublime_Text_Logo-filtered.png"/>
              <p:cNvPicPr/>
              <p:nvPr/>
            </p:nvPicPr>
            <p:blipFill>
              <a:blip r:embed="rId13" cstate="print">
                <a:extLst>
                  <a:ext uri="{28A0092B-C50C-407E-A947-70E740481C1C}">
                    <a14:useLocalDpi xmlns:a14="http://schemas.microsoft.com/office/drawing/2010/main" val="0"/>
                  </a:ext>
                </a:extLst>
              </a:blip>
              <a:stretch>
                <a:fillRect/>
              </a:stretch>
            </p:blipFill>
            <p:spPr>
              <a:xfrm>
                <a:off x="1710138" y="2633807"/>
                <a:ext cx="281384" cy="281384"/>
              </a:xfrm>
              <a:prstGeom prst="rect">
                <a:avLst/>
              </a:prstGeom>
              <a:ln w="12700">
                <a:miter lim="400000"/>
              </a:ln>
            </p:spPr>
          </p:pic>
          <p:pic>
            <p:nvPicPr>
              <p:cNvPr id="38" name="image92-filtered.png"/>
              <p:cNvPicPr/>
              <p:nvPr/>
            </p:nvPicPr>
            <p:blipFill>
              <a:blip r:embed="rId14">
                <a:extLst>
                  <a:ext uri="{28A0092B-C50C-407E-A947-70E740481C1C}">
                    <a14:useLocalDpi xmlns:a14="http://schemas.microsoft.com/office/drawing/2010/main" val="0"/>
                  </a:ext>
                </a:extLst>
              </a:blip>
              <a:stretch>
                <a:fillRect/>
              </a:stretch>
            </p:blipFill>
            <p:spPr>
              <a:xfrm>
                <a:off x="1708161" y="2293324"/>
                <a:ext cx="285338" cy="284734"/>
              </a:xfrm>
              <a:prstGeom prst="rect">
                <a:avLst/>
              </a:prstGeom>
              <a:ln w="12700">
                <a:miter lim="400000"/>
              </a:ln>
            </p:spPr>
          </p:pic>
          <p:pic>
            <p:nvPicPr>
              <p:cNvPr id="39" name="Unknown-1-filtered.jpeg"/>
              <p:cNvPicPr/>
              <p:nvPr/>
            </p:nvPicPr>
            <p:blipFill>
              <a:blip r:embed="rId15" cstate="print">
                <a:extLst>
                  <a:ext uri="{28A0092B-C50C-407E-A947-70E740481C1C}">
                    <a14:useLocalDpi xmlns:a14="http://schemas.microsoft.com/office/drawing/2010/main" val="0"/>
                  </a:ext>
                </a:extLst>
              </a:blip>
              <a:stretch>
                <a:fillRect/>
              </a:stretch>
            </p:blipFill>
            <p:spPr>
              <a:xfrm>
                <a:off x="1681411" y="3310947"/>
                <a:ext cx="338783" cy="282320"/>
              </a:xfrm>
              <a:prstGeom prst="rect">
                <a:avLst/>
              </a:prstGeom>
              <a:ln w="12700">
                <a:miter lim="400000"/>
              </a:ln>
            </p:spPr>
          </p:pic>
          <p:pic>
            <p:nvPicPr>
              <p:cNvPr id="40" name="image65-filtered.png"/>
              <p:cNvPicPr/>
              <p:nvPr/>
            </p:nvPicPr>
            <p:blipFill>
              <a:blip r:embed="rId16" cstate="print">
                <a:extLst>
                  <a:ext uri="{28A0092B-C50C-407E-A947-70E740481C1C}">
                    <a14:useLocalDpi xmlns:a14="http://schemas.microsoft.com/office/drawing/2010/main" val="0"/>
                  </a:ext>
                </a:extLst>
              </a:blip>
              <a:stretch>
                <a:fillRect/>
              </a:stretch>
            </p:blipFill>
            <p:spPr>
              <a:xfrm>
                <a:off x="1730695" y="3670740"/>
                <a:ext cx="240272" cy="240363"/>
              </a:xfrm>
              <a:prstGeom prst="rect">
                <a:avLst/>
              </a:prstGeom>
              <a:ln w="12700">
                <a:miter lim="400000"/>
              </a:ln>
            </p:spPr>
          </p:pic>
          <p:pic>
            <p:nvPicPr>
              <p:cNvPr id="41" name="image90-filtered.png"/>
              <p:cNvPicPr/>
              <p:nvPr/>
            </p:nvPicPr>
            <p:blipFill>
              <a:blip r:embed="rId17" cstate="print">
                <a:extLst>
                  <a:ext uri="{28A0092B-C50C-407E-A947-70E740481C1C}">
                    <a14:useLocalDpi xmlns:a14="http://schemas.microsoft.com/office/drawing/2010/main" val="0"/>
                  </a:ext>
                </a:extLst>
              </a:blip>
              <a:stretch>
                <a:fillRect/>
              </a:stretch>
            </p:blipFill>
            <p:spPr>
              <a:xfrm>
                <a:off x="1730386" y="4009548"/>
                <a:ext cx="240874" cy="240363"/>
              </a:xfrm>
              <a:prstGeom prst="rect">
                <a:avLst/>
              </a:prstGeom>
              <a:ln w="12700">
                <a:miter lim="400000"/>
              </a:ln>
            </p:spPr>
          </p:pic>
          <p:pic>
            <p:nvPicPr>
              <p:cNvPr id="42" name="image113-filtered.jpeg"/>
              <p:cNvPicPr/>
              <p:nvPr/>
            </p:nvPicPr>
            <p:blipFill>
              <a:blip r:embed="rId18" cstate="print">
                <a:extLst>
                  <a:ext uri="{28A0092B-C50C-407E-A947-70E740481C1C}">
                    <a14:useLocalDpi xmlns:a14="http://schemas.microsoft.com/office/drawing/2010/main" val="0"/>
                  </a:ext>
                </a:extLst>
              </a:blip>
              <a:stretch>
                <a:fillRect/>
              </a:stretch>
            </p:blipFill>
            <p:spPr>
              <a:xfrm>
                <a:off x="1651586" y="4411819"/>
                <a:ext cx="398439" cy="113484"/>
              </a:xfrm>
              <a:prstGeom prst="rect">
                <a:avLst/>
              </a:prstGeom>
              <a:ln w="12700">
                <a:miter lim="400000"/>
              </a:ln>
            </p:spPr>
          </p:pic>
          <p:sp>
            <p:nvSpPr>
              <p:cNvPr id="43" name="Shape 574"/>
              <p:cNvSpPr/>
              <p:nvPr/>
            </p:nvSpPr>
            <p:spPr>
              <a:xfrm>
                <a:off x="6500410" y="1875097"/>
                <a:ext cx="555402" cy="3104644"/>
              </a:xfrm>
              <a:prstGeom prst="rect">
                <a:avLst/>
              </a:prstGeom>
              <a:ln w="25400">
                <a:solidFill>
                  <a:srgbClr val="26475B"/>
                </a:solidFill>
              </a:ln>
            </p:spPr>
            <p:txBody>
              <a:bodyPr lIns="0" tIns="0" rIns="0" bIns="0" anchor="ctr"/>
              <a:lstStyle/>
              <a:p>
                <a:pPr lvl="0"/>
                <a:endParaRPr sz="1856"/>
              </a:p>
            </p:txBody>
          </p:sp>
          <p:pic>
            <p:nvPicPr>
              <p:cNvPr id="45" name="pasted-image.tif"/>
              <p:cNvPicPr/>
              <p:nvPr/>
            </p:nvPicPr>
            <p:blipFill>
              <a:blip r:embed="rId19" cstate="print">
                <a:extLst>
                  <a:ext uri="{28A0092B-C50C-407E-A947-70E740481C1C}">
                    <a14:useLocalDpi xmlns:a14="http://schemas.microsoft.com/office/drawing/2010/main" val="0"/>
                  </a:ext>
                </a:extLst>
              </a:blip>
              <a:stretch>
                <a:fillRect/>
              </a:stretch>
            </p:blipFill>
            <p:spPr>
              <a:xfrm>
                <a:off x="6615735" y="3093577"/>
                <a:ext cx="334864" cy="334864"/>
              </a:xfrm>
              <a:prstGeom prst="rect">
                <a:avLst/>
              </a:prstGeom>
              <a:ln w="12700">
                <a:miter lim="400000"/>
              </a:ln>
            </p:spPr>
          </p:pic>
          <p:pic>
            <p:nvPicPr>
              <p:cNvPr id="46" name="pasted-image.tif"/>
              <p:cNvPicPr/>
              <p:nvPr/>
            </p:nvPicPr>
            <p:blipFill>
              <a:blip r:embed="rId20" cstate="print">
                <a:extLst>
                  <a:ext uri="{28A0092B-C50C-407E-A947-70E740481C1C}">
                    <a14:useLocalDpi xmlns:a14="http://schemas.microsoft.com/office/drawing/2010/main" val="0"/>
                  </a:ext>
                </a:extLst>
              </a:blip>
              <a:stretch>
                <a:fillRect/>
              </a:stretch>
            </p:blipFill>
            <p:spPr>
              <a:xfrm>
                <a:off x="6614396" y="2559832"/>
                <a:ext cx="337543" cy="334864"/>
              </a:xfrm>
              <a:prstGeom prst="rect">
                <a:avLst/>
              </a:prstGeom>
              <a:ln w="12700">
                <a:miter lim="400000"/>
              </a:ln>
            </p:spPr>
          </p:pic>
          <p:pic>
            <p:nvPicPr>
              <p:cNvPr id="47" name="pasted-image.tif"/>
              <p:cNvPicPr/>
              <p:nvPr/>
            </p:nvPicPr>
            <p:blipFill>
              <a:blip r:embed="rId21" cstate="print">
                <a:extLst>
                  <a:ext uri="{28A0092B-C50C-407E-A947-70E740481C1C}">
                    <a14:useLocalDpi xmlns:a14="http://schemas.microsoft.com/office/drawing/2010/main" val="0"/>
                  </a:ext>
                </a:extLst>
              </a:blip>
              <a:stretch>
                <a:fillRect/>
              </a:stretch>
            </p:blipFill>
            <p:spPr>
              <a:xfrm>
                <a:off x="6615735" y="3627322"/>
                <a:ext cx="334864" cy="334864"/>
              </a:xfrm>
              <a:prstGeom prst="rect">
                <a:avLst/>
              </a:prstGeom>
              <a:ln w="12700">
                <a:miter lim="400000"/>
              </a:ln>
            </p:spPr>
          </p:pic>
          <p:pic>
            <p:nvPicPr>
              <p:cNvPr id="48" name="pasted-image.tif"/>
              <p:cNvPicPr/>
              <p:nvPr/>
            </p:nvPicPr>
            <p:blipFill>
              <a:blip r:embed="rId22" cstate="print">
                <a:extLst>
                  <a:ext uri="{28A0092B-C50C-407E-A947-70E740481C1C}">
                    <a14:useLocalDpi xmlns:a14="http://schemas.microsoft.com/office/drawing/2010/main" val="0"/>
                  </a:ext>
                </a:extLst>
              </a:blip>
              <a:stretch>
                <a:fillRect/>
              </a:stretch>
            </p:blipFill>
            <p:spPr>
              <a:xfrm>
                <a:off x="6615735" y="4161067"/>
                <a:ext cx="334864" cy="334864"/>
              </a:xfrm>
              <a:prstGeom prst="rect">
                <a:avLst/>
              </a:prstGeom>
              <a:ln w="12700">
                <a:miter lim="400000"/>
              </a:ln>
            </p:spPr>
          </p:pic>
          <p:pic>
            <p:nvPicPr>
              <p:cNvPr id="49" name="pasted-image.tif"/>
              <p:cNvPicPr/>
              <p:nvPr/>
            </p:nvPicPr>
            <p:blipFill>
              <a:blip r:embed="rId23" cstate="print">
                <a:extLst>
                  <a:ext uri="{28A0092B-C50C-407E-A947-70E740481C1C}">
                    <a14:useLocalDpi xmlns:a14="http://schemas.microsoft.com/office/drawing/2010/main" val="0"/>
                  </a:ext>
                </a:extLst>
              </a:blip>
              <a:stretch>
                <a:fillRect/>
              </a:stretch>
            </p:blipFill>
            <p:spPr>
              <a:xfrm>
                <a:off x="6614396" y="2026087"/>
                <a:ext cx="337543" cy="334864"/>
              </a:xfrm>
              <a:prstGeom prst="rect">
                <a:avLst/>
              </a:prstGeom>
              <a:ln w="12700">
                <a:miter lim="400000"/>
              </a:ln>
            </p:spPr>
          </p:pic>
          <p:sp>
            <p:nvSpPr>
              <p:cNvPr id="50" name="Shape 581"/>
              <p:cNvSpPr/>
              <p:nvPr/>
            </p:nvSpPr>
            <p:spPr>
              <a:xfrm>
                <a:off x="2317235" y="4811267"/>
                <a:ext cx="840796" cy="106280"/>
              </a:xfrm>
              <a:prstGeom prst="rect">
                <a:avLst/>
              </a:prstGeom>
              <a:ln w="12700">
                <a:miter lim="400000"/>
              </a:ln>
              <a:extLst>
                <a:ext uri="{C572A759-6A51-4108-AA02-DFA0A04FC94B}">
                  <ma14:wrappingTextBoxFlag xmlns="" xmlns:ma14="http://schemas.microsoft.com/office/mac/drawingml/2011/main" val="1"/>
                </a:ext>
              </a:extLst>
            </p:spPr>
            <p:txBody>
              <a:bodyPr wrap="none" lIns="22861" tIns="22861" rIns="22861" bIns="22861" anchor="ctr">
                <a:spAutoFit/>
              </a:bodyPr>
              <a:lstStyle>
                <a:lvl1pPr algn="l">
                  <a:defRPr sz="11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928" dirty="0">
                    <a:latin typeface="Arial" panose="020B0604020202020204" pitchFamily="34" charset="0"/>
                    <a:cs typeface="Arial" panose="020B0604020202020204" pitchFamily="34" charset="0"/>
                  </a:rPr>
                  <a:t>Powered by IBM </a:t>
                </a:r>
                <a:r>
                  <a:rPr lang="en-US" sz="928" dirty="0">
                    <a:latin typeface="Arial" panose="020B0604020202020204" pitchFamily="34" charset="0"/>
                    <a:cs typeface="Arial" panose="020B0604020202020204" pitchFamily="34" charset="0"/>
                  </a:rPr>
                  <a:t>SoftLayer</a:t>
                </a:r>
                <a:endParaRPr sz="928" dirty="0">
                  <a:latin typeface="Arial" panose="020B0604020202020204" pitchFamily="34" charset="0"/>
                  <a:cs typeface="Arial" panose="020B0604020202020204" pitchFamily="34" charset="0"/>
                </a:endParaRPr>
              </a:p>
            </p:txBody>
          </p:sp>
          <p:sp>
            <p:nvSpPr>
              <p:cNvPr id="51" name="Shape 582"/>
              <p:cNvSpPr/>
              <p:nvPr/>
            </p:nvSpPr>
            <p:spPr>
              <a:xfrm>
                <a:off x="5272034" y="4803709"/>
                <a:ext cx="1016055" cy="121721"/>
              </a:xfrm>
              <a:prstGeom prst="rect">
                <a:avLst/>
              </a:prstGeom>
              <a:solidFill>
                <a:srgbClr val="009B8A"/>
              </a:solidFill>
              <a:ln w="12700">
                <a:miter lim="400000"/>
              </a:ln>
            </p:spPr>
            <p:txBody>
              <a:bodyPr lIns="0" tIns="0" rIns="0" bIns="0" anchor="ctr"/>
              <a:lstStyle/>
              <a:p>
                <a:pPr lvl="0"/>
                <a:endParaRPr sz="1856"/>
              </a:p>
            </p:txBody>
          </p:sp>
          <p:sp>
            <p:nvSpPr>
              <p:cNvPr id="52" name="Shape 583"/>
              <p:cNvSpPr/>
              <p:nvPr/>
            </p:nvSpPr>
            <p:spPr>
              <a:xfrm>
                <a:off x="5311791" y="4806802"/>
                <a:ext cx="723031" cy="106280"/>
              </a:xfrm>
              <a:prstGeom prst="rect">
                <a:avLst/>
              </a:prstGeom>
              <a:ln w="12700">
                <a:miter lim="400000"/>
              </a:ln>
              <a:extLst>
                <a:ext uri="{C572A759-6A51-4108-AA02-DFA0A04FC94B}">
                  <ma14:wrappingTextBoxFlag xmlns="" xmlns:ma14="http://schemas.microsoft.com/office/mac/drawingml/2011/main" val="1"/>
                </a:ext>
              </a:extLst>
            </p:spPr>
            <p:txBody>
              <a:bodyPr wrap="square" lIns="22861" tIns="22861" rIns="22861" bIns="22861" anchor="ctr">
                <a:spAutoFit/>
              </a:bodyPr>
              <a:lstStyle>
                <a:lvl1pPr algn="l">
                  <a:defRPr sz="11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928" dirty="0">
                    <a:latin typeface="Arial" panose="020B0604020202020204" pitchFamily="34" charset="0"/>
                    <a:cs typeface="Arial" panose="020B0604020202020204" pitchFamily="34" charset="0"/>
                  </a:rPr>
                  <a:t>In Your Data Center</a:t>
                </a:r>
              </a:p>
            </p:txBody>
          </p:sp>
          <p:sp>
            <p:nvSpPr>
              <p:cNvPr id="53" name="Shape 584"/>
              <p:cNvSpPr/>
              <p:nvPr/>
            </p:nvSpPr>
            <p:spPr>
              <a:xfrm>
                <a:off x="5928209" y="3429689"/>
                <a:ext cx="349802" cy="573884"/>
              </a:xfrm>
              <a:prstGeom prst="rect">
                <a:avLst/>
              </a:prstGeom>
              <a:solidFill>
                <a:srgbClr val="5592DA">
                  <a:alpha val="7746"/>
                </a:srgbClr>
              </a:solidFill>
              <a:ln w="12700">
                <a:miter lim="400000"/>
              </a:ln>
            </p:spPr>
            <p:txBody>
              <a:bodyPr lIns="0" tIns="0" rIns="0" bIns="0" anchor="ctr"/>
              <a:lstStyle/>
              <a:p>
                <a:pPr lvl="0">
                  <a:defRPr>
                    <a:solidFill>
                      <a:srgbClr val="3C3E3E"/>
                    </a:solidFill>
                  </a:defRPr>
                </a:pPr>
                <a:endParaRPr sz="1856"/>
              </a:p>
            </p:txBody>
          </p:sp>
          <p:sp>
            <p:nvSpPr>
              <p:cNvPr id="54" name="Shape 585"/>
              <p:cNvSpPr/>
              <p:nvPr/>
            </p:nvSpPr>
            <p:spPr>
              <a:xfrm>
                <a:off x="4563602" y="3428441"/>
                <a:ext cx="349802" cy="573884"/>
              </a:xfrm>
              <a:prstGeom prst="rect">
                <a:avLst/>
              </a:prstGeom>
              <a:solidFill>
                <a:srgbClr val="5592DA">
                  <a:alpha val="7746"/>
                </a:srgbClr>
              </a:solidFill>
              <a:ln w="12700">
                <a:miter lim="400000"/>
              </a:ln>
            </p:spPr>
            <p:txBody>
              <a:bodyPr lIns="0" tIns="0" rIns="0" bIns="0" anchor="ctr"/>
              <a:lstStyle/>
              <a:p>
                <a:pPr lvl="0">
                  <a:defRPr>
                    <a:solidFill>
                      <a:srgbClr val="3C3E3E"/>
                    </a:solidFill>
                  </a:defRPr>
                </a:pPr>
                <a:endParaRPr sz="1856"/>
              </a:p>
            </p:txBody>
          </p:sp>
          <p:sp>
            <p:nvSpPr>
              <p:cNvPr id="55" name="Shape 586"/>
              <p:cNvSpPr/>
              <p:nvPr/>
            </p:nvSpPr>
            <p:spPr>
              <a:xfrm>
                <a:off x="3194971" y="3432701"/>
                <a:ext cx="349801" cy="573885"/>
              </a:xfrm>
              <a:prstGeom prst="rect">
                <a:avLst/>
              </a:prstGeom>
              <a:solidFill>
                <a:srgbClr val="5592DA">
                  <a:alpha val="7746"/>
                </a:srgbClr>
              </a:solidFill>
              <a:ln w="12700">
                <a:miter lim="400000"/>
              </a:ln>
            </p:spPr>
            <p:txBody>
              <a:bodyPr lIns="0" tIns="0" rIns="0" bIns="0" anchor="ctr"/>
              <a:lstStyle/>
              <a:p>
                <a:pPr lvl="0">
                  <a:defRPr>
                    <a:solidFill>
                      <a:srgbClr val="3C3E3E"/>
                    </a:solidFill>
                  </a:defRPr>
                </a:pPr>
                <a:endParaRPr sz="1856"/>
              </a:p>
            </p:txBody>
          </p:sp>
          <p:sp>
            <p:nvSpPr>
              <p:cNvPr id="56" name="Shape 587"/>
              <p:cNvSpPr/>
              <p:nvPr/>
            </p:nvSpPr>
            <p:spPr>
              <a:xfrm>
                <a:off x="3261066" y="3498151"/>
                <a:ext cx="195063" cy="340725"/>
              </a:xfrm>
              <a:prstGeom prst="rect">
                <a:avLst/>
              </a:prstGeom>
              <a:ln w="12700">
                <a:miter lim="400000"/>
              </a:ln>
              <a:extLst>
                <a:ext uri="{C572A759-6A51-4108-AA02-DFA0A04FC94B}">
                  <ma14:wrappingTextBoxFlag xmlns="" xmlns:ma14="http://schemas.microsoft.com/office/mac/drawingml/2011/main" val="1"/>
                </a:ext>
              </a:extLst>
            </p:spPr>
            <p:txBody>
              <a:bodyPr wrap="none" lIns="42862" tIns="42862" rIns="42862" bIns="42862" anchor="ctr">
                <a:spAutoFit/>
              </a:bodyPr>
              <a:lstStyle>
                <a:lvl1pPr algn="l">
                  <a:defRPr sz="4000" b="1">
                    <a:solidFill>
                      <a:srgbClr val="5592DA"/>
                    </a:solidFill>
                    <a:latin typeface="Helvetica Neue"/>
                    <a:ea typeface="Helvetica Neue"/>
                    <a:cs typeface="Helvetica Neue"/>
                    <a:sym typeface="Helvetica Neue"/>
                  </a:defRPr>
                </a:lvl1pPr>
              </a:lstStyle>
              <a:p>
                <a:pPr lvl="0">
                  <a:defRPr sz="1800" b="0">
                    <a:solidFill>
                      <a:srgbClr val="000000"/>
                    </a:solidFill>
                  </a:defRPr>
                </a:pPr>
                <a:r>
                  <a:rPr sz="3374" dirty="0">
                    <a:latin typeface="Arial" panose="020B0604020202020204" pitchFamily="34" charset="0"/>
                    <a:cs typeface="Arial" panose="020B0604020202020204" pitchFamily="34" charset="0"/>
                  </a:rPr>
                  <a:t>+</a:t>
                </a:r>
              </a:p>
            </p:txBody>
          </p:sp>
          <p:sp>
            <p:nvSpPr>
              <p:cNvPr id="57" name="Shape 588"/>
              <p:cNvSpPr/>
              <p:nvPr/>
            </p:nvSpPr>
            <p:spPr>
              <a:xfrm>
                <a:off x="4630782" y="3498151"/>
                <a:ext cx="195063" cy="340725"/>
              </a:xfrm>
              <a:prstGeom prst="rect">
                <a:avLst/>
              </a:prstGeom>
              <a:ln w="12700">
                <a:miter lim="400000"/>
              </a:ln>
              <a:extLst>
                <a:ext uri="{C572A759-6A51-4108-AA02-DFA0A04FC94B}">
                  <ma14:wrappingTextBoxFlag xmlns="" xmlns:ma14="http://schemas.microsoft.com/office/mac/drawingml/2011/main" val="1"/>
                </a:ext>
              </a:extLst>
            </p:spPr>
            <p:txBody>
              <a:bodyPr wrap="none" lIns="42862" tIns="42862" rIns="42862" bIns="42862" anchor="ctr">
                <a:spAutoFit/>
              </a:bodyPr>
              <a:lstStyle>
                <a:lvl1pPr algn="l">
                  <a:defRPr sz="4000" b="1">
                    <a:solidFill>
                      <a:srgbClr val="5592DA"/>
                    </a:solidFill>
                    <a:latin typeface="Helvetica Neue"/>
                    <a:ea typeface="Helvetica Neue"/>
                    <a:cs typeface="Helvetica Neue"/>
                    <a:sym typeface="Helvetica Neue"/>
                  </a:defRPr>
                </a:lvl1pPr>
              </a:lstStyle>
              <a:p>
                <a:pPr lvl="0">
                  <a:defRPr sz="1800" b="0">
                    <a:solidFill>
                      <a:srgbClr val="000000"/>
                    </a:solidFill>
                  </a:defRPr>
                </a:pPr>
                <a:r>
                  <a:rPr sz="3374">
                    <a:latin typeface="Arial" panose="020B0604020202020204" pitchFamily="34" charset="0"/>
                    <a:cs typeface="Arial" panose="020B0604020202020204" pitchFamily="34" charset="0"/>
                  </a:rPr>
                  <a:t>+</a:t>
                </a:r>
              </a:p>
            </p:txBody>
          </p:sp>
          <p:sp>
            <p:nvSpPr>
              <p:cNvPr id="58" name="Shape 589"/>
              <p:cNvSpPr/>
              <p:nvPr/>
            </p:nvSpPr>
            <p:spPr>
              <a:xfrm>
                <a:off x="6001112" y="3517110"/>
                <a:ext cx="195063" cy="340725"/>
              </a:xfrm>
              <a:prstGeom prst="rect">
                <a:avLst/>
              </a:prstGeom>
              <a:ln w="12700">
                <a:miter lim="400000"/>
              </a:ln>
              <a:extLst>
                <a:ext uri="{C572A759-6A51-4108-AA02-DFA0A04FC94B}">
                  <ma14:wrappingTextBoxFlag xmlns="" xmlns:ma14="http://schemas.microsoft.com/office/mac/drawingml/2011/main" val="1"/>
                </a:ext>
              </a:extLst>
            </p:spPr>
            <p:txBody>
              <a:bodyPr wrap="none" lIns="42862" tIns="42862" rIns="42862" bIns="42862" anchor="ctr">
                <a:spAutoFit/>
              </a:bodyPr>
              <a:lstStyle>
                <a:lvl1pPr algn="l">
                  <a:defRPr sz="4000" b="1">
                    <a:solidFill>
                      <a:srgbClr val="5592DA"/>
                    </a:solidFill>
                    <a:latin typeface="Helvetica Neue"/>
                    <a:ea typeface="Helvetica Neue"/>
                    <a:cs typeface="Helvetica Neue"/>
                    <a:sym typeface="Helvetica Neue"/>
                  </a:defRPr>
                </a:lvl1pPr>
              </a:lstStyle>
              <a:p>
                <a:pPr lvl="0">
                  <a:defRPr sz="1800" b="0">
                    <a:solidFill>
                      <a:srgbClr val="000000"/>
                    </a:solidFill>
                  </a:defRPr>
                </a:pPr>
                <a:r>
                  <a:rPr sz="3374">
                    <a:latin typeface="Arial" panose="020B0604020202020204" pitchFamily="34" charset="0"/>
                    <a:cs typeface="Arial" panose="020B0604020202020204" pitchFamily="34" charset="0"/>
                  </a:rPr>
                  <a:t>+</a:t>
                </a:r>
              </a:p>
            </p:txBody>
          </p:sp>
          <p:sp>
            <p:nvSpPr>
              <p:cNvPr id="59" name="Shape 590"/>
              <p:cNvSpPr/>
              <p:nvPr/>
            </p:nvSpPr>
            <p:spPr>
              <a:xfrm>
                <a:off x="1557621" y="4635684"/>
                <a:ext cx="570827" cy="346061"/>
              </a:xfrm>
              <a:prstGeom prst="rect">
                <a:avLst/>
              </a:prstGeom>
              <a:solidFill>
                <a:srgbClr val="AE6DE8">
                  <a:alpha val="7746"/>
                </a:srgbClr>
              </a:solidFill>
              <a:ln w="12700">
                <a:miter lim="400000"/>
              </a:ln>
            </p:spPr>
            <p:txBody>
              <a:bodyPr lIns="0" tIns="0" rIns="0" bIns="0" anchor="ctr"/>
              <a:lstStyle/>
              <a:p>
                <a:pPr lvl="0">
                  <a:defRPr>
                    <a:solidFill>
                      <a:srgbClr val="3C3E3E"/>
                    </a:solidFill>
                  </a:defRPr>
                </a:pPr>
                <a:endParaRPr sz="1856"/>
              </a:p>
            </p:txBody>
          </p:sp>
          <p:sp>
            <p:nvSpPr>
              <p:cNvPr id="60" name="Shape 591"/>
              <p:cNvSpPr/>
              <p:nvPr/>
            </p:nvSpPr>
            <p:spPr>
              <a:xfrm>
                <a:off x="1731347" y="4607720"/>
                <a:ext cx="195063" cy="340725"/>
              </a:xfrm>
              <a:prstGeom prst="rect">
                <a:avLst/>
              </a:prstGeom>
              <a:ln w="12700">
                <a:miter lim="400000"/>
              </a:ln>
              <a:extLst>
                <a:ext uri="{C572A759-6A51-4108-AA02-DFA0A04FC94B}">
                  <ma14:wrappingTextBoxFlag xmlns="" xmlns:ma14="http://schemas.microsoft.com/office/mac/drawingml/2011/main" val="1"/>
                </a:ext>
              </a:extLst>
            </p:spPr>
            <p:txBody>
              <a:bodyPr wrap="none" lIns="42862" tIns="42862" rIns="42862" bIns="42862" anchor="ctr">
                <a:spAutoFit/>
              </a:bodyPr>
              <a:lstStyle>
                <a:lvl1pPr algn="l">
                  <a:defRPr sz="4000" b="1">
                    <a:solidFill>
                      <a:srgbClr val="AE6DE8"/>
                    </a:solidFill>
                    <a:latin typeface="Helvetica Neue"/>
                    <a:ea typeface="Helvetica Neue"/>
                    <a:cs typeface="Helvetica Neue"/>
                    <a:sym typeface="Helvetica Neue"/>
                  </a:defRPr>
                </a:lvl1pPr>
              </a:lstStyle>
              <a:p>
                <a:pPr lvl="0">
                  <a:defRPr sz="1800" b="0">
                    <a:solidFill>
                      <a:srgbClr val="000000"/>
                    </a:solidFill>
                  </a:defRPr>
                </a:pPr>
                <a:r>
                  <a:rPr sz="3374">
                    <a:latin typeface="Arial" panose="020B0604020202020204" pitchFamily="34" charset="0"/>
                    <a:cs typeface="Arial" panose="020B0604020202020204" pitchFamily="34" charset="0"/>
                  </a:rPr>
                  <a:t>+</a:t>
                </a:r>
              </a:p>
            </p:txBody>
          </p:sp>
          <p:sp>
            <p:nvSpPr>
              <p:cNvPr id="61" name="Shape 592"/>
              <p:cNvSpPr/>
              <p:nvPr/>
            </p:nvSpPr>
            <p:spPr>
              <a:xfrm>
                <a:off x="6496246" y="4640990"/>
                <a:ext cx="570827" cy="346061"/>
              </a:xfrm>
              <a:prstGeom prst="rect">
                <a:avLst/>
              </a:prstGeom>
              <a:solidFill>
                <a:srgbClr val="26475B">
                  <a:alpha val="7746"/>
                </a:srgbClr>
              </a:solidFill>
              <a:ln w="12700">
                <a:miter lim="400000"/>
              </a:ln>
            </p:spPr>
            <p:txBody>
              <a:bodyPr lIns="0" tIns="0" rIns="0" bIns="0" anchor="ctr"/>
              <a:lstStyle/>
              <a:p>
                <a:pPr lvl="0">
                  <a:defRPr>
                    <a:solidFill>
                      <a:srgbClr val="3C3E3E"/>
                    </a:solidFill>
                  </a:defRPr>
                </a:pPr>
                <a:endParaRPr sz="1856"/>
              </a:p>
            </p:txBody>
          </p:sp>
          <p:sp>
            <p:nvSpPr>
              <p:cNvPr id="62" name="Shape 593"/>
              <p:cNvSpPr/>
              <p:nvPr/>
            </p:nvSpPr>
            <p:spPr>
              <a:xfrm>
                <a:off x="6669972" y="4613025"/>
                <a:ext cx="195063" cy="340725"/>
              </a:xfrm>
              <a:prstGeom prst="rect">
                <a:avLst/>
              </a:prstGeom>
              <a:ln w="12700">
                <a:miter lim="400000"/>
              </a:ln>
              <a:extLst>
                <a:ext uri="{C572A759-6A51-4108-AA02-DFA0A04FC94B}">
                  <ma14:wrappingTextBoxFlag xmlns="" xmlns:ma14="http://schemas.microsoft.com/office/mac/drawingml/2011/main" val="1"/>
                </a:ext>
              </a:extLst>
            </p:spPr>
            <p:txBody>
              <a:bodyPr wrap="none" lIns="42862" tIns="42862" rIns="42862" bIns="42862" anchor="ctr">
                <a:spAutoFit/>
              </a:bodyPr>
              <a:lstStyle>
                <a:lvl1pPr algn="l">
                  <a:defRPr sz="4000" b="1">
                    <a:solidFill>
                      <a:srgbClr val="26475B"/>
                    </a:solidFill>
                    <a:latin typeface="Helvetica Neue"/>
                    <a:ea typeface="Helvetica Neue"/>
                    <a:cs typeface="Helvetica Neue"/>
                    <a:sym typeface="Helvetica Neue"/>
                  </a:defRPr>
                </a:lvl1pPr>
              </a:lstStyle>
              <a:p>
                <a:pPr lvl="0">
                  <a:defRPr sz="1800" b="0">
                    <a:solidFill>
                      <a:srgbClr val="000000"/>
                    </a:solidFill>
                  </a:defRPr>
                </a:pPr>
                <a:r>
                  <a:rPr sz="3374">
                    <a:latin typeface="Arial" panose="020B0604020202020204" pitchFamily="34" charset="0"/>
                    <a:cs typeface="Arial" panose="020B0604020202020204" pitchFamily="34" charset="0"/>
                  </a:rPr>
                  <a:t>+</a:t>
                </a:r>
              </a:p>
            </p:txBody>
          </p:sp>
          <p:grpSp>
            <p:nvGrpSpPr>
              <p:cNvPr id="63" name="Group 640"/>
              <p:cNvGrpSpPr/>
              <p:nvPr/>
            </p:nvGrpSpPr>
            <p:grpSpPr>
              <a:xfrm>
                <a:off x="2291548" y="2223474"/>
                <a:ext cx="4014636" cy="907601"/>
                <a:chOff x="0" y="11831"/>
                <a:chExt cx="7292130" cy="1721078"/>
              </a:xfrm>
            </p:grpSpPr>
            <p:sp>
              <p:nvSpPr>
                <p:cNvPr id="64" name="Shape 596"/>
                <p:cNvSpPr/>
                <p:nvPr/>
              </p:nvSpPr>
              <p:spPr>
                <a:xfrm>
                  <a:off x="6577950" y="299999"/>
                  <a:ext cx="708474" cy="1427204"/>
                </a:xfrm>
                <a:prstGeom prst="rect">
                  <a:avLst/>
                </a:prstGeom>
                <a:solidFill>
                  <a:srgbClr val="3C3E3E">
                    <a:alpha val="4384"/>
                  </a:srgbClr>
                </a:solidFill>
                <a:ln w="12700" cap="flat">
                  <a:noFill/>
                  <a:miter lim="400000"/>
                </a:ln>
                <a:effectLst/>
              </p:spPr>
              <p:txBody>
                <a:bodyPr wrap="square" lIns="0" tIns="0" rIns="0" bIns="0" numCol="1" anchor="ctr">
                  <a:noAutofit/>
                </a:bodyPr>
                <a:lstStyle/>
                <a:p>
                  <a:pPr lvl="0">
                    <a:defRPr>
                      <a:solidFill>
                        <a:srgbClr val="3C3E3E"/>
                      </a:solidFill>
                    </a:defRPr>
                  </a:pPr>
                  <a:endParaRPr sz="1856"/>
                </a:p>
              </p:txBody>
            </p:sp>
            <p:sp>
              <p:nvSpPr>
                <p:cNvPr id="65" name="Shape 597"/>
                <p:cNvSpPr/>
                <p:nvPr/>
              </p:nvSpPr>
              <p:spPr>
                <a:xfrm>
                  <a:off x="29127" y="305706"/>
                  <a:ext cx="7263003" cy="1427203"/>
                </a:xfrm>
                <a:prstGeom prst="rect">
                  <a:avLst/>
                </a:prstGeom>
                <a:noFill/>
                <a:ln w="25400" cap="flat">
                  <a:solidFill>
                    <a:srgbClr val="5F6E75"/>
                  </a:solidFill>
                  <a:prstDash val="solid"/>
                  <a:bevel/>
                </a:ln>
                <a:effectLst/>
              </p:spPr>
              <p:txBody>
                <a:bodyPr wrap="square" lIns="0" tIns="0" rIns="0" bIns="0" numCol="1" anchor="ctr">
                  <a:noAutofit/>
                </a:bodyPr>
                <a:lstStyle/>
                <a:p>
                  <a:pPr lvl="0">
                    <a:defRPr>
                      <a:solidFill>
                        <a:srgbClr val="3C3E3E"/>
                      </a:solidFill>
                    </a:defRPr>
                  </a:pPr>
                  <a:endParaRPr sz="1856"/>
                </a:p>
              </p:txBody>
            </p:sp>
            <p:sp>
              <p:nvSpPr>
                <p:cNvPr id="66" name="Shape 598"/>
                <p:cNvSpPr/>
                <p:nvPr/>
              </p:nvSpPr>
              <p:spPr>
                <a:xfrm>
                  <a:off x="0" y="11831"/>
                  <a:ext cx="3634684" cy="24304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22861" tIns="22861" rIns="22861" bIns="22861" numCol="1" anchor="ctr">
                  <a:spAutoFit/>
                </a:bodyPr>
                <a:lstStyle>
                  <a:lvl1pPr algn="l">
                    <a:defRPr sz="1400" b="1">
                      <a:solidFill>
                        <a:srgbClr val="5F6E75"/>
                      </a:solidFill>
                      <a:latin typeface="Helvetica Neue"/>
                      <a:ea typeface="Helvetica Neue"/>
                      <a:cs typeface="Helvetica Neue"/>
                      <a:sym typeface="Helvetica Neue"/>
                    </a:defRPr>
                  </a:lvl1pPr>
                </a:lstStyle>
                <a:p>
                  <a:pPr lvl="0">
                    <a:defRPr sz="1800" b="0">
                      <a:solidFill>
                        <a:srgbClr val="000000"/>
                      </a:solidFill>
                    </a:defRPr>
                  </a:pPr>
                  <a:r>
                    <a:rPr sz="1181" dirty="0">
                      <a:latin typeface="Arial" panose="020B0604020202020204" pitchFamily="34" charset="0"/>
                      <a:cs typeface="Arial" panose="020B0604020202020204" pitchFamily="34" charset="0"/>
                    </a:rPr>
                    <a:t>Catalog of Services that Extend Apps’ Functionality</a:t>
                  </a:r>
                </a:p>
              </p:txBody>
            </p:sp>
            <p:grpSp>
              <p:nvGrpSpPr>
                <p:cNvPr id="67" name="Group 603"/>
                <p:cNvGrpSpPr/>
                <p:nvPr/>
              </p:nvGrpSpPr>
              <p:grpSpPr>
                <a:xfrm>
                  <a:off x="259867" y="586721"/>
                  <a:ext cx="694474" cy="918342"/>
                  <a:chOff x="0" y="0"/>
                  <a:chExt cx="694473" cy="918341"/>
                </a:xfrm>
              </p:grpSpPr>
              <p:grpSp>
                <p:nvGrpSpPr>
                  <p:cNvPr id="104" name="Group 601"/>
                  <p:cNvGrpSpPr/>
                  <p:nvPr/>
                </p:nvGrpSpPr>
                <p:grpSpPr>
                  <a:xfrm>
                    <a:off x="0" y="0"/>
                    <a:ext cx="694473" cy="615105"/>
                    <a:chOff x="0" y="0"/>
                    <a:chExt cx="694472" cy="615104"/>
                  </a:xfrm>
                </p:grpSpPr>
                <p:pic>
                  <p:nvPicPr>
                    <p:cNvPr id="106" name="image71.png"/>
                    <p:cNvPicPr/>
                    <p:nvPr/>
                  </p:nvPicPr>
                  <p:blipFill>
                    <a:blip r:embed="rId24" cstate="print">
                      <a:extLst>
                        <a:ext uri="{28A0092B-C50C-407E-A947-70E740481C1C}">
                          <a14:useLocalDpi xmlns:a14="http://schemas.microsoft.com/office/drawing/2010/main" val="0"/>
                        </a:ext>
                      </a:extLst>
                    </a:blip>
                    <a:stretch>
                      <a:fillRect/>
                    </a:stretch>
                  </p:blipFill>
                  <p:spPr>
                    <a:xfrm>
                      <a:off x="173217" y="134866"/>
                      <a:ext cx="332151" cy="332397"/>
                    </a:xfrm>
                    <a:prstGeom prst="rect">
                      <a:avLst/>
                    </a:prstGeom>
                    <a:ln w="12700" cap="flat">
                      <a:noFill/>
                      <a:miter lim="400000"/>
                    </a:ln>
                    <a:effectLst/>
                  </p:spPr>
                </p:pic>
                <p:pic>
                  <p:nvPicPr>
                    <p:cNvPr id="107" name="hexagon-filtered.png"/>
                    <p:cNvPicPr/>
                    <p:nvPr/>
                  </p:nvPicPr>
                  <p:blipFill>
                    <a:blip r:embed="rId25" cstate="print">
                      <a:extLst>
                        <a:ext uri="{28A0092B-C50C-407E-A947-70E740481C1C}">
                          <a14:useLocalDpi xmlns:a14="http://schemas.microsoft.com/office/drawing/2010/main" val="0"/>
                        </a:ext>
                      </a:extLst>
                    </a:blip>
                    <a:srcRect/>
                    <a:stretch>
                      <a:fillRect/>
                    </a:stretch>
                  </p:blipFill>
                  <p:spPr>
                    <a:xfrm>
                      <a:off x="0" y="0"/>
                      <a:ext cx="694473" cy="615105"/>
                    </a:xfrm>
                    <a:prstGeom prst="rect">
                      <a:avLst/>
                    </a:prstGeom>
                    <a:ln w="12700" cap="flat">
                      <a:noFill/>
                      <a:miter lim="400000"/>
                    </a:ln>
                    <a:effectLst/>
                  </p:spPr>
                </p:pic>
              </p:grpSp>
              <p:sp>
                <p:nvSpPr>
                  <p:cNvPr id="105" name="Shape 602"/>
                  <p:cNvSpPr/>
                  <p:nvPr/>
                </p:nvSpPr>
                <p:spPr>
                  <a:xfrm>
                    <a:off x="114166" y="673724"/>
                    <a:ext cx="344281" cy="24461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2862" tIns="42862" rIns="42862" bIns="42862" numCol="1" anchor="ctr">
                    <a:spAutoFit/>
                  </a:bodyPr>
                  <a:lstStyle>
                    <a:lvl1pPr algn="l">
                      <a:defRPr sz="1100">
                        <a:solidFill>
                          <a:srgbClr val="3C3E3E"/>
                        </a:solidFill>
                        <a:latin typeface="Helvetica Neue Medium"/>
                        <a:ea typeface="Helvetica Neue Medium"/>
                        <a:cs typeface="Helvetica Neue Medium"/>
                        <a:sym typeface="Helvetica Neue Medium"/>
                      </a:defRPr>
                    </a:lvl1pPr>
                  </a:lstStyle>
                  <a:p>
                    <a:pPr lvl="0">
                      <a:defRPr sz="1800">
                        <a:solidFill>
                          <a:srgbClr val="000000"/>
                        </a:solidFill>
                      </a:defRPr>
                    </a:pPr>
                    <a:r>
                      <a:rPr sz="928">
                        <a:latin typeface="Arial" panose="020B0604020202020204" pitchFamily="34" charset="0"/>
                        <a:cs typeface="Arial" panose="020B0604020202020204" pitchFamily="34" charset="0"/>
                      </a:rPr>
                      <a:t>Web</a:t>
                    </a:r>
                  </a:p>
                </p:txBody>
              </p:sp>
            </p:grpSp>
            <p:grpSp>
              <p:nvGrpSpPr>
                <p:cNvPr id="68" name="Group 608"/>
                <p:cNvGrpSpPr/>
                <p:nvPr/>
              </p:nvGrpSpPr>
              <p:grpSpPr>
                <a:xfrm>
                  <a:off x="1052192" y="586721"/>
                  <a:ext cx="694475" cy="918342"/>
                  <a:chOff x="0" y="0"/>
                  <a:chExt cx="694473" cy="918341"/>
                </a:xfrm>
              </p:grpSpPr>
              <p:grpSp>
                <p:nvGrpSpPr>
                  <p:cNvPr id="100" name="Group 606"/>
                  <p:cNvGrpSpPr/>
                  <p:nvPr/>
                </p:nvGrpSpPr>
                <p:grpSpPr>
                  <a:xfrm>
                    <a:off x="0" y="0"/>
                    <a:ext cx="694473" cy="615105"/>
                    <a:chOff x="0" y="0"/>
                    <a:chExt cx="694472" cy="615104"/>
                  </a:xfrm>
                </p:grpSpPr>
                <p:pic>
                  <p:nvPicPr>
                    <p:cNvPr id="102" name="image84.png"/>
                    <p:cNvPicPr/>
                    <p:nvPr/>
                  </p:nvPicPr>
                  <p:blipFill>
                    <a:blip r:embed="rId26" cstate="print">
                      <a:extLst>
                        <a:ext uri="{28A0092B-C50C-407E-A947-70E740481C1C}">
                          <a14:useLocalDpi xmlns:a14="http://schemas.microsoft.com/office/drawing/2010/main" val="0"/>
                        </a:ext>
                      </a:extLst>
                    </a:blip>
                    <a:stretch>
                      <a:fillRect/>
                    </a:stretch>
                  </p:blipFill>
                  <p:spPr>
                    <a:xfrm>
                      <a:off x="156555" y="117275"/>
                      <a:ext cx="381362" cy="380554"/>
                    </a:xfrm>
                    <a:prstGeom prst="rect">
                      <a:avLst/>
                    </a:prstGeom>
                    <a:ln w="12700" cap="flat">
                      <a:noFill/>
                      <a:miter lim="400000"/>
                    </a:ln>
                    <a:effectLst/>
                  </p:spPr>
                </p:pic>
                <p:pic>
                  <p:nvPicPr>
                    <p:cNvPr id="103" name="hexagon-filtered.png"/>
                    <p:cNvPicPr/>
                    <p:nvPr/>
                  </p:nvPicPr>
                  <p:blipFill>
                    <a:blip r:embed="rId25" cstate="print">
                      <a:extLst>
                        <a:ext uri="{28A0092B-C50C-407E-A947-70E740481C1C}">
                          <a14:useLocalDpi xmlns:a14="http://schemas.microsoft.com/office/drawing/2010/main" val="0"/>
                        </a:ext>
                      </a:extLst>
                    </a:blip>
                    <a:srcRect/>
                    <a:stretch>
                      <a:fillRect/>
                    </a:stretch>
                  </p:blipFill>
                  <p:spPr>
                    <a:xfrm>
                      <a:off x="0" y="0"/>
                      <a:ext cx="694473" cy="615105"/>
                    </a:xfrm>
                    <a:prstGeom prst="rect">
                      <a:avLst/>
                    </a:prstGeom>
                    <a:ln w="12700" cap="flat">
                      <a:noFill/>
                      <a:miter lim="400000"/>
                    </a:ln>
                    <a:effectLst/>
                  </p:spPr>
                </p:pic>
              </p:grpSp>
              <p:sp>
                <p:nvSpPr>
                  <p:cNvPr id="101" name="Shape 607"/>
                  <p:cNvSpPr/>
                  <p:nvPr/>
                </p:nvSpPr>
                <p:spPr>
                  <a:xfrm>
                    <a:off x="130638" y="673724"/>
                    <a:ext cx="352637" cy="24461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2862" tIns="42862" rIns="42862" bIns="42862" numCol="1" anchor="ctr">
                    <a:spAutoFit/>
                  </a:bodyPr>
                  <a:lstStyle>
                    <a:lvl1pPr algn="l">
                      <a:defRPr sz="1100">
                        <a:solidFill>
                          <a:srgbClr val="3C3E3E"/>
                        </a:solidFill>
                        <a:latin typeface="Helvetica Neue Medium"/>
                        <a:ea typeface="Helvetica Neue Medium"/>
                        <a:cs typeface="Helvetica Neue Medium"/>
                        <a:sym typeface="Helvetica Neue Medium"/>
                      </a:defRPr>
                    </a:lvl1pPr>
                  </a:lstStyle>
                  <a:p>
                    <a:pPr lvl="0">
                      <a:defRPr sz="1800">
                        <a:solidFill>
                          <a:srgbClr val="000000"/>
                        </a:solidFill>
                      </a:defRPr>
                    </a:pPr>
                    <a:r>
                      <a:rPr sz="928">
                        <a:latin typeface="Arial" panose="020B0604020202020204" pitchFamily="34" charset="0"/>
                        <a:cs typeface="Arial" panose="020B0604020202020204" pitchFamily="34" charset="0"/>
                      </a:rPr>
                      <a:t>Data</a:t>
                    </a:r>
                  </a:p>
                </p:txBody>
              </p:sp>
            </p:grpSp>
            <p:grpSp>
              <p:nvGrpSpPr>
                <p:cNvPr id="69" name="Group 613"/>
                <p:cNvGrpSpPr/>
                <p:nvPr/>
              </p:nvGrpSpPr>
              <p:grpSpPr>
                <a:xfrm>
                  <a:off x="1844518" y="586721"/>
                  <a:ext cx="694474" cy="918342"/>
                  <a:chOff x="0" y="0"/>
                  <a:chExt cx="694473" cy="918341"/>
                </a:xfrm>
              </p:grpSpPr>
              <p:grpSp>
                <p:nvGrpSpPr>
                  <p:cNvPr id="96" name="Group 611"/>
                  <p:cNvGrpSpPr/>
                  <p:nvPr/>
                </p:nvGrpSpPr>
                <p:grpSpPr>
                  <a:xfrm>
                    <a:off x="0" y="0"/>
                    <a:ext cx="694473" cy="615105"/>
                    <a:chOff x="0" y="0"/>
                    <a:chExt cx="694472" cy="615104"/>
                  </a:xfrm>
                </p:grpSpPr>
                <p:pic>
                  <p:nvPicPr>
                    <p:cNvPr id="98" name="image74.png"/>
                    <p:cNvPicPr/>
                    <p:nvPr/>
                  </p:nvPicPr>
                  <p:blipFill>
                    <a:blip r:embed="rId27" cstate="print">
                      <a:extLst>
                        <a:ext uri="{28A0092B-C50C-407E-A947-70E740481C1C}">
                          <a14:useLocalDpi xmlns:a14="http://schemas.microsoft.com/office/drawing/2010/main" val="0"/>
                        </a:ext>
                      </a:extLst>
                    </a:blip>
                    <a:stretch>
                      <a:fillRect/>
                    </a:stretch>
                  </p:blipFill>
                  <p:spPr>
                    <a:xfrm>
                      <a:off x="149327" y="107334"/>
                      <a:ext cx="381362" cy="380554"/>
                    </a:xfrm>
                    <a:prstGeom prst="rect">
                      <a:avLst/>
                    </a:prstGeom>
                    <a:ln w="12700" cap="flat">
                      <a:noFill/>
                      <a:miter lim="400000"/>
                    </a:ln>
                    <a:effectLst/>
                  </p:spPr>
                </p:pic>
                <p:pic>
                  <p:nvPicPr>
                    <p:cNvPr id="99" name="hexagon-filtered.png"/>
                    <p:cNvPicPr/>
                    <p:nvPr/>
                  </p:nvPicPr>
                  <p:blipFill>
                    <a:blip r:embed="rId25" cstate="print">
                      <a:extLst>
                        <a:ext uri="{28A0092B-C50C-407E-A947-70E740481C1C}">
                          <a14:useLocalDpi xmlns:a14="http://schemas.microsoft.com/office/drawing/2010/main" val="0"/>
                        </a:ext>
                      </a:extLst>
                    </a:blip>
                    <a:srcRect/>
                    <a:stretch>
                      <a:fillRect/>
                    </a:stretch>
                  </p:blipFill>
                  <p:spPr>
                    <a:xfrm>
                      <a:off x="0" y="0"/>
                      <a:ext cx="694473" cy="615105"/>
                    </a:xfrm>
                    <a:prstGeom prst="rect">
                      <a:avLst/>
                    </a:prstGeom>
                    <a:ln w="12700" cap="flat">
                      <a:noFill/>
                      <a:miter lim="400000"/>
                    </a:ln>
                    <a:effectLst/>
                  </p:spPr>
                </p:pic>
              </p:grpSp>
              <p:sp>
                <p:nvSpPr>
                  <p:cNvPr id="97" name="Shape 612"/>
                  <p:cNvSpPr/>
                  <p:nvPr/>
                </p:nvSpPr>
                <p:spPr>
                  <a:xfrm>
                    <a:off x="67628" y="673724"/>
                    <a:ext cx="452913" cy="24461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2862" tIns="42862" rIns="42862" bIns="42862" numCol="1" anchor="ctr">
                    <a:spAutoFit/>
                  </a:bodyPr>
                  <a:lstStyle>
                    <a:lvl1pPr algn="l">
                      <a:defRPr sz="1100">
                        <a:solidFill>
                          <a:srgbClr val="3C3E3E"/>
                        </a:solidFill>
                        <a:latin typeface="Helvetica Neue Medium"/>
                        <a:ea typeface="Helvetica Neue Medium"/>
                        <a:cs typeface="Helvetica Neue Medium"/>
                        <a:sym typeface="Helvetica Neue Medium"/>
                      </a:defRPr>
                    </a:lvl1pPr>
                  </a:lstStyle>
                  <a:p>
                    <a:pPr lvl="0">
                      <a:defRPr sz="1800">
                        <a:solidFill>
                          <a:srgbClr val="000000"/>
                        </a:solidFill>
                      </a:defRPr>
                    </a:pPr>
                    <a:r>
                      <a:rPr sz="928">
                        <a:latin typeface="Arial" panose="020B0604020202020204" pitchFamily="34" charset="0"/>
                        <a:cs typeface="Arial" panose="020B0604020202020204" pitchFamily="34" charset="0"/>
                      </a:rPr>
                      <a:t>Mobile</a:t>
                    </a:r>
                  </a:p>
                </p:txBody>
              </p:sp>
            </p:grpSp>
            <p:grpSp>
              <p:nvGrpSpPr>
                <p:cNvPr id="70" name="Group 617"/>
                <p:cNvGrpSpPr/>
                <p:nvPr/>
              </p:nvGrpSpPr>
              <p:grpSpPr>
                <a:xfrm>
                  <a:off x="3425467" y="586721"/>
                  <a:ext cx="697469" cy="918342"/>
                  <a:chOff x="0" y="0"/>
                  <a:chExt cx="697468" cy="918341"/>
                </a:xfrm>
              </p:grpSpPr>
              <p:pic>
                <p:nvPicPr>
                  <p:cNvPr id="93" name="image7.png"/>
                  <p:cNvPicPr/>
                  <p:nvPr/>
                </p:nvPicPr>
                <p:blipFill>
                  <a:blip r:embed="rId28" cstate="print">
                    <a:extLst>
                      <a:ext uri="{28A0092B-C50C-407E-A947-70E740481C1C}">
                        <a14:useLocalDpi xmlns:a14="http://schemas.microsoft.com/office/drawing/2010/main" val="0"/>
                      </a:ext>
                    </a:extLst>
                  </a:blip>
                  <a:srcRect/>
                  <a:stretch>
                    <a:fillRect/>
                  </a:stretch>
                </p:blipFill>
                <p:spPr>
                  <a:xfrm>
                    <a:off x="150035" y="118217"/>
                    <a:ext cx="366878" cy="382232"/>
                  </a:xfrm>
                  <a:prstGeom prst="rect">
                    <a:avLst/>
                  </a:prstGeom>
                  <a:ln w="12700" cap="flat">
                    <a:noFill/>
                    <a:miter lim="400000"/>
                  </a:ln>
                  <a:effectLst/>
                </p:spPr>
              </p:pic>
              <p:pic>
                <p:nvPicPr>
                  <p:cNvPr id="94" name="hexagon-filtered.png"/>
                  <p:cNvPicPr/>
                  <p:nvPr/>
                </p:nvPicPr>
                <p:blipFill>
                  <a:blip r:embed="rId25" cstate="print">
                    <a:extLst>
                      <a:ext uri="{28A0092B-C50C-407E-A947-70E740481C1C}">
                        <a14:useLocalDpi xmlns:a14="http://schemas.microsoft.com/office/drawing/2010/main" val="0"/>
                      </a:ext>
                    </a:extLst>
                  </a:blip>
                  <a:stretch>
                    <a:fillRect/>
                  </a:stretch>
                </p:blipFill>
                <p:spPr>
                  <a:xfrm>
                    <a:off x="2994" y="0"/>
                    <a:ext cx="694474" cy="615105"/>
                  </a:xfrm>
                  <a:prstGeom prst="rect">
                    <a:avLst/>
                  </a:prstGeom>
                  <a:ln w="12700" cap="flat">
                    <a:noFill/>
                    <a:miter lim="400000"/>
                  </a:ln>
                  <a:effectLst/>
                </p:spPr>
              </p:pic>
              <p:sp>
                <p:nvSpPr>
                  <p:cNvPr id="95" name="Shape 616"/>
                  <p:cNvSpPr/>
                  <p:nvPr/>
                </p:nvSpPr>
                <p:spPr>
                  <a:xfrm>
                    <a:off x="0" y="673724"/>
                    <a:ext cx="584943" cy="24461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2862" tIns="42862" rIns="42862" bIns="42862" numCol="1" anchor="ctr">
                    <a:spAutoFit/>
                  </a:bodyPr>
                  <a:lstStyle>
                    <a:lvl1pPr algn="l">
                      <a:defRPr sz="1100">
                        <a:solidFill>
                          <a:srgbClr val="3C3E3E"/>
                        </a:solidFill>
                        <a:latin typeface="Helvetica Neue Medium"/>
                        <a:ea typeface="Helvetica Neue Medium"/>
                        <a:cs typeface="Helvetica Neue Medium"/>
                        <a:sym typeface="Helvetica Neue Medium"/>
                      </a:defRPr>
                    </a:lvl1pPr>
                  </a:lstStyle>
                  <a:p>
                    <a:pPr lvl="0">
                      <a:defRPr sz="1800">
                        <a:solidFill>
                          <a:srgbClr val="000000"/>
                        </a:solidFill>
                      </a:defRPr>
                    </a:pPr>
                    <a:r>
                      <a:rPr sz="928">
                        <a:latin typeface="Arial" panose="020B0604020202020204" pitchFamily="34" charset="0"/>
                        <a:cs typeface="Arial" panose="020B0604020202020204" pitchFamily="34" charset="0"/>
                      </a:rPr>
                      <a:t>Analytics</a:t>
                    </a:r>
                  </a:p>
                </p:txBody>
              </p:sp>
            </p:grpSp>
            <p:grpSp>
              <p:nvGrpSpPr>
                <p:cNvPr id="71" name="Group 622"/>
                <p:cNvGrpSpPr/>
                <p:nvPr/>
              </p:nvGrpSpPr>
              <p:grpSpPr>
                <a:xfrm>
                  <a:off x="2621546" y="586721"/>
                  <a:ext cx="716360" cy="918342"/>
                  <a:chOff x="0" y="0"/>
                  <a:chExt cx="716358" cy="918341"/>
                </a:xfrm>
              </p:grpSpPr>
              <p:sp>
                <p:nvSpPr>
                  <p:cNvPr id="89" name="Shape 618"/>
                  <p:cNvSpPr/>
                  <p:nvPr/>
                </p:nvSpPr>
                <p:spPr>
                  <a:xfrm>
                    <a:off x="0" y="673724"/>
                    <a:ext cx="604997" cy="24461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2862" tIns="42862" rIns="42862" bIns="42862" numCol="1" anchor="ctr">
                    <a:spAutoFit/>
                  </a:bodyPr>
                  <a:lstStyle>
                    <a:lvl1pPr algn="l">
                      <a:defRPr sz="1100">
                        <a:solidFill>
                          <a:srgbClr val="3C3E3E"/>
                        </a:solidFill>
                        <a:latin typeface="Helvetica Neue Medium"/>
                        <a:ea typeface="Helvetica Neue Medium"/>
                        <a:cs typeface="Helvetica Neue Medium"/>
                        <a:sym typeface="Helvetica Neue Medium"/>
                      </a:defRPr>
                    </a:lvl1pPr>
                  </a:lstStyle>
                  <a:p>
                    <a:pPr lvl="0">
                      <a:defRPr sz="1800">
                        <a:solidFill>
                          <a:srgbClr val="000000"/>
                        </a:solidFill>
                      </a:defRPr>
                    </a:pPr>
                    <a:r>
                      <a:rPr sz="928">
                        <a:latin typeface="Arial" panose="020B0604020202020204" pitchFamily="34" charset="0"/>
                        <a:cs typeface="Arial" panose="020B0604020202020204" pitchFamily="34" charset="0"/>
                      </a:rPr>
                      <a:t>Cognitive</a:t>
                    </a:r>
                  </a:p>
                </p:txBody>
              </p:sp>
              <p:grpSp>
                <p:nvGrpSpPr>
                  <p:cNvPr id="90" name="Group 621"/>
                  <p:cNvGrpSpPr/>
                  <p:nvPr/>
                </p:nvGrpSpPr>
                <p:grpSpPr>
                  <a:xfrm>
                    <a:off x="21884" y="0"/>
                    <a:ext cx="694474" cy="615105"/>
                    <a:chOff x="0" y="0"/>
                    <a:chExt cx="694472" cy="615104"/>
                  </a:xfrm>
                </p:grpSpPr>
                <p:pic>
                  <p:nvPicPr>
                    <p:cNvPr id="91" name="image86.png"/>
                    <p:cNvPicPr/>
                    <p:nvPr/>
                  </p:nvPicPr>
                  <p:blipFill>
                    <a:blip r:embed="rId29" cstate="print">
                      <a:extLst>
                        <a:ext uri="{28A0092B-C50C-407E-A947-70E740481C1C}">
                          <a14:useLocalDpi xmlns:a14="http://schemas.microsoft.com/office/drawing/2010/main" val="0"/>
                        </a:ext>
                      </a:extLst>
                    </a:blip>
                    <a:stretch>
                      <a:fillRect/>
                    </a:stretch>
                  </p:blipFill>
                  <p:spPr>
                    <a:xfrm>
                      <a:off x="151730" y="108668"/>
                      <a:ext cx="381362" cy="381504"/>
                    </a:xfrm>
                    <a:prstGeom prst="rect">
                      <a:avLst/>
                    </a:prstGeom>
                    <a:ln w="12700" cap="flat">
                      <a:noFill/>
                      <a:miter lim="400000"/>
                    </a:ln>
                    <a:effectLst/>
                  </p:spPr>
                </p:pic>
                <p:pic>
                  <p:nvPicPr>
                    <p:cNvPr id="92" name="hexagon-filtered.png"/>
                    <p:cNvPicPr/>
                    <p:nvPr/>
                  </p:nvPicPr>
                  <p:blipFill>
                    <a:blip r:embed="rId25" cstate="print">
                      <a:extLst>
                        <a:ext uri="{28A0092B-C50C-407E-A947-70E740481C1C}">
                          <a14:useLocalDpi xmlns:a14="http://schemas.microsoft.com/office/drawing/2010/main" val="0"/>
                        </a:ext>
                      </a:extLst>
                    </a:blip>
                    <a:stretch>
                      <a:fillRect/>
                    </a:stretch>
                  </p:blipFill>
                  <p:spPr>
                    <a:xfrm>
                      <a:off x="0" y="0"/>
                      <a:ext cx="694473" cy="615105"/>
                    </a:xfrm>
                    <a:prstGeom prst="rect">
                      <a:avLst/>
                    </a:prstGeom>
                    <a:ln w="12700" cap="flat">
                      <a:noFill/>
                      <a:miter lim="400000"/>
                    </a:ln>
                    <a:effectLst/>
                  </p:spPr>
                </p:pic>
              </p:grpSp>
            </p:grpSp>
            <p:grpSp>
              <p:nvGrpSpPr>
                <p:cNvPr id="72" name="Group 626"/>
                <p:cNvGrpSpPr/>
                <p:nvPr/>
              </p:nvGrpSpPr>
              <p:grpSpPr>
                <a:xfrm>
                  <a:off x="4221496" y="586721"/>
                  <a:ext cx="694474" cy="918342"/>
                  <a:chOff x="0" y="0"/>
                  <a:chExt cx="694473" cy="918341"/>
                </a:xfrm>
              </p:grpSpPr>
              <p:pic>
                <p:nvPicPr>
                  <p:cNvPr id="86" name="image11.png"/>
                  <p:cNvPicPr/>
                  <p:nvPr/>
                </p:nvPicPr>
                <p:blipFill>
                  <a:blip r:embed="rId30" cstate="print">
                    <a:extLst>
                      <a:ext uri="{28A0092B-C50C-407E-A947-70E740481C1C}">
                        <a14:useLocalDpi xmlns:a14="http://schemas.microsoft.com/office/drawing/2010/main" val="0"/>
                      </a:ext>
                    </a:extLst>
                  </a:blip>
                  <a:srcRect/>
                  <a:stretch>
                    <a:fillRect/>
                  </a:stretch>
                </p:blipFill>
                <p:spPr>
                  <a:xfrm>
                    <a:off x="148112" y="93481"/>
                    <a:ext cx="349718" cy="381109"/>
                  </a:xfrm>
                  <a:prstGeom prst="rect">
                    <a:avLst/>
                  </a:prstGeom>
                  <a:ln w="12700" cap="flat">
                    <a:noFill/>
                    <a:miter lim="400000"/>
                  </a:ln>
                  <a:effectLst/>
                </p:spPr>
              </p:pic>
              <p:sp>
                <p:nvSpPr>
                  <p:cNvPr id="87" name="Shape 624"/>
                  <p:cNvSpPr/>
                  <p:nvPr/>
                </p:nvSpPr>
                <p:spPr>
                  <a:xfrm>
                    <a:off x="185092" y="673724"/>
                    <a:ext cx="269074" cy="24461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2862" tIns="42862" rIns="42862" bIns="42862" numCol="1" anchor="ctr">
                    <a:spAutoFit/>
                  </a:bodyPr>
                  <a:lstStyle>
                    <a:lvl1pPr algn="l">
                      <a:defRPr sz="1100">
                        <a:solidFill>
                          <a:srgbClr val="3C3E3E"/>
                        </a:solidFill>
                        <a:latin typeface="Helvetica Neue Medium"/>
                        <a:ea typeface="Helvetica Neue Medium"/>
                        <a:cs typeface="Helvetica Neue Medium"/>
                        <a:sym typeface="Helvetica Neue Medium"/>
                      </a:defRPr>
                    </a:lvl1pPr>
                  </a:lstStyle>
                  <a:p>
                    <a:pPr lvl="0">
                      <a:defRPr sz="1800">
                        <a:solidFill>
                          <a:srgbClr val="000000"/>
                        </a:solidFill>
                      </a:defRPr>
                    </a:pPr>
                    <a:r>
                      <a:rPr sz="928" dirty="0">
                        <a:latin typeface="Arial" panose="020B0604020202020204" pitchFamily="34" charset="0"/>
                        <a:cs typeface="Arial" panose="020B0604020202020204" pitchFamily="34" charset="0"/>
                      </a:rPr>
                      <a:t>IoT</a:t>
                    </a:r>
                  </a:p>
                </p:txBody>
              </p:sp>
              <p:pic>
                <p:nvPicPr>
                  <p:cNvPr id="88" name="hexagon-filtered.png"/>
                  <p:cNvPicPr/>
                  <p:nvPr/>
                </p:nvPicPr>
                <p:blipFill>
                  <a:blip r:embed="rId25" cstate="print">
                    <a:extLst>
                      <a:ext uri="{28A0092B-C50C-407E-A947-70E740481C1C}">
                        <a14:useLocalDpi xmlns:a14="http://schemas.microsoft.com/office/drawing/2010/main" val="0"/>
                      </a:ext>
                    </a:extLst>
                  </a:blip>
                  <a:stretch>
                    <a:fillRect/>
                  </a:stretch>
                </p:blipFill>
                <p:spPr>
                  <a:xfrm>
                    <a:off x="0" y="0"/>
                    <a:ext cx="694473" cy="615105"/>
                  </a:xfrm>
                  <a:prstGeom prst="rect">
                    <a:avLst/>
                  </a:prstGeom>
                  <a:ln w="12700" cap="flat">
                    <a:noFill/>
                    <a:miter lim="400000"/>
                  </a:ln>
                  <a:effectLst/>
                </p:spPr>
              </p:pic>
            </p:grpSp>
            <p:grpSp>
              <p:nvGrpSpPr>
                <p:cNvPr id="73" name="Group 631"/>
                <p:cNvGrpSpPr/>
                <p:nvPr/>
              </p:nvGrpSpPr>
              <p:grpSpPr>
                <a:xfrm>
                  <a:off x="5013822" y="586721"/>
                  <a:ext cx="694475" cy="918342"/>
                  <a:chOff x="0" y="0"/>
                  <a:chExt cx="694473" cy="918341"/>
                </a:xfrm>
              </p:grpSpPr>
              <p:sp>
                <p:nvSpPr>
                  <p:cNvPr id="82" name="Shape 627"/>
                  <p:cNvSpPr/>
                  <p:nvPr/>
                </p:nvSpPr>
                <p:spPr>
                  <a:xfrm>
                    <a:off x="18134" y="673724"/>
                    <a:ext cx="538147" cy="24461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2862" tIns="42862" rIns="42862" bIns="42862" numCol="1" anchor="ctr">
                    <a:spAutoFit/>
                  </a:bodyPr>
                  <a:lstStyle>
                    <a:lvl1pPr algn="l">
                      <a:defRPr sz="1100">
                        <a:solidFill>
                          <a:srgbClr val="3C3E3E"/>
                        </a:solidFill>
                        <a:latin typeface="Helvetica Neue Medium"/>
                        <a:ea typeface="Helvetica Neue Medium"/>
                        <a:cs typeface="Helvetica Neue Medium"/>
                        <a:sym typeface="Helvetica Neue Medium"/>
                      </a:defRPr>
                    </a:lvl1pPr>
                  </a:lstStyle>
                  <a:p>
                    <a:pPr lvl="0">
                      <a:defRPr sz="1800">
                        <a:solidFill>
                          <a:srgbClr val="000000"/>
                        </a:solidFill>
                      </a:defRPr>
                    </a:pPr>
                    <a:r>
                      <a:rPr sz="928">
                        <a:latin typeface="Arial" panose="020B0604020202020204" pitchFamily="34" charset="0"/>
                        <a:cs typeface="Arial" panose="020B0604020202020204" pitchFamily="34" charset="0"/>
                      </a:rPr>
                      <a:t>Security</a:t>
                    </a:r>
                  </a:p>
                </p:txBody>
              </p:sp>
              <p:grpSp>
                <p:nvGrpSpPr>
                  <p:cNvPr id="83" name="Group 630"/>
                  <p:cNvGrpSpPr/>
                  <p:nvPr/>
                </p:nvGrpSpPr>
                <p:grpSpPr>
                  <a:xfrm>
                    <a:off x="0" y="0"/>
                    <a:ext cx="694473" cy="615105"/>
                    <a:chOff x="0" y="0"/>
                    <a:chExt cx="694472" cy="615104"/>
                  </a:xfrm>
                </p:grpSpPr>
                <p:pic>
                  <p:nvPicPr>
                    <p:cNvPr id="84" name="image65.png"/>
                    <p:cNvPicPr/>
                    <p:nvPr/>
                  </p:nvPicPr>
                  <p:blipFill>
                    <a:blip r:embed="rId31" cstate="print">
                      <a:extLst>
                        <a:ext uri="{28A0092B-C50C-407E-A947-70E740481C1C}">
                          <a14:useLocalDpi xmlns:a14="http://schemas.microsoft.com/office/drawing/2010/main" val="0"/>
                        </a:ext>
                      </a:extLst>
                    </a:blip>
                    <a:stretch>
                      <a:fillRect/>
                    </a:stretch>
                  </p:blipFill>
                  <p:spPr>
                    <a:xfrm>
                      <a:off x="148877" y="106803"/>
                      <a:ext cx="381361" cy="381505"/>
                    </a:xfrm>
                    <a:prstGeom prst="rect">
                      <a:avLst/>
                    </a:prstGeom>
                    <a:ln w="12700" cap="flat">
                      <a:noFill/>
                      <a:miter lim="400000"/>
                    </a:ln>
                    <a:effectLst/>
                  </p:spPr>
                </p:pic>
                <p:pic>
                  <p:nvPicPr>
                    <p:cNvPr id="85" name="hexagon-filtered.png"/>
                    <p:cNvPicPr/>
                    <p:nvPr/>
                  </p:nvPicPr>
                  <p:blipFill>
                    <a:blip r:embed="rId25" cstate="print">
                      <a:extLst>
                        <a:ext uri="{28A0092B-C50C-407E-A947-70E740481C1C}">
                          <a14:useLocalDpi xmlns:a14="http://schemas.microsoft.com/office/drawing/2010/main" val="0"/>
                        </a:ext>
                      </a:extLst>
                    </a:blip>
                    <a:stretch>
                      <a:fillRect/>
                    </a:stretch>
                  </p:blipFill>
                  <p:spPr>
                    <a:xfrm>
                      <a:off x="0" y="0"/>
                      <a:ext cx="694473" cy="615105"/>
                    </a:xfrm>
                    <a:prstGeom prst="rect">
                      <a:avLst/>
                    </a:prstGeom>
                    <a:ln w="12700" cap="flat">
                      <a:noFill/>
                      <a:miter lim="400000"/>
                    </a:ln>
                    <a:effectLst/>
                  </p:spPr>
                </p:pic>
              </p:grpSp>
            </p:grpSp>
            <p:grpSp>
              <p:nvGrpSpPr>
                <p:cNvPr id="74" name="Group 637"/>
                <p:cNvGrpSpPr/>
                <p:nvPr/>
              </p:nvGrpSpPr>
              <p:grpSpPr>
                <a:xfrm>
                  <a:off x="5904781" y="751356"/>
                  <a:ext cx="414474" cy="753709"/>
                  <a:chOff x="0" y="0"/>
                  <a:chExt cx="414472" cy="753707"/>
                </a:xfrm>
              </p:grpSpPr>
              <p:sp>
                <p:nvSpPr>
                  <p:cNvPr id="77" name="Shape 632"/>
                  <p:cNvSpPr/>
                  <p:nvPr/>
                </p:nvSpPr>
                <p:spPr>
                  <a:xfrm>
                    <a:off x="0" y="509090"/>
                    <a:ext cx="414472" cy="24461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2862" tIns="42862" rIns="42862" bIns="42862" numCol="1" anchor="ctr">
                    <a:spAutoFit/>
                  </a:bodyPr>
                  <a:lstStyle>
                    <a:lvl1pPr algn="l">
                      <a:defRPr sz="1100">
                        <a:solidFill>
                          <a:srgbClr val="FFA574"/>
                        </a:solidFill>
                        <a:latin typeface="Helvetica Neue Medium"/>
                        <a:ea typeface="Helvetica Neue Medium"/>
                        <a:cs typeface="Helvetica Neue Medium"/>
                        <a:sym typeface="Helvetica Neue Medium"/>
                      </a:defRPr>
                    </a:lvl1pPr>
                  </a:lstStyle>
                  <a:p>
                    <a:pPr lvl="0">
                      <a:defRPr sz="1800">
                        <a:solidFill>
                          <a:srgbClr val="000000"/>
                        </a:solidFill>
                      </a:defRPr>
                    </a:pPr>
                    <a:r>
                      <a:rPr sz="928">
                        <a:latin typeface="Arial" panose="020B0604020202020204" pitchFamily="34" charset="0"/>
                        <a:cs typeface="Arial" panose="020B0604020202020204" pitchFamily="34" charset="0"/>
                      </a:rPr>
                      <a:t>Yours</a:t>
                    </a:r>
                  </a:p>
                </p:txBody>
              </p:sp>
              <p:grpSp>
                <p:nvGrpSpPr>
                  <p:cNvPr id="78" name="Group 636"/>
                  <p:cNvGrpSpPr/>
                  <p:nvPr/>
                </p:nvGrpSpPr>
                <p:grpSpPr>
                  <a:xfrm>
                    <a:off x="85952" y="0"/>
                    <a:ext cx="260559" cy="260013"/>
                    <a:chOff x="0" y="0"/>
                    <a:chExt cx="260558" cy="260012"/>
                  </a:xfrm>
                </p:grpSpPr>
                <p:sp>
                  <p:nvSpPr>
                    <p:cNvPr id="79" name="Shape 633"/>
                    <p:cNvSpPr/>
                    <p:nvPr/>
                  </p:nvSpPr>
                  <p:spPr>
                    <a:xfrm>
                      <a:off x="112951" y="0"/>
                      <a:ext cx="144328" cy="126394"/>
                    </a:xfrm>
                    <a:custGeom>
                      <a:avLst/>
                      <a:gdLst/>
                      <a:ahLst/>
                      <a:cxnLst>
                        <a:cxn ang="0">
                          <a:pos x="wd2" y="hd2"/>
                        </a:cxn>
                        <a:cxn ang="5400000">
                          <a:pos x="wd2" y="hd2"/>
                        </a:cxn>
                        <a:cxn ang="10800000">
                          <a:pos x="wd2" y="hd2"/>
                        </a:cxn>
                        <a:cxn ang="16200000">
                          <a:pos x="wd2" y="hd2"/>
                        </a:cxn>
                      </a:cxnLst>
                      <a:rect l="0" t="0" r="r" b="b"/>
                      <a:pathLst>
                        <a:path w="21600" h="21600" extrusionOk="0">
                          <a:moveTo>
                            <a:pt x="5470" y="0"/>
                          </a:moveTo>
                          <a:lnTo>
                            <a:pt x="16161" y="0"/>
                          </a:lnTo>
                          <a:lnTo>
                            <a:pt x="21600" y="10787"/>
                          </a:lnTo>
                          <a:lnTo>
                            <a:pt x="16197" y="21600"/>
                          </a:lnTo>
                          <a:lnTo>
                            <a:pt x="5389" y="21600"/>
                          </a:lnTo>
                          <a:lnTo>
                            <a:pt x="0" y="11176"/>
                          </a:lnTo>
                          <a:lnTo>
                            <a:pt x="5470" y="0"/>
                          </a:lnTo>
                          <a:close/>
                        </a:path>
                      </a:pathLst>
                    </a:custGeom>
                    <a:solidFill>
                      <a:srgbClr val="9BD4D8"/>
                    </a:solidFill>
                    <a:ln w="12700" cap="flat">
                      <a:noFill/>
                      <a:miter lim="400000"/>
                    </a:ln>
                    <a:effectLst/>
                  </p:spPr>
                  <p:txBody>
                    <a:bodyPr wrap="square" lIns="0" tIns="0" rIns="0" bIns="0" numCol="1" anchor="ctr">
                      <a:noAutofit/>
                    </a:bodyPr>
                    <a:lstStyle/>
                    <a:p>
                      <a:pPr defTabSz="385754">
                        <a:defRPr sz="1200">
                          <a:latin typeface="Helvetica"/>
                          <a:ea typeface="Helvetica"/>
                          <a:cs typeface="Helvetica"/>
                          <a:sym typeface="Helvetica"/>
                        </a:defRPr>
                      </a:pPr>
                      <a:endParaRPr sz="1013"/>
                    </a:p>
                  </p:txBody>
                </p:sp>
                <p:sp>
                  <p:nvSpPr>
                    <p:cNvPr id="80" name="Shape 634"/>
                    <p:cNvSpPr/>
                    <p:nvPr/>
                  </p:nvSpPr>
                  <p:spPr>
                    <a:xfrm>
                      <a:off x="0" y="71667"/>
                      <a:ext cx="144327" cy="126395"/>
                    </a:xfrm>
                    <a:custGeom>
                      <a:avLst/>
                      <a:gdLst/>
                      <a:ahLst/>
                      <a:cxnLst>
                        <a:cxn ang="0">
                          <a:pos x="wd2" y="hd2"/>
                        </a:cxn>
                        <a:cxn ang="5400000">
                          <a:pos x="wd2" y="hd2"/>
                        </a:cxn>
                        <a:cxn ang="10800000">
                          <a:pos x="wd2" y="hd2"/>
                        </a:cxn>
                        <a:cxn ang="16200000">
                          <a:pos x="wd2" y="hd2"/>
                        </a:cxn>
                      </a:cxnLst>
                      <a:rect l="0" t="0" r="r" b="b"/>
                      <a:pathLst>
                        <a:path w="21600" h="21600" extrusionOk="0">
                          <a:moveTo>
                            <a:pt x="5470" y="0"/>
                          </a:moveTo>
                          <a:lnTo>
                            <a:pt x="16161" y="0"/>
                          </a:lnTo>
                          <a:lnTo>
                            <a:pt x="21600" y="10787"/>
                          </a:lnTo>
                          <a:lnTo>
                            <a:pt x="16197" y="21600"/>
                          </a:lnTo>
                          <a:lnTo>
                            <a:pt x="5389" y="21600"/>
                          </a:lnTo>
                          <a:lnTo>
                            <a:pt x="0" y="11176"/>
                          </a:lnTo>
                          <a:lnTo>
                            <a:pt x="5470" y="0"/>
                          </a:lnTo>
                          <a:close/>
                        </a:path>
                      </a:pathLst>
                    </a:custGeom>
                    <a:solidFill>
                      <a:srgbClr val="1F7B8D"/>
                    </a:solidFill>
                    <a:ln w="12700" cap="flat">
                      <a:noFill/>
                      <a:miter lim="400000"/>
                    </a:ln>
                    <a:effectLst/>
                  </p:spPr>
                  <p:txBody>
                    <a:bodyPr wrap="square" lIns="0" tIns="0" rIns="0" bIns="0" numCol="1" anchor="ctr">
                      <a:noAutofit/>
                    </a:bodyPr>
                    <a:lstStyle/>
                    <a:p>
                      <a:pPr defTabSz="385754">
                        <a:defRPr sz="1200">
                          <a:latin typeface="Helvetica"/>
                          <a:ea typeface="Helvetica"/>
                          <a:cs typeface="Helvetica"/>
                          <a:sym typeface="Helvetica"/>
                        </a:defRPr>
                      </a:pPr>
                      <a:endParaRPr sz="1013"/>
                    </a:p>
                  </p:txBody>
                </p:sp>
                <p:sp>
                  <p:nvSpPr>
                    <p:cNvPr id="81" name="Shape 635"/>
                    <p:cNvSpPr/>
                    <p:nvPr/>
                  </p:nvSpPr>
                  <p:spPr>
                    <a:xfrm>
                      <a:off x="116231" y="133618"/>
                      <a:ext cx="144328" cy="126395"/>
                    </a:xfrm>
                    <a:custGeom>
                      <a:avLst/>
                      <a:gdLst/>
                      <a:ahLst/>
                      <a:cxnLst>
                        <a:cxn ang="0">
                          <a:pos x="wd2" y="hd2"/>
                        </a:cxn>
                        <a:cxn ang="5400000">
                          <a:pos x="wd2" y="hd2"/>
                        </a:cxn>
                        <a:cxn ang="10800000">
                          <a:pos x="wd2" y="hd2"/>
                        </a:cxn>
                        <a:cxn ang="16200000">
                          <a:pos x="wd2" y="hd2"/>
                        </a:cxn>
                      </a:cxnLst>
                      <a:rect l="0" t="0" r="r" b="b"/>
                      <a:pathLst>
                        <a:path w="21600" h="21600" extrusionOk="0">
                          <a:moveTo>
                            <a:pt x="5470" y="0"/>
                          </a:moveTo>
                          <a:lnTo>
                            <a:pt x="16161" y="0"/>
                          </a:lnTo>
                          <a:lnTo>
                            <a:pt x="21600" y="10787"/>
                          </a:lnTo>
                          <a:lnTo>
                            <a:pt x="16197" y="21600"/>
                          </a:lnTo>
                          <a:lnTo>
                            <a:pt x="5389" y="21600"/>
                          </a:lnTo>
                          <a:lnTo>
                            <a:pt x="0" y="11176"/>
                          </a:lnTo>
                          <a:lnTo>
                            <a:pt x="5470" y="0"/>
                          </a:lnTo>
                          <a:close/>
                        </a:path>
                      </a:pathLst>
                    </a:custGeom>
                    <a:solidFill>
                      <a:srgbClr val="2EA3BB"/>
                    </a:solidFill>
                    <a:ln w="12700" cap="flat">
                      <a:noFill/>
                      <a:miter lim="400000"/>
                    </a:ln>
                    <a:effectLst/>
                  </p:spPr>
                  <p:txBody>
                    <a:bodyPr wrap="square" lIns="0" tIns="0" rIns="0" bIns="0" numCol="1" anchor="ctr">
                      <a:noAutofit/>
                    </a:bodyPr>
                    <a:lstStyle/>
                    <a:p>
                      <a:pPr defTabSz="385754">
                        <a:defRPr sz="1200">
                          <a:latin typeface="Helvetica"/>
                          <a:ea typeface="Helvetica"/>
                          <a:cs typeface="Helvetica"/>
                          <a:sym typeface="Helvetica"/>
                        </a:defRPr>
                      </a:pPr>
                      <a:endParaRPr sz="1013"/>
                    </a:p>
                  </p:txBody>
                </p:sp>
              </p:grpSp>
            </p:grpSp>
            <p:sp>
              <p:nvSpPr>
                <p:cNvPr id="75" name="Shape 638"/>
                <p:cNvSpPr/>
                <p:nvPr/>
              </p:nvSpPr>
              <p:spPr>
                <a:xfrm>
                  <a:off x="6711515" y="627242"/>
                  <a:ext cx="354309" cy="64611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2862" tIns="42862" rIns="42862" bIns="42862" numCol="1" anchor="ctr">
                  <a:spAutoFit/>
                </a:bodyPr>
                <a:lstStyle>
                  <a:lvl1pPr algn="l">
                    <a:defRPr sz="4000" b="1">
                      <a:solidFill>
                        <a:srgbClr val="5F6E75"/>
                      </a:solidFill>
                      <a:latin typeface="Helvetica Neue"/>
                      <a:ea typeface="Helvetica Neue"/>
                      <a:cs typeface="Helvetica Neue"/>
                      <a:sym typeface="Helvetica Neue"/>
                    </a:defRPr>
                  </a:lvl1pPr>
                </a:lstStyle>
                <a:p>
                  <a:pPr lvl="0">
                    <a:defRPr sz="1800" b="0">
                      <a:solidFill>
                        <a:srgbClr val="000000"/>
                      </a:solidFill>
                    </a:defRPr>
                  </a:pPr>
                  <a:r>
                    <a:rPr sz="3374">
                      <a:latin typeface="Arial" panose="020B0604020202020204" pitchFamily="34" charset="0"/>
                      <a:cs typeface="Arial" panose="020B0604020202020204" pitchFamily="34" charset="0"/>
                    </a:rPr>
                    <a:t>+</a:t>
                  </a:r>
                </a:p>
              </p:txBody>
            </p:sp>
            <p:sp>
              <p:nvSpPr>
                <p:cNvPr id="76" name="Shape 639"/>
                <p:cNvSpPr/>
                <p:nvPr/>
              </p:nvSpPr>
              <p:spPr>
                <a:xfrm>
                  <a:off x="5837740" y="612344"/>
                  <a:ext cx="610742" cy="535770"/>
                </a:xfrm>
                <a:custGeom>
                  <a:avLst/>
                  <a:gdLst/>
                  <a:ahLst/>
                  <a:cxnLst>
                    <a:cxn ang="0">
                      <a:pos x="wd2" y="hd2"/>
                    </a:cxn>
                    <a:cxn ang="5400000">
                      <a:pos x="wd2" y="hd2"/>
                    </a:cxn>
                    <a:cxn ang="10800000">
                      <a:pos x="wd2" y="hd2"/>
                    </a:cxn>
                    <a:cxn ang="16200000">
                      <a:pos x="wd2" y="hd2"/>
                    </a:cxn>
                  </a:cxnLst>
                  <a:rect l="0" t="0" r="r" b="b"/>
                  <a:pathLst>
                    <a:path w="21600" h="21600" extrusionOk="0">
                      <a:moveTo>
                        <a:pt x="5456" y="0"/>
                      </a:moveTo>
                      <a:lnTo>
                        <a:pt x="16176" y="0"/>
                      </a:lnTo>
                      <a:lnTo>
                        <a:pt x="21600" y="11165"/>
                      </a:lnTo>
                      <a:lnTo>
                        <a:pt x="16038" y="21600"/>
                      </a:lnTo>
                      <a:lnTo>
                        <a:pt x="5434" y="21600"/>
                      </a:lnTo>
                      <a:lnTo>
                        <a:pt x="0" y="11312"/>
                      </a:lnTo>
                      <a:lnTo>
                        <a:pt x="5456" y="0"/>
                      </a:lnTo>
                      <a:close/>
                    </a:path>
                  </a:pathLst>
                </a:custGeom>
                <a:noFill/>
                <a:ln w="19050" cap="flat">
                  <a:solidFill>
                    <a:srgbClr val="FFA574"/>
                  </a:solidFill>
                  <a:prstDash val="solid"/>
                  <a:miter lim="400000"/>
                </a:ln>
                <a:effectLst/>
              </p:spPr>
              <p:txBody>
                <a:bodyPr wrap="square" lIns="0" tIns="0" rIns="0" bIns="0" numCol="1" anchor="ctr">
                  <a:noAutofit/>
                </a:bodyPr>
                <a:lstStyle/>
                <a:p>
                  <a:pPr defTabSz="385754">
                    <a:defRPr sz="1200">
                      <a:latin typeface="Helvetica"/>
                      <a:ea typeface="Helvetica"/>
                      <a:cs typeface="Helvetica"/>
                      <a:sym typeface="Helvetica"/>
                    </a:defRPr>
                  </a:pPr>
                  <a:endParaRPr sz="1013"/>
                </a:p>
              </p:txBody>
            </p:sp>
          </p:grpSp>
          <p:sp>
            <p:nvSpPr>
              <p:cNvPr id="109" name="Shape 595"/>
              <p:cNvSpPr/>
              <p:nvPr/>
            </p:nvSpPr>
            <p:spPr>
              <a:xfrm>
                <a:off x="3564579" y="4944212"/>
                <a:ext cx="1609085" cy="180063"/>
              </a:xfrm>
              <a:prstGeom prst="rect">
                <a:avLst/>
              </a:prstGeom>
              <a:ln w="12700">
                <a:miter lim="400000"/>
              </a:ln>
              <a:extLst>
                <a:ext uri="{C572A759-6A51-4108-AA02-DFA0A04FC94B}">
                  <ma14:wrappingTextBoxFlag xmlns="" xmlns:ma14="http://schemas.microsoft.com/office/mac/drawingml/2011/main" val="1"/>
                </a:ext>
              </a:extLst>
            </p:spPr>
            <p:txBody>
              <a:bodyPr wrap="none" lIns="42862" tIns="42862" rIns="42862" bIns="42862" anchor="ctr">
                <a:spAutoFit/>
              </a:bodyPr>
              <a:lstStyle>
                <a:lvl1pPr algn="l">
                  <a:defRPr sz="1800" b="1">
                    <a:solidFill>
                      <a:srgbClr val="5F6E75"/>
                    </a:solidFill>
                    <a:latin typeface="Helvetica Neue"/>
                    <a:ea typeface="Helvetica Neue"/>
                    <a:cs typeface="Helvetica Neue"/>
                    <a:sym typeface="Helvetica Neue"/>
                  </a:defRPr>
                </a:lvl1pPr>
              </a:lstStyle>
              <a:p>
                <a:pPr lvl="0">
                  <a:defRPr b="0">
                    <a:solidFill>
                      <a:srgbClr val="000000"/>
                    </a:solidFill>
                  </a:defRPr>
                </a:pPr>
                <a:r>
                  <a:rPr sz="1518" dirty="0">
                    <a:latin typeface="Arial" panose="020B0604020202020204" pitchFamily="34" charset="0"/>
                    <a:cs typeface="Arial" panose="020B0604020202020204" pitchFamily="34" charset="0"/>
                  </a:rPr>
                  <a:t>Always focused on what’s next </a:t>
                </a:r>
              </a:p>
            </p:txBody>
          </p:sp>
          <p:sp>
            <p:nvSpPr>
              <p:cNvPr id="110" name="Shape 594"/>
              <p:cNvSpPr/>
              <p:nvPr/>
            </p:nvSpPr>
            <p:spPr>
              <a:xfrm>
                <a:off x="3393147" y="4862413"/>
                <a:ext cx="180341" cy="311550"/>
              </a:xfrm>
              <a:prstGeom prst="rect">
                <a:avLst/>
              </a:prstGeom>
              <a:ln w="12700">
                <a:miter lim="400000"/>
              </a:ln>
              <a:extLst>
                <a:ext uri="{C572A759-6A51-4108-AA02-DFA0A04FC94B}">
                  <ma14:wrappingTextBoxFlag xmlns="" xmlns:ma14="http://schemas.microsoft.com/office/mac/drawingml/2011/main" val="1"/>
                </a:ext>
              </a:extLst>
            </p:spPr>
            <p:txBody>
              <a:bodyPr wrap="none" lIns="42862" tIns="42862" rIns="42862" bIns="42862" anchor="ctr">
                <a:spAutoFit/>
              </a:bodyPr>
              <a:lstStyle>
                <a:lvl1pPr algn="l">
                  <a:defRPr b="1">
                    <a:solidFill>
                      <a:srgbClr val="5F6E75"/>
                    </a:solidFill>
                    <a:latin typeface="Helvetica Neue"/>
                    <a:ea typeface="Helvetica Neue"/>
                    <a:cs typeface="Helvetica Neue"/>
                    <a:sym typeface="Helvetica Neue"/>
                  </a:defRPr>
                </a:lvl1pPr>
              </a:lstStyle>
              <a:p>
                <a:pPr lvl="0">
                  <a:defRPr sz="1800" b="0">
                    <a:solidFill>
                      <a:srgbClr val="000000"/>
                    </a:solidFill>
                  </a:defRPr>
                </a:pPr>
                <a:r>
                  <a:rPr sz="3037" dirty="0">
                    <a:latin typeface="Arial" panose="020B0604020202020204" pitchFamily="34" charset="0"/>
                    <a:cs typeface="Arial" panose="020B0604020202020204" pitchFamily="34" charset="0"/>
                  </a:rPr>
                  <a:t>+</a:t>
                </a:r>
              </a:p>
            </p:txBody>
          </p:sp>
          <p:sp>
            <p:nvSpPr>
              <p:cNvPr id="111" name="Shape 558"/>
              <p:cNvSpPr/>
              <p:nvPr/>
            </p:nvSpPr>
            <p:spPr>
              <a:xfrm flipV="1">
                <a:off x="4194843" y="4385870"/>
                <a:ext cx="1" cy="326855"/>
              </a:xfrm>
              <a:prstGeom prst="line">
                <a:avLst/>
              </a:prstGeom>
              <a:ln w="25400">
                <a:solidFill>
                  <a:srgbClr val="06B9A5">
                    <a:alpha val="36235"/>
                  </a:srgbClr>
                </a:solidFill>
                <a:miter lim="400000"/>
              </a:ln>
            </p:spPr>
            <p:txBody>
              <a:bodyPr lIns="0" tIns="0" rIns="0" bIns="0" anchor="ctr"/>
              <a:lstStyle/>
              <a:p>
                <a:pPr defTabSz="385754">
                  <a:defRPr sz="1200">
                    <a:latin typeface="Helvetica"/>
                    <a:ea typeface="Helvetica"/>
                    <a:cs typeface="Helvetica"/>
                    <a:sym typeface="Helvetica"/>
                  </a:defRPr>
                </a:pPr>
                <a:endParaRPr sz="1013"/>
              </a:p>
            </p:txBody>
          </p:sp>
          <p:sp>
            <p:nvSpPr>
              <p:cNvPr id="112" name="Shape 556"/>
              <p:cNvSpPr/>
              <p:nvPr/>
            </p:nvSpPr>
            <p:spPr>
              <a:xfrm>
                <a:off x="4243614" y="4423495"/>
                <a:ext cx="496308" cy="274226"/>
              </a:xfrm>
              <a:prstGeom prst="rect">
                <a:avLst/>
              </a:prstGeom>
              <a:ln w="12700">
                <a:miter lim="400000"/>
              </a:ln>
              <a:extLst>
                <a:ext uri="{C572A759-6A51-4108-AA02-DFA0A04FC94B}">
                  <ma14:wrappingTextBoxFlag xmlns="" xmlns:ma14="http://schemas.microsoft.com/office/mac/drawingml/2011/main" val="1"/>
                </a:ext>
              </a:extLst>
            </p:spPr>
            <p:txBody>
              <a:bodyPr wrap="none" lIns="22861" tIns="22861" rIns="22861" bIns="22861" anchor="ctr">
                <a:spAutoFit/>
              </a:bodyPr>
              <a:lstStyle/>
              <a:p>
                <a:pPr lvl="0" algn="l">
                  <a:defRPr sz="1800"/>
                </a:pPr>
                <a:r>
                  <a:rPr sz="1434" b="1" dirty="0">
                    <a:solidFill>
                      <a:srgbClr val="06B9A5"/>
                    </a:solidFill>
                    <a:ea typeface="Helvetica Neue"/>
                    <a:sym typeface="Helvetica Neue"/>
                  </a:rPr>
                  <a:t>Bluemix</a:t>
                </a:r>
                <a:r>
                  <a:rPr sz="1434" dirty="0">
                    <a:solidFill>
                      <a:srgbClr val="06B9A5"/>
                    </a:solidFill>
                    <a:ea typeface="Helvetica Neue Medium"/>
                    <a:sym typeface="Helvetica Neue Medium"/>
                  </a:rPr>
                  <a:t> </a:t>
                </a:r>
              </a:p>
              <a:p>
                <a:pPr lvl="0" algn="l">
                  <a:defRPr sz="1800"/>
                </a:pPr>
                <a:r>
                  <a:rPr lang="en-US" sz="1434" dirty="0">
                    <a:solidFill>
                      <a:srgbClr val="06B9A5"/>
                    </a:solidFill>
                    <a:ea typeface="Helvetica Neue Medium"/>
                    <a:sym typeface="Helvetica Neue Medium"/>
                  </a:rPr>
                  <a:t>Bare Metal</a:t>
                </a:r>
                <a:endParaRPr sz="1434" dirty="0">
                  <a:solidFill>
                    <a:srgbClr val="06B9A5"/>
                  </a:solidFill>
                  <a:ea typeface="Helvetica Neue Medium"/>
                  <a:sym typeface="Helvetica Neue Medium"/>
                </a:endParaRPr>
              </a:p>
            </p:txBody>
          </p:sp>
          <p:pic>
            <p:nvPicPr>
              <p:cNvPr id="113" name="hybridpagev6-filtered.jpeg"/>
              <p:cNvPicPr/>
              <p:nvPr/>
            </p:nvPicPr>
            <p:blipFill>
              <a:blip r:embed="rId32" cstate="print">
                <a:extLst>
                  <a:ext uri="{28A0092B-C50C-407E-A947-70E740481C1C}">
                    <a14:useLocalDpi xmlns:a14="http://schemas.microsoft.com/office/drawing/2010/main" val="0"/>
                  </a:ext>
                </a:extLst>
              </a:blip>
              <a:srcRect/>
              <a:stretch>
                <a:fillRect/>
              </a:stretch>
            </p:blipFill>
            <p:spPr>
              <a:xfrm>
                <a:off x="4838476" y="4394266"/>
                <a:ext cx="318707" cy="328762"/>
              </a:xfrm>
              <a:prstGeom prst="rect">
                <a:avLst/>
              </a:prstGeom>
              <a:ln w="12700">
                <a:miter lim="400000"/>
              </a:ln>
            </p:spPr>
          </p:pic>
        </p:grpSp>
      </p:grpSp>
      <p:pic>
        <p:nvPicPr>
          <p:cNvPr id="141" name="pasted-image.png"/>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152400" y="5821511"/>
            <a:ext cx="934915" cy="860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sp>
        <p:nvSpPr>
          <p:cNvPr id="142" name="Shape 288"/>
          <p:cNvSpPr>
            <a:spLocks noChangeArrowheads="1"/>
          </p:cNvSpPr>
          <p:nvPr/>
        </p:nvSpPr>
        <p:spPr bwMode="auto">
          <a:xfrm>
            <a:off x="1313570" y="5869919"/>
            <a:ext cx="3840408" cy="7632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lIns="30480" tIns="30480" rIns="30480" bIns="30480" anchor="ctr">
            <a:spAutoFit/>
          </a:bodyPr>
          <a:lstStyle>
            <a:lvl1pPr>
              <a:defRPr sz="5000">
                <a:solidFill>
                  <a:srgbClr val="000000"/>
                </a:solidFill>
                <a:latin typeface="Helvetica Light" charset="0"/>
                <a:ea typeface="MS PGothic" panose="020B0600070205080204" pitchFamily="34" charset="-128"/>
                <a:sym typeface="Helvetica Light" charset="0"/>
              </a:defRPr>
            </a:lvl1pPr>
            <a:lvl2pPr marL="742950" indent="-285750">
              <a:defRPr sz="5000">
                <a:solidFill>
                  <a:srgbClr val="000000"/>
                </a:solidFill>
                <a:latin typeface="Helvetica Light" charset="0"/>
                <a:ea typeface="MS PGothic" panose="020B0600070205080204" pitchFamily="34" charset="-128"/>
                <a:sym typeface="Helvetica Light" charset="0"/>
              </a:defRPr>
            </a:lvl2pPr>
            <a:lvl3pPr marL="1143000" indent="-228600">
              <a:defRPr sz="5000">
                <a:solidFill>
                  <a:srgbClr val="000000"/>
                </a:solidFill>
                <a:latin typeface="Helvetica Light" charset="0"/>
                <a:ea typeface="MS PGothic" panose="020B0600070205080204" pitchFamily="34" charset="-128"/>
                <a:sym typeface="Helvetica Light" charset="0"/>
              </a:defRPr>
            </a:lvl3pPr>
            <a:lvl4pPr marL="1600200" indent="-228600">
              <a:defRPr sz="5000">
                <a:solidFill>
                  <a:srgbClr val="000000"/>
                </a:solidFill>
                <a:latin typeface="Helvetica Light" charset="0"/>
                <a:ea typeface="MS PGothic" panose="020B0600070205080204" pitchFamily="34" charset="-128"/>
                <a:sym typeface="Helvetica Light" charset="0"/>
              </a:defRPr>
            </a:lvl4pPr>
            <a:lvl5pPr marL="2057400" indent="-228600">
              <a:defRPr sz="5000">
                <a:solidFill>
                  <a:srgbClr val="000000"/>
                </a:solidFill>
                <a:latin typeface="Helvetica Light" charset="0"/>
                <a:ea typeface="MS PGothic" panose="020B0600070205080204" pitchFamily="34" charset="-128"/>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9pPr>
          </a:lstStyle>
          <a:p>
            <a:pPr eaLnBrk="1"/>
            <a:r>
              <a:rPr lang="en-US" altLang="en-US" sz="2280" dirty="0">
                <a:solidFill>
                  <a:schemeClr val="tx1"/>
                </a:solidFill>
                <a:latin typeface="Helvetica" panose="020B0604020202020204" pitchFamily="34" charset="0"/>
                <a:sym typeface="Helvetica" panose="020B0604020202020204" pitchFamily="34" charset="0"/>
              </a:rPr>
              <a:t>Powerful, Accessible </a:t>
            </a:r>
          </a:p>
          <a:p>
            <a:pPr eaLnBrk="1"/>
            <a:r>
              <a:rPr lang="en-US" altLang="en-US" sz="2280" dirty="0">
                <a:solidFill>
                  <a:schemeClr val="tx1"/>
                </a:solidFill>
                <a:latin typeface="Helvetica" panose="020B0604020202020204" pitchFamily="34" charset="0"/>
                <a:sym typeface="Helvetica" panose="020B0604020202020204" pitchFamily="34" charset="0"/>
              </a:rPr>
              <a:t>Analytics with Cognitive</a:t>
            </a:r>
          </a:p>
        </p:txBody>
      </p:sp>
      <p:sp>
        <p:nvSpPr>
          <p:cNvPr id="143" name="Shape 290"/>
          <p:cNvSpPr>
            <a:spLocks noChangeArrowheads="1"/>
          </p:cNvSpPr>
          <p:nvPr/>
        </p:nvSpPr>
        <p:spPr bwMode="auto">
          <a:xfrm>
            <a:off x="1313499" y="4291151"/>
            <a:ext cx="3058299" cy="7632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wrap="square" lIns="30480" tIns="30480" rIns="30480" bIns="30480" anchor="ctr">
            <a:spAutoFit/>
          </a:bodyPr>
          <a:lstStyle>
            <a:lvl1pPr>
              <a:defRPr sz="5000">
                <a:solidFill>
                  <a:srgbClr val="000000"/>
                </a:solidFill>
                <a:latin typeface="Helvetica Light" charset="0"/>
                <a:ea typeface="MS PGothic" panose="020B0600070205080204" pitchFamily="34" charset="-128"/>
                <a:sym typeface="Helvetica Light" charset="0"/>
              </a:defRPr>
            </a:lvl1pPr>
            <a:lvl2pPr marL="742950" indent="-285750">
              <a:defRPr sz="5000">
                <a:solidFill>
                  <a:srgbClr val="000000"/>
                </a:solidFill>
                <a:latin typeface="Helvetica Light" charset="0"/>
                <a:ea typeface="MS PGothic" panose="020B0600070205080204" pitchFamily="34" charset="-128"/>
                <a:sym typeface="Helvetica Light" charset="0"/>
              </a:defRPr>
            </a:lvl2pPr>
            <a:lvl3pPr marL="1143000" indent="-228600">
              <a:defRPr sz="5000">
                <a:solidFill>
                  <a:srgbClr val="000000"/>
                </a:solidFill>
                <a:latin typeface="Helvetica Light" charset="0"/>
                <a:ea typeface="MS PGothic" panose="020B0600070205080204" pitchFamily="34" charset="-128"/>
                <a:sym typeface="Helvetica Light" charset="0"/>
              </a:defRPr>
            </a:lvl3pPr>
            <a:lvl4pPr marL="1600200" indent="-228600">
              <a:defRPr sz="5000">
                <a:solidFill>
                  <a:srgbClr val="000000"/>
                </a:solidFill>
                <a:latin typeface="Helvetica Light" charset="0"/>
                <a:ea typeface="MS PGothic" panose="020B0600070205080204" pitchFamily="34" charset="-128"/>
                <a:sym typeface="Helvetica Light" charset="0"/>
              </a:defRPr>
            </a:lvl4pPr>
            <a:lvl5pPr marL="2057400" indent="-228600">
              <a:defRPr sz="5000">
                <a:solidFill>
                  <a:srgbClr val="000000"/>
                </a:solidFill>
                <a:latin typeface="Helvetica Light" charset="0"/>
                <a:ea typeface="MS PGothic" panose="020B0600070205080204" pitchFamily="34" charset="-128"/>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9pPr>
          </a:lstStyle>
          <a:p>
            <a:pPr eaLnBrk="1"/>
            <a:r>
              <a:rPr lang="en-US" altLang="en-US" sz="2280" dirty="0">
                <a:solidFill>
                  <a:schemeClr val="tx1"/>
                </a:solidFill>
                <a:latin typeface="Helvetica" panose="020B0604020202020204" pitchFamily="34" charset="0"/>
                <a:sym typeface="Helvetica" panose="020B0604020202020204" pitchFamily="34" charset="0"/>
              </a:rPr>
              <a:t>Industrialized Hybrid Cloud</a:t>
            </a:r>
          </a:p>
        </p:txBody>
      </p:sp>
      <p:pic>
        <p:nvPicPr>
          <p:cNvPr id="144" name="pasted-image.png"/>
          <p:cNvPicPr>
            <a:picLocks noChangeAspect="1"/>
          </p:cNvPicPr>
          <p:nvPr/>
        </p:nvPicPr>
        <p:blipFill>
          <a:blip r:embed="rId34">
            <a:extLst>
              <a:ext uri="{28A0092B-C50C-407E-A947-70E740481C1C}">
                <a14:useLocalDpi xmlns:a14="http://schemas.microsoft.com/office/drawing/2010/main" val="0"/>
              </a:ext>
            </a:extLst>
          </a:blip>
          <a:srcRect/>
          <a:stretch>
            <a:fillRect/>
          </a:stretch>
        </p:blipFill>
        <p:spPr bwMode="auto">
          <a:xfrm>
            <a:off x="152401" y="2815420"/>
            <a:ext cx="934402" cy="8610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pic>
        <p:nvPicPr>
          <p:cNvPr id="145" name="pasted-image.png"/>
          <p:cNvPicPr>
            <a:picLocks noChangeAspect="1"/>
          </p:cNvPicPr>
          <p:nvPr/>
        </p:nvPicPr>
        <p:blipFill>
          <a:blip r:embed="rId35">
            <a:extLst>
              <a:ext uri="{28A0092B-C50C-407E-A947-70E740481C1C}">
                <a14:useLocalDpi xmlns:a14="http://schemas.microsoft.com/office/drawing/2010/main" val="0"/>
              </a:ext>
            </a:extLst>
          </a:blip>
          <a:srcRect/>
          <a:stretch>
            <a:fillRect/>
          </a:stretch>
        </p:blipFill>
        <p:spPr bwMode="auto">
          <a:xfrm>
            <a:off x="152401" y="4166064"/>
            <a:ext cx="934402" cy="8610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sp>
        <p:nvSpPr>
          <p:cNvPr id="146" name="Shape 293"/>
          <p:cNvSpPr>
            <a:spLocks noChangeArrowheads="1"/>
          </p:cNvSpPr>
          <p:nvPr/>
        </p:nvSpPr>
        <p:spPr bwMode="auto">
          <a:xfrm>
            <a:off x="1313494" y="3039738"/>
            <a:ext cx="2892816" cy="4124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wrap="square" lIns="30480" tIns="30480" rIns="30480" bIns="30480" anchor="ctr">
            <a:spAutoFit/>
          </a:bodyPr>
          <a:lstStyle>
            <a:lvl1pPr>
              <a:defRPr sz="5000">
                <a:solidFill>
                  <a:srgbClr val="000000"/>
                </a:solidFill>
                <a:latin typeface="Helvetica Light" charset="0"/>
                <a:ea typeface="MS PGothic" panose="020B0600070205080204" pitchFamily="34" charset="-128"/>
                <a:sym typeface="Helvetica Light" charset="0"/>
              </a:defRPr>
            </a:lvl1pPr>
            <a:lvl2pPr marL="742950" indent="-285750">
              <a:defRPr sz="5000">
                <a:solidFill>
                  <a:srgbClr val="000000"/>
                </a:solidFill>
                <a:latin typeface="Helvetica Light" charset="0"/>
                <a:ea typeface="MS PGothic" panose="020B0600070205080204" pitchFamily="34" charset="-128"/>
                <a:sym typeface="Helvetica Light" charset="0"/>
              </a:defRPr>
            </a:lvl2pPr>
            <a:lvl3pPr marL="1143000" indent="-228600">
              <a:defRPr sz="5000">
                <a:solidFill>
                  <a:srgbClr val="000000"/>
                </a:solidFill>
                <a:latin typeface="Helvetica Light" charset="0"/>
                <a:ea typeface="MS PGothic" panose="020B0600070205080204" pitchFamily="34" charset="-128"/>
                <a:sym typeface="Helvetica Light" charset="0"/>
              </a:defRPr>
            </a:lvl3pPr>
            <a:lvl4pPr marL="1600200" indent="-228600">
              <a:defRPr sz="5000">
                <a:solidFill>
                  <a:srgbClr val="000000"/>
                </a:solidFill>
                <a:latin typeface="Helvetica Light" charset="0"/>
                <a:ea typeface="MS PGothic" panose="020B0600070205080204" pitchFamily="34" charset="-128"/>
                <a:sym typeface="Helvetica Light" charset="0"/>
              </a:defRPr>
            </a:lvl4pPr>
            <a:lvl5pPr marL="2057400" indent="-228600">
              <a:defRPr sz="5000">
                <a:solidFill>
                  <a:srgbClr val="000000"/>
                </a:solidFill>
                <a:latin typeface="Helvetica Light" charset="0"/>
                <a:ea typeface="MS PGothic" panose="020B0600070205080204" pitchFamily="34" charset="-128"/>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9pPr>
          </a:lstStyle>
          <a:p>
            <a:pPr eaLnBrk="1"/>
            <a:r>
              <a:rPr lang="en-US" altLang="en-US" sz="2280" dirty="0">
                <a:solidFill>
                  <a:schemeClr val="tx1"/>
                </a:solidFill>
                <a:latin typeface="Helvetica" panose="020B0604020202020204" pitchFamily="34" charset="0"/>
                <a:sym typeface="Helvetica" panose="020B0604020202020204" pitchFamily="34" charset="0"/>
              </a:rPr>
              <a:t>DevOps Productivity</a:t>
            </a:r>
          </a:p>
        </p:txBody>
      </p:sp>
      <p:sp>
        <p:nvSpPr>
          <p:cNvPr id="148" name="Shape 294"/>
          <p:cNvSpPr>
            <a:spLocks noChangeArrowheads="1"/>
          </p:cNvSpPr>
          <p:nvPr/>
        </p:nvSpPr>
        <p:spPr bwMode="auto">
          <a:xfrm>
            <a:off x="1313330" y="1689570"/>
            <a:ext cx="3264210" cy="4124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wrap="square" lIns="30480" tIns="30480" rIns="30480" bIns="30480" anchor="ctr">
            <a:spAutoFit/>
          </a:bodyPr>
          <a:lstStyle>
            <a:lvl1pPr>
              <a:defRPr sz="5000">
                <a:solidFill>
                  <a:srgbClr val="000000"/>
                </a:solidFill>
                <a:latin typeface="Helvetica Light" charset="0"/>
                <a:ea typeface="MS PGothic" panose="020B0600070205080204" pitchFamily="34" charset="-128"/>
                <a:sym typeface="Helvetica Light" charset="0"/>
              </a:defRPr>
            </a:lvl1pPr>
            <a:lvl2pPr marL="742950" indent="-285750">
              <a:defRPr sz="5000">
                <a:solidFill>
                  <a:srgbClr val="000000"/>
                </a:solidFill>
                <a:latin typeface="Helvetica Light" charset="0"/>
                <a:ea typeface="MS PGothic" panose="020B0600070205080204" pitchFamily="34" charset="-128"/>
                <a:sym typeface="Helvetica Light" charset="0"/>
              </a:defRPr>
            </a:lvl2pPr>
            <a:lvl3pPr marL="1143000" indent="-228600">
              <a:defRPr sz="5000">
                <a:solidFill>
                  <a:srgbClr val="000000"/>
                </a:solidFill>
                <a:latin typeface="Helvetica Light" charset="0"/>
                <a:ea typeface="MS PGothic" panose="020B0600070205080204" pitchFamily="34" charset="-128"/>
                <a:sym typeface="Helvetica Light" charset="0"/>
              </a:defRPr>
            </a:lvl3pPr>
            <a:lvl4pPr marL="1600200" indent="-228600">
              <a:defRPr sz="5000">
                <a:solidFill>
                  <a:srgbClr val="000000"/>
                </a:solidFill>
                <a:latin typeface="Helvetica Light" charset="0"/>
                <a:ea typeface="MS PGothic" panose="020B0600070205080204" pitchFamily="34" charset="-128"/>
                <a:sym typeface="Helvetica Light" charset="0"/>
              </a:defRPr>
            </a:lvl4pPr>
            <a:lvl5pPr marL="2057400" indent="-228600">
              <a:defRPr sz="5000">
                <a:solidFill>
                  <a:srgbClr val="000000"/>
                </a:solidFill>
                <a:latin typeface="Helvetica Light" charset="0"/>
                <a:ea typeface="MS PGothic" panose="020B0600070205080204" pitchFamily="34" charset="-128"/>
                <a:sym typeface="Helvetica Light" charset="0"/>
              </a:defRPr>
            </a:lvl5pPr>
            <a:lvl6pPr marL="2514600" indent="-228600" defTabSz="8255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6pPr>
            <a:lvl7pPr marL="2971800" indent="-228600" defTabSz="8255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7pPr>
            <a:lvl8pPr marL="3429000" indent="-228600" defTabSz="8255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8pPr>
            <a:lvl9pPr marL="3886200" indent="-228600" defTabSz="825500" eaLnBrk="0" fontAlgn="base" hangingPunct="0">
              <a:spcBef>
                <a:spcPct val="0"/>
              </a:spcBef>
              <a:spcAft>
                <a:spcPct val="0"/>
              </a:spcAft>
              <a:defRPr sz="5000">
                <a:solidFill>
                  <a:srgbClr val="000000"/>
                </a:solidFill>
                <a:latin typeface="Helvetica Light" charset="0"/>
                <a:ea typeface="MS PGothic" panose="020B0600070205080204" pitchFamily="34" charset="-128"/>
                <a:sym typeface="Helvetica Light" charset="0"/>
              </a:defRPr>
            </a:lvl9pPr>
          </a:lstStyle>
          <a:p>
            <a:pPr eaLnBrk="1"/>
            <a:r>
              <a:rPr lang="en-US" altLang="en-US" sz="2280" dirty="0">
                <a:solidFill>
                  <a:schemeClr val="tx1"/>
                </a:solidFill>
                <a:latin typeface="Helvetica" panose="020B0604020202020204" pitchFamily="34" charset="0"/>
                <a:sym typeface="Helvetica" panose="020B0604020202020204" pitchFamily="34" charset="0"/>
              </a:rPr>
              <a:t>Choice with Consistency</a:t>
            </a:r>
          </a:p>
        </p:txBody>
      </p:sp>
      <p:pic>
        <p:nvPicPr>
          <p:cNvPr id="149" name="pasted-image.png"/>
          <p:cNvPicPr>
            <a:picLocks noChangeAspect="1"/>
          </p:cNvPicPr>
          <p:nvPr/>
        </p:nvPicPr>
        <p:blipFill>
          <a:blip r:embed="rId36">
            <a:extLst>
              <a:ext uri="{28A0092B-C50C-407E-A947-70E740481C1C}">
                <a14:useLocalDpi xmlns:a14="http://schemas.microsoft.com/office/drawing/2010/main" val="0"/>
              </a:ext>
            </a:extLst>
          </a:blip>
          <a:srcRect/>
          <a:stretch>
            <a:fillRect/>
          </a:stretch>
        </p:blipFill>
        <p:spPr bwMode="auto">
          <a:xfrm>
            <a:off x="152401" y="1465724"/>
            <a:ext cx="934754" cy="8601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sp>
        <p:nvSpPr>
          <p:cNvPr id="120" name="Slide Number Placeholder 3"/>
          <p:cNvSpPr txBox="1">
            <a:spLocks/>
          </p:cNvSpPr>
          <p:nvPr/>
        </p:nvSpPr>
        <p:spPr bwMode="auto">
          <a:xfrm>
            <a:off x="11115352" y="7952998"/>
            <a:ext cx="3413760" cy="27660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US"/>
            </a:defPPr>
            <a:lvl1pPr algn="r" rtl="0" eaLnBrk="0" fontAlgn="base" hangingPunct="0">
              <a:spcBef>
                <a:spcPct val="0"/>
              </a:spcBef>
              <a:spcAft>
                <a:spcPct val="0"/>
              </a:spcAft>
              <a:defRPr sz="900" kern="1200">
                <a:solidFill>
                  <a:srgbClr val="004266"/>
                </a:solidFill>
                <a:latin typeface="Arial" pitchFamily="34" charset="0"/>
                <a:ea typeface="ヒラギノ角ゴ Pro W3" charset="-128"/>
                <a:cs typeface="+mn-cs"/>
              </a:defRPr>
            </a:lvl1pPr>
            <a:lvl2pPr marL="457200" algn="l" rtl="0" fontAlgn="base">
              <a:spcBef>
                <a:spcPct val="0"/>
              </a:spcBef>
              <a:spcAft>
                <a:spcPct val="0"/>
              </a:spcAft>
              <a:defRPr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ern="1200">
                <a:solidFill>
                  <a:schemeClr val="tx1"/>
                </a:solidFill>
                <a:latin typeface="Arial" pitchFamily="34" charset="0"/>
                <a:ea typeface="ヒラギノ角ゴ Pro W3" charset="-128"/>
                <a:cs typeface="+mn-cs"/>
              </a:defRPr>
            </a:lvl5pPr>
            <a:lvl6pPr marL="2286000" algn="l" defTabSz="914400" rtl="0" eaLnBrk="1" latinLnBrk="0" hangingPunct="1">
              <a:defRPr kern="1200">
                <a:solidFill>
                  <a:schemeClr val="tx1"/>
                </a:solidFill>
                <a:latin typeface="Arial" pitchFamily="34" charset="0"/>
                <a:ea typeface="ヒラギノ角ゴ Pro W3" charset="-128"/>
                <a:cs typeface="+mn-cs"/>
              </a:defRPr>
            </a:lvl6pPr>
            <a:lvl7pPr marL="2743200" algn="l" defTabSz="914400" rtl="0" eaLnBrk="1" latinLnBrk="0" hangingPunct="1">
              <a:defRPr kern="1200">
                <a:solidFill>
                  <a:schemeClr val="tx1"/>
                </a:solidFill>
                <a:latin typeface="Arial" pitchFamily="34" charset="0"/>
                <a:ea typeface="ヒラギノ角ゴ Pro W3" charset="-128"/>
                <a:cs typeface="+mn-cs"/>
              </a:defRPr>
            </a:lvl7pPr>
            <a:lvl8pPr marL="3200400" algn="l" defTabSz="914400" rtl="0" eaLnBrk="1" latinLnBrk="0" hangingPunct="1">
              <a:defRPr kern="1200">
                <a:solidFill>
                  <a:schemeClr val="tx1"/>
                </a:solidFill>
                <a:latin typeface="Arial" pitchFamily="34" charset="0"/>
                <a:ea typeface="ヒラギノ角ゴ Pro W3" charset="-128"/>
                <a:cs typeface="+mn-cs"/>
              </a:defRPr>
            </a:lvl8pPr>
            <a:lvl9pPr marL="3657600" algn="l" defTabSz="914400" rtl="0" eaLnBrk="1" latinLnBrk="0" hangingPunct="1">
              <a:defRPr kern="1200">
                <a:solidFill>
                  <a:schemeClr val="tx1"/>
                </a:solidFill>
                <a:latin typeface="Arial" pitchFamily="34" charset="0"/>
                <a:ea typeface="ヒラギノ角ゴ Pro W3" charset="-128"/>
                <a:cs typeface="+mn-cs"/>
              </a:defRPr>
            </a:lvl9pPr>
          </a:lstStyle>
          <a:p>
            <a:r>
              <a:rPr lang="en-US" sz="1440" dirty="0"/>
              <a:t>IBM Confidential   |   Page </a:t>
            </a:r>
            <a:fld id="{D789DF4D-534F-0240-9246-F752295AE04C}" type="slidenum">
              <a:rPr lang="en-US" sz="1440" smtClean="0"/>
              <a:t>17</a:t>
            </a:fld>
            <a:endParaRPr lang="en-US" sz="1440" dirty="0"/>
          </a:p>
        </p:txBody>
      </p:sp>
    </p:spTree>
    <p:extLst>
      <p:ext uri="{BB962C8B-B14F-4D97-AF65-F5344CB8AC3E}">
        <p14:creationId xmlns:p14="http://schemas.microsoft.com/office/powerpoint/2010/main" val="160406682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a:picLocks noChangeAspect="1"/>
          </p:cNvPicPr>
          <p:nvPr/>
        </p:nvPicPr>
        <p:blipFill>
          <a:blip r:embed="rId3"/>
          <a:stretch>
            <a:fillRect/>
          </a:stretch>
        </p:blipFill>
        <p:spPr>
          <a:xfrm>
            <a:off x="1171273" y="1210345"/>
            <a:ext cx="11438437" cy="6881609"/>
          </a:xfrm>
          <a:prstGeom prst="rect">
            <a:avLst/>
          </a:prstGeom>
        </p:spPr>
      </p:pic>
      <p:sp>
        <p:nvSpPr>
          <p:cNvPr id="100" name="Title 1"/>
          <p:cNvSpPr>
            <a:spLocks noGrp="1"/>
          </p:cNvSpPr>
          <p:nvPr>
            <p:ph type="title"/>
          </p:nvPr>
        </p:nvSpPr>
        <p:spPr>
          <a:xfrm>
            <a:off x="1046670" y="43808"/>
            <a:ext cx="12153758" cy="609521"/>
          </a:xfrm>
          <a:noFill/>
          <a:ln w="9525">
            <a:noFill/>
            <a:miter lim="800000"/>
            <a:headEnd/>
            <a:tailEnd/>
          </a:ln>
          <a:effectLst/>
        </p:spPr>
        <p:txBody>
          <a:bodyPr vert="horz" wrap="square" lIns="0" tIns="0" rIns="0" bIns="0" numCol="1" anchor="ctr" anchorCtr="0" compatLnSpc="1">
            <a:prstTxWarp prst="textNoShape">
              <a:avLst/>
            </a:prstTxWarp>
          </a:bodyPr>
          <a:lstStyle/>
          <a:p>
            <a:r>
              <a:rPr lang="en-US" sz="2560" dirty="0">
                <a:solidFill>
                  <a:schemeClr val="tx1"/>
                </a:solidFill>
              </a:rPr>
              <a:t>IBM </a:t>
            </a:r>
            <a:r>
              <a:rPr lang="en-US" sz="2560" dirty="0" err="1">
                <a:solidFill>
                  <a:schemeClr val="tx1"/>
                </a:solidFill>
              </a:rPr>
              <a:t>Bluemix</a:t>
            </a:r>
            <a:r>
              <a:rPr lang="en-US" sz="2560" dirty="0">
                <a:solidFill>
                  <a:schemeClr val="tx1"/>
                </a:solidFill>
              </a:rPr>
              <a:t> – Open Ecosystem for Innovation</a:t>
            </a:r>
          </a:p>
        </p:txBody>
      </p:sp>
      <p:sp>
        <p:nvSpPr>
          <p:cNvPr id="103" name="Textfeld 4"/>
          <p:cNvSpPr txBox="1"/>
          <p:nvPr/>
        </p:nvSpPr>
        <p:spPr>
          <a:xfrm>
            <a:off x="762000" y="1697334"/>
            <a:ext cx="3241229" cy="1446550"/>
          </a:xfrm>
          <a:prstGeom prst="rect">
            <a:avLst/>
          </a:prstGeom>
          <a:noFill/>
        </p:spPr>
        <p:txBody>
          <a:bodyPr wrap="square" rtlCol="0">
            <a:spAutoFit/>
          </a:bodyPr>
          <a:lstStyle/>
          <a:p>
            <a:pPr defTabSz="495300" eaLnBrk="0" hangingPunct="0"/>
            <a:r>
              <a:rPr lang="de-DE" sz="2800" u="sng" dirty="0">
                <a:solidFill>
                  <a:srgbClr val="000000"/>
                </a:solidFill>
                <a:latin typeface="Arial Hebrew" charset="-79"/>
                <a:ea typeface="Arial Hebrew" charset="-79"/>
                <a:cs typeface="Arial Hebrew" charset="-79"/>
                <a:sym typeface="Helvetica Light" charset="0"/>
              </a:rPr>
              <a:t>Choice</a:t>
            </a:r>
          </a:p>
          <a:p>
            <a:pPr marL="171450" indent="-171450" defTabSz="495300" eaLnBrk="0" hangingPunct="0">
              <a:buFont typeface="Arial" panose="020B0604020202020204" pitchFamily="34" charset="0"/>
              <a:buChar char="•"/>
            </a:pPr>
            <a:r>
              <a:rPr lang="de-DE" sz="2000" dirty="0">
                <a:solidFill>
                  <a:srgbClr val="000000"/>
                </a:solidFill>
                <a:latin typeface="Arial Hebrew" charset="-79"/>
                <a:ea typeface="Arial Hebrew" charset="-79"/>
                <a:cs typeface="Arial Hebrew" charset="-79"/>
                <a:sym typeface="Helvetica Light" charset="0"/>
              </a:rPr>
              <a:t>Compute</a:t>
            </a:r>
          </a:p>
          <a:p>
            <a:pPr marL="171450" indent="-171450" defTabSz="495300" eaLnBrk="0" hangingPunct="0">
              <a:buFont typeface="Arial" panose="020B0604020202020204" pitchFamily="34" charset="0"/>
              <a:buChar char="•"/>
            </a:pPr>
            <a:r>
              <a:rPr lang="de-DE" sz="2000" dirty="0">
                <a:solidFill>
                  <a:srgbClr val="000000"/>
                </a:solidFill>
                <a:latin typeface="Arial Hebrew" charset="-79"/>
                <a:ea typeface="Arial Hebrew" charset="-79"/>
                <a:cs typeface="Arial Hebrew" charset="-79"/>
                <a:sym typeface="Helvetica Light" charset="0"/>
              </a:rPr>
              <a:t>Runtime</a:t>
            </a:r>
          </a:p>
          <a:p>
            <a:pPr marL="171450" indent="-171450" defTabSz="495300" eaLnBrk="0" hangingPunct="0">
              <a:buFont typeface="Arial" panose="020B0604020202020204" pitchFamily="34" charset="0"/>
              <a:buChar char="•"/>
            </a:pPr>
            <a:r>
              <a:rPr lang="de-DE" sz="2000" dirty="0">
                <a:solidFill>
                  <a:srgbClr val="000000"/>
                </a:solidFill>
                <a:latin typeface="Arial Hebrew" charset="-79"/>
                <a:ea typeface="Arial Hebrew" charset="-79"/>
                <a:cs typeface="Arial Hebrew" charset="-79"/>
                <a:sym typeface="Helvetica Light" charset="0"/>
              </a:rPr>
              <a:t>Deployment</a:t>
            </a:r>
          </a:p>
        </p:txBody>
      </p:sp>
      <p:sp>
        <p:nvSpPr>
          <p:cNvPr id="104" name="Textfeld 54"/>
          <p:cNvSpPr txBox="1"/>
          <p:nvPr/>
        </p:nvSpPr>
        <p:spPr>
          <a:xfrm>
            <a:off x="9574114" y="5356006"/>
            <a:ext cx="4151141" cy="1446550"/>
          </a:xfrm>
          <a:prstGeom prst="rect">
            <a:avLst/>
          </a:prstGeom>
          <a:noFill/>
        </p:spPr>
        <p:txBody>
          <a:bodyPr wrap="square" rtlCol="0">
            <a:spAutoFit/>
          </a:bodyPr>
          <a:lstStyle/>
          <a:p>
            <a:pPr defTabSz="495300" eaLnBrk="0" hangingPunct="0"/>
            <a:r>
              <a:rPr lang="de-DE" sz="2800" u="sng" dirty="0">
                <a:solidFill>
                  <a:srgbClr val="000000"/>
                </a:solidFill>
                <a:latin typeface="Arial Hebrew" charset="-79"/>
                <a:ea typeface="Arial Hebrew" charset="-79"/>
                <a:cs typeface="Arial Hebrew" charset="-79"/>
                <a:sym typeface="Helvetica Light" charset="0"/>
              </a:rPr>
              <a:t>Extensible</a:t>
            </a:r>
          </a:p>
          <a:p>
            <a:pPr marL="171450" indent="-171450" defTabSz="495300" eaLnBrk="0" hangingPunct="0">
              <a:buFont typeface="Arial" panose="020B0604020202020204" pitchFamily="34" charset="0"/>
              <a:buChar char="•"/>
            </a:pPr>
            <a:r>
              <a:rPr lang="de-DE" sz="2000" dirty="0" err="1">
                <a:solidFill>
                  <a:srgbClr val="000000"/>
                </a:solidFill>
                <a:latin typeface="Arial Hebrew" charset="-79"/>
                <a:ea typeface="Arial Hebrew" charset="-79"/>
                <a:cs typeface="Arial Hebrew" charset="-79"/>
                <a:sym typeface="Helvetica Light" charset="0"/>
              </a:rPr>
              <a:t>OpenSource</a:t>
            </a:r>
            <a:endParaRPr lang="de-DE" sz="2000" dirty="0">
              <a:solidFill>
                <a:srgbClr val="000000"/>
              </a:solidFill>
              <a:latin typeface="Arial Hebrew" charset="-79"/>
              <a:ea typeface="Arial Hebrew" charset="-79"/>
              <a:cs typeface="Arial Hebrew" charset="-79"/>
              <a:sym typeface="Helvetica Light" charset="0"/>
            </a:endParaRPr>
          </a:p>
          <a:p>
            <a:pPr marL="171450" indent="-171450" defTabSz="495300" eaLnBrk="0" hangingPunct="0">
              <a:buFont typeface="Arial" panose="020B0604020202020204" pitchFamily="34" charset="0"/>
              <a:buChar char="•"/>
            </a:pPr>
            <a:r>
              <a:rPr lang="de-DE" sz="2000" dirty="0">
                <a:solidFill>
                  <a:srgbClr val="000000"/>
                </a:solidFill>
                <a:latin typeface="Arial Hebrew" charset="-79"/>
                <a:ea typeface="Arial Hebrew" charset="-79"/>
                <a:cs typeface="Arial Hebrew" charset="-79"/>
                <a:sym typeface="Helvetica Light" charset="0"/>
              </a:rPr>
              <a:t>Custom </a:t>
            </a:r>
            <a:r>
              <a:rPr lang="de-DE" sz="2000" dirty="0" err="1">
                <a:solidFill>
                  <a:srgbClr val="000000"/>
                </a:solidFill>
                <a:latin typeface="Arial Hebrew" charset="-79"/>
                <a:ea typeface="Arial Hebrew" charset="-79"/>
                <a:cs typeface="Arial Hebrew" charset="-79"/>
                <a:sym typeface="Helvetica Light" charset="0"/>
              </a:rPr>
              <a:t>API‘s</a:t>
            </a:r>
            <a:endParaRPr lang="de-DE" sz="2000" dirty="0">
              <a:solidFill>
                <a:srgbClr val="000000"/>
              </a:solidFill>
              <a:latin typeface="Arial Hebrew" charset="-79"/>
              <a:ea typeface="Arial Hebrew" charset="-79"/>
              <a:cs typeface="Arial Hebrew" charset="-79"/>
              <a:sym typeface="Helvetica Light" charset="0"/>
            </a:endParaRPr>
          </a:p>
          <a:p>
            <a:pPr marL="171450" indent="-171450" defTabSz="495300" eaLnBrk="0" hangingPunct="0">
              <a:buFont typeface="Arial" panose="020B0604020202020204" pitchFamily="34" charset="0"/>
              <a:buChar char="•"/>
            </a:pPr>
            <a:r>
              <a:rPr lang="de-DE" sz="2000" dirty="0" err="1">
                <a:solidFill>
                  <a:srgbClr val="000000"/>
                </a:solidFill>
                <a:latin typeface="Arial Hebrew" charset="-79"/>
                <a:ea typeface="Arial Hebrew" charset="-79"/>
                <a:cs typeface="Arial Hebrew" charset="-79"/>
                <a:sym typeface="Helvetica Light" charset="0"/>
              </a:rPr>
              <a:t>Monetize</a:t>
            </a:r>
            <a:r>
              <a:rPr lang="de-DE" sz="2000" dirty="0">
                <a:solidFill>
                  <a:srgbClr val="000000"/>
                </a:solidFill>
                <a:latin typeface="Arial Hebrew" charset="-79"/>
                <a:ea typeface="Arial Hebrew" charset="-79"/>
                <a:cs typeface="Arial Hebrew" charset="-79"/>
                <a:sym typeface="Helvetica Light" charset="0"/>
              </a:rPr>
              <a:t> </a:t>
            </a:r>
            <a:r>
              <a:rPr lang="de-DE" sz="2000" dirty="0" err="1">
                <a:solidFill>
                  <a:srgbClr val="000000"/>
                </a:solidFill>
                <a:latin typeface="Arial Hebrew" charset="-79"/>
                <a:ea typeface="Arial Hebrew" charset="-79"/>
                <a:cs typeface="Arial Hebrew" charset="-79"/>
                <a:sym typeface="Helvetica Light" charset="0"/>
              </a:rPr>
              <a:t>API‘s</a:t>
            </a:r>
            <a:endParaRPr lang="de-DE" sz="2000" dirty="0">
              <a:solidFill>
                <a:srgbClr val="000000"/>
              </a:solidFill>
              <a:latin typeface="Arial Hebrew" charset="-79"/>
              <a:ea typeface="Arial Hebrew" charset="-79"/>
              <a:cs typeface="Arial Hebrew" charset="-79"/>
              <a:sym typeface="Helvetica Light" charset="0"/>
            </a:endParaRPr>
          </a:p>
        </p:txBody>
      </p:sp>
      <p:sp>
        <p:nvSpPr>
          <p:cNvPr id="105" name="Textfeld 46"/>
          <p:cNvSpPr txBox="1"/>
          <p:nvPr/>
        </p:nvSpPr>
        <p:spPr>
          <a:xfrm>
            <a:off x="9574114" y="1747025"/>
            <a:ext cx="4499756" cy="1581972"/>
          </a:xfrm>
          <a:prstGeom prst="rect">
            <a:avLst/>
          </a:prstGeom>
          <a:noFill/>
        </p:spPr>
        <p:txBody>
          <a:bodyPr wrap="square" rtlCol="0">
            <a:spAutoFit/>
          </a:bodyPr>
          <a:lstStyle/>
          <a:p>
            <a:pPr defTabSz="495300" eaLnBrk="0" hangingPunct="0"/>
            <a:r>
              <a:rPr lang="de-DE" sz="2800" u="sng" dirty="0" err="1">
                <a:solidFill>
                  <a:srgbClr val="000000"/>
                </a:solidFill>
                <a:latin typeface="Arial Hebrew" charset="-79"/>
                <a:ea typeface="Arial Hebrew" charset="-79"/>
                <a:cs typeface="Arial Hebrew" charset="-79"/>
                <a:sym typeface="Helvetica Light" charset="0"/>
              </a:rPr>
              <a:t>Composable</a:t>
            </a:r>
            <a:r>
              <a:rPr lang="de-DE" sz="2800" u="sng" dirty="0">
                <a:solidFill>
                  <a:srgbClr val="000000"/>
                </a:solidFill>
                <a:latin typeface="Arial Hebrew" charset="-79"/>
                <a:ea typeface="Arial Hebrew" charset="-79"/>
                <a:cs typeface="Arial Hebrew" charset="-79"/>
                <a:sym typeface="Helvetica Light" charset="0"/>
              </a:rPr>
              <a:t> </a:t>
            </a:r>
            <a:br>
              <a:rPr lang="de-DE" sz="2800" u="sng" dirty="0">
                <a:solidFill>
                  <a:srgbClr val="000000"/>
                </a:solidFill>
                <a:latin typeface="Arial Hebrew" charset="-79"/>
                <a:ea typeface="Arial Hebrew" charset="-79"/>
                <a:cs typeface="Arial Hebrew" charset="-79"/>
                <a:sym typeface="Helvetica Light" charset="0"/>
              </a:rPr>
            </a:br>
            <a:r>
              <a:rPr lang="de-DE" sz="2000" dirty="0">
                <a:solidFill>
                  <a:srgbClr val="000000"/>
                </a:solidFill>
                <a:latin typeface="Arial Hebrew" charset="-79"/>
                <a:ea typeface="Arial Hebrew" charset="-79"/>
                <a:cs typeface="Arial Hebrew" charset="-79"/>
                <a:sym typeface="Helvetica Light" charset="0"/>
              </a:rPr>
              <a:t>140+ API‘s and services: </a:t>
            </a:r>
          </a:p>
          <a:p>
            <a:pPr defTabSz="495300" eaLnBrk="0" hangingPunct="0"/>
            <a:r>
              <a:rPr lang="de-DE" sz="2000" i="1" dirty="0">
                <a:solidFill>
                  <a:srgbClr val="000000"/>
                </a:solidFill>
                <a:latin typeface="Arial Hebrew" charset="-79"/>
                <a:ea typeface="Arial Hebrew" charset="-79"/>
                <a:cs typeface="Arial Hebrew" charset="-79"/>
                <a:sym typeface="Helvetica Light" charset="0"/>
              </a:rPr>
              <a:t>Watson, IoT, Analytics, DevOps, etc.</a:t>
            </a:r>
          </a:p>
          <a:p>
            <a:pPr defTabSz="495300" eaLnBrk="0" hangingPunct="0"/>
            <a:endParaRPr lang="de-DE" sz="2800" dirty="0">
              <a:solidFill>
                <a:srgbClr val="000000"/>
              </a:solidFill>
              <a:latin typeface="Arial Hebrew" charset="-79"/>
              <a:ea typeface="Arial Hebrew" charset="-79"/>
              <a:cs typeface="Arial Hebrew" charset="-79"/>
              <a:sym typeface="Helvetica Light" charset="0"/>
            </a:endParaRPr>
          </a:p>
        </p:txBody>
      </p:sp>
      <p:sp>
        <p:nvSpPr>
          <p:cNvPr id="106" name="Textfeld 46"/>
          <p:cNvSpPr txBox="1"/>
          <p:nvPr/>
        </p:nvSpPr>
        <p:spPr>
          <a:xfrm>
            <a:off x="643280" y="5242655"/>
            <a:ext cx="4527608" cy="2185214"/>
          </a:xfrm>
          <a:prstGeom prst="rect">
            <a:avLst/>
          </a:prstGeom>
          <a:noFill/>
        </p:spPr>
        <p:txBody>
          <a:bodyPr wrap="square" rtlCol="0">
            <a:spAutoFit/>
          </a:bodyPr>
          <a:lstStyle/>
          <a:p>
            <a:pPr defTabSz="495300" eaLnBrk="0" hangingPunct="0"/>
            <a:r>
              <a:rPr lang="de-DE" sz="2800" u="sng" dirty="0">
                <a:solidFill>
                  <a:srgbClr val="000000"/>
                </a:solidFill>
                <a:latin typeface="Arial Hebrew" charset="-79"/>
                <a:ea typeface="Arial Hebrew" charset="-79"/>
                <a:cs typeface="Arial Hebrew" charset="-79"/>
                <a:sym typeface="Helvetica Light" charset="0"/>
              </a:rPr>
              <a:t>Game </a:t>
            </a:r>
            <a:r>
              <a:rPr lang="de-DE" sz="2800" u="sng" dirty="0" err="1">
                <a:solidFill>
                  <a:srgbClr val="000000"/>
                </a:solidFill>
                <a:latin typeface="Arial Hebrew" charset="-79"/>
                <a:ea typeface="Arial Hebrew" charset="-79"/>
                <a:cs typeface="Arial Hebrew" charset="-79"/>
                <a:sym typeface="Helvetica Light" charset="0"/>
              </a:rPr>
              <a:t>Changing</a:t>
            </a:r>
            <a:endParaRPr lang="de-DE" sz="2800" dirty="0">
              <a:solidFill>
                <a:srgbClr val="000000"/>
              </a:solidFill>
              <a:latin typeface="Arial Hebrew" charset="-79"/>
              <a:ea typeface="Arial Hebrew" charset="-79"/>
              <a:cs typeface="Arial Hebrew" charset="-79"/>
              <a:sym typeface="Helvetica Light" charset="0"/>
            </a:endParaRPr>
          </a:p>
          <a:p>
            <a:pPr marL="171450" indent="-171450" defTabSz="495300" eaLnBrk="0" hangingPunct="0">
              <a:buFont typeface="Arial" charset="0"/>
              <a:buChar char="•"/>
            </a:pPr>
            <a:r>
              <a:rPr lang="en-US" sz="1800" b="1" dirty="0">
                <a:solidFill>
                  <a:srgbClr val="000000"/>
                </a:solidFill>
                <a:latin typeface="Arial Hebrew" charset="-79"/>
                <a:ea typeface="Arial Hebrew" charset="-79"/>
                <a:cs typeface="Arial Hebrew" charset="-79"/>
                <a:sym typeface="Helvetica Light" charset="0"/>
              </a:rPr>
              <a:t>Faster Time to Value</a:t>
            </a:r>
            <a:r>
              <a:rPr lang="en-US" sz="1800" dirty="0">
                <a:solidFill>
                  <a:srgbClr val="000000"/>
                </a:solidFill>
                <a:latin typeface="Arial Hebrew" charset="-79"/>
                <a:ea typeface="Arial Hebrew" charset="-79"/>
                <a:cs typeface="Arial Hebrew" charset="-79"/>
                <a:sym typeface="Helvetica Light" charset="0"/>
              </a:rPr>
              <a:t>: </a:t>
            </a:r>
            <a:r>
              <a:rPr lang="en-US" sz="1800" i="1" dirty="0">
                <a:solidFill>
                  <a:srgbClr val="000000"/>
                </a:solidFill>
                <a:latin typeface="Arial Hebrew" charset="-79"/>
                <a:ea typeface="Arial Hebrew" charset="-79"/>
                <a:cs typeface="Arial Hebrew" charset="-79"/>
                <a:sym typeface="Helvetica Light" charset="0"/>
              </a:rPr>
              <a:t>Decreased delivery times from 6 months to 2 weeks</a:t>
            </a:r>
            <a:endParaRPr lang="en-US" sz="1800" b="1" i="1" dirty="0">
              <a:solidFill>
                <a:srgbClr val="000000"/>
              </a:solidFill>
              <a:latin typeface="Arial Hebrew" charset="-79"/>
              <a:ea typeface="Arial Hebrew" charset="-79"/>
              <a:cs typeface="Arial Hebrew" charset="-79"/>
              <a:sym typeface="Helvetica Light" charset="0"/>
            </a:endParaRPr>
          </a:p>
          <a:p>
            <a:pPr marL="171450" indent="-171450" defTabSz="495300" eaLnBrk="0" hangingPunct="0">
              <a:buFont typeface="Arial" charset="0"/>
              <a:buChar char="•"/>
            </a:pPr>
            <a:r>
              <a:rPr lang="en-US" sz="1800" b="1" dirty="0">
                <a:solidFill>
                  <a:srgbClr val="000000"/>
                </a:solidFill>
                <a:latin typeface="Arial Hebrew" charset="-79"/>
                <a:ea typeface="Arial Hebrew" charset="-79"/>
                <a:cs typeface="Arial Hebrew" charset="-79"/>
                <a:sym typeface="Helvetica Light" charset="0"/>
              </a:rPr>
              <a:t>Integrated Insights</a:t>
            </a:r>
            <a:r>
              <a:rPr lang="en-US" sz="1800" dirty="0">
                <a:solidFill>
                  <a:srgbClr val="000000"/>
                </a:solidFill>
                <a:latin typeface="Arial Hebrew" charset="-79"/>
                <a:ea typeface="Arial Hebrew" charset="-79"/>
                <a:cs typeface="Arial Hebrew" charset="-79"/>
                <a:sym typeface="Helvetica Light" charset="0"/>
              </a:rPr>
              <a:t>; </a:t>
            </a:r>
            <a:r>
              <a:rPr lang="en-US" sz="1800" i="1" dirty="0">
                <a:solidFill>
                  <a:srgbClr val="000000"/>
                </a:solidFill>
                <a:latin typeface="Arial Hebrew" charset="-79"/>
                <a:ea typeface="Arial Hebrew" charset="-79"/>
                <a:cs typeface="Arial Hebrew" charset="-79"/>
                <a:sym typeface="Helvetica Light" charset="0"/>
              </a:rPr>
              <a:t>A travel company increased bookings  by 146%</a:t>
            </a:r>
            <a:endParaRPr lang="en-US" sz="1800" b="1" i="1" dirty="0">
              <a:solidFill>
                <a:srgbClr val="000000"/>
              </a:solidFill>
              <a:latin typeface="Arial Hebrew" charset="-79"/>
              <a:ea typeface="Arial Hebrew" charset="-79"/>
              <a:cs typeface="Arial Hebrew" charset="-79"/>
              <a:sym typeface="Helvetica Light" charset="0"/>
            </a:endParaRPr>
          </a:p>
          <a:p>
            <a:pPr marL="171450" indent="-171450" defTabSz="495300" eaLnBrk="0" hangingPunct="0">
              <a:buFont typeface="Arial" charset="0"/>
              <a:buChar char="•"/>
            </a:pPr>
            <a:r>
              <a:rPr lang="en-US" sz="1800" b="1" dirty="0">
                <a:solidFill>
                  <a:srgbClr val="000000"/>
                </a:solidFill>
                <a:latin typeface="Arial Hebrew" charset="-79"/>
                <a:ea typeface="Arial Hebrew" charset="-79"/>
                <a:cs typeface="Arial Hebrew" charset="-79"/>
                <a:sym typeface="Helvetica Light" charset="0"/>
              </a:rPr>
              <a:t>Customer Loyalty</a:t>
            </a:r>
            <a:r>
              <a:rPr lang="en-US" sz="1800" dirty="0">
                <a:solidFill>
                  <a:srgbClr val="000000"/>
                </a:solidFill>
                <a:latin typeface="Arial Hebrew" charset="-79"/>
                <a:ea typeface="Arial Hebrew" charset="-79"/>
                <a:cs typeface="Arial Hebrew" charset="-79"/>
                <a:sym typeface="Helvetica Light" charset="0"/>
              </a:rPr>
              <a:t>: An airline increased on time departure with new flight crew app</a:t>
            </a:r>
          </a:p>
        </p:txBody>
      </p:sp>
      <p:sp>
        <p:nvSpPr>
          <p:cNvPr id="9" name="Slide Number Placeholder 3"/>
          <p:cNvSpPr txBox="1">
            <a:spLocks/>
          </p:cNvSpPr>
          <p:nvPr/>
        </p:nvSpPr>
        <p:spPr bwMode="auto">
          <a:xfrm>
            <a:off x="11115352" y="7952998"/>
            <a:ext cx="3413760" cy="27660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US"/>
            </a:defPPr>
            <a:lvl1pPr algn="r" rtl="0" eaLnBrk="0" fontAlgn="base" hangingPunct="0">
              <a:spcBef>
                <a:spcPct val="0"/>
              </a:spcBef>
              <a:spcAft>
                <a:spcPct val="0"/>
              </a:spcAft>
              <a:defRPr sz="900" kern="1200">
                <a:solidFill>
                  <a:srgbClr val="004266"/>
                </a:solidFill>
                <a:latin typeface="Arial" pitchFamily="34" charset="0"/>
                <a:ea typeface="ヒラギノ角ゴ Pro W3" charset="-128"/>
                <a:cs typeface="+mn-cs"/>
              </a:defRPr>
            </a:lvl1pPr>
            <a:lvl2pPr marL="457200" algn="l" rtl="0" fontAlgn="base">
              <a:spcBef>
                <a:spcPct val="0"/>
              </a:spcBef>
              <a:spcAft>
                <a:spcPct val="0"/>
              </a:spcAft>
              <a:defRPr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ern="1200">
                <a:solidFill>
                  <a:schemeClr val="tx1"/>
                </a:solidFill>
                <a:latin typeface="Arial" pitchFamily="34" charset="0"/>
                <a:ea typeface="ヒラギノ角ゴ Pro W3" charset="-128"/>
                <a:cs typeface="+mn-cs"/>
              </a:defRPr>
            </a:lvl5pPr>
            <a:lvl6pPr marL="2286000" algn="l" defTabSz="914400" rtl="0" eaLnBrk="1" latinLnBrk="0" hangingPunct="1">
              <a:defRPr kern="1200">
                <a:solidFill>
                  <a:schemeClr val="tx1"/>
                </a:solidFill>
                <a:latin typeface="Arial" pitchFamily="34" charset="0"/>
                <a:ea typeface="ヒラギノ角ゴ Pro W3" charset="-128"/>
                <a:cs typeface="+mn-cs"/>
              </a:defRPr>
            </a:lvl6pPr>
            <a:lvl7pPr marL="2743200" algn="l" defTabSz="914400" rtl="0" eaLnBrk="1" latinLnBrk="0" hangingPunct="1">
              <a:defRPr kern="1200">
                <a:solidFill>
                  <a:schemeClr val="tx1"/>
                </a:solidFill>
                <a:latin typeface="Arial" pitchFamily="34" charset="0"/>
                <a:ea typeface="ヒラギノ角ゴ Pro W3" charset="-128"/>
                <a:cs typeface="+mn-cs"/>
              </a:defRPr>
            </a:lvl7pPr>
            <a:lvl8pPr marL="3200400" algn="l" defTabSz="914400" rtl="0" eaLnBrk="1" latinLnBrk="0" hangingPunct="1">
              <a:defRPr kern="1200">
                <a:solidFill>
                  <a:schemeClr val="tx1"/>
                </a:solidFill>
                <a:latin typeface="Arial" pitchFamily="34" charset="0"/>
                <a:ea typeface="ヒラギノ角ゴ Pro W3" charset="-128"/>
                <a:cs typeface="+mn-cs"/>
              </a:defRPr>
            </a:lvl8pPr>
            <a:lvl9pPr marL="3657600" algn="l" defTabSz="914400" rtl="0" eaLnBrk="1" latinLnBrk="0" hangingPunct="1">
              <a:defRPr kern="1200">
                <a:solidFill>
                  <a:schemeClr val="tx1"/>
                </a:solidFill>
                <a:latin typeface="Arial" pitchFamily="34" charset="0"/>
                <a:ea typeface="ヒラギノ角ゴ Pro W3" charset="-128"/>
                <a:cs typeface="+mn-cs"/>
              </a:defRPr>
            </a:lvl9pPr>
          </a:lstStyle>
          <a:p>
            <a:r>
              <a:rPr lang="en-US" sz="1440" dirty="0"/>
              <a:t>IBM Confidential   |   Page </a:t>
            </a:r>
            <a:fld id="{015C52D2-AF37-F743-BF2C-265B738EA59B}" type="slidenum">
              <a:rPr lang="en-US" sz="1440" smtClean="0"/>
              <a:t>18</a:t>
            </a:fld>
            <a:endParaRPr lang="en-US" sz="1440" dirty="0"/>
          </a:p>
        </p:txBody>
      </p:sp>
    </p:spTree>
    <p:extLst>
      <p:ext uri="{BB962C8B-B14F-4D97-AF65-F5344CB8AC3E}">
        <p14:creationId xmlns:p14="http://schemas.microsoft.com/office/powerpoint/2010/main" val="171378325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6737" y="7749059"/>
            <a:ext cx="1017803" cy="35702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0480" tIns="30480" rIns="30480" bIns="30480" numCol="1" spcCol="38100" rtlCol="0" anchor="ctr">
            <a:spAutoFit/>
          </a:bodyPr>
          <a:lstStyle/>
          <a:p>
            <a:pPr algn="ctr" defTabSz="495300" eaLnBrk="0" hangingPunct="0"/>
            <a:endParaRPr lang="en-US" sz="1920">
              <a:solidFill>
                <a:srgbClr val="FFFFFF"/>
              </a:solidFill>
              <a:sym typeface="Helvetica Light"/>
            </a:endParaRPr>
          </a:p>
        </p:txBody>
      </p:sp>
      <p:sp>
        <p:nvSpPr>
          <p:cNvPr id="7" name="Rectangle 6"/>
          <p:cNvSpPr/>
          <p:nvPr/>
        </p:nvSpPr>
        <p:spPr>
          <a:xfrm>
            <a:off x="12894609" y="940159"/>
            <a:ext cx="1017803" cy="35702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0480" tIns="30480" rIns="30480" bIns="30480" numCol="1" spcCol="38100" rtlCol="0" anchor="ctr">
            <a:spAutoFit/>
          </a:bodyPr>
          <a:lstStyle/>
          <a:p>
            <a:pPr algn="ctr" defTabSz="495300" eaLnBrk="0" hangingPunct="0"/>
            <a:endParaRPr lang="en-US" sz="1920">
              <a:solidFill>
                <a:srgbClr val="FFFFFF"/>
              </a:solidFill>
              <a:sym typeface="Helvetica Light"/>
            </a:endParaRPr>
          </a:p>
        </p:txBody>
      </p:sp>
      <p:sp>
        <p:nvSpPr>
          <p:cNvPr id="11" name="Title 1"/>
          <p:cNvSpPr>
            <a:spLocks noGrp="1"/>
          </p:cNvSpPr>
          <p:nvPr>
            <p:ph type="title"/>
          </p:nvPr>
        </p:nvSpPr>
        <p:spPr>
          <a:xfrm>
            <a:off x="1164539" y="43809"/>
            <a:ext cx="11941861" cy="718192"/>
          </a:xfrm>
          <a:noFill/>
          <a:ln w="9525">
            <a:noFill/>
            <a:miter lim="800000"/>
            <a:headEnd/>
            <a:tailEnd/>
          </a:ln>
          <a:effectLst/>
        </p:spPr>
        <p:txBody>
          <a:bodyPr vert="horz" wrap="square" lIns="0" tIns="0" rIns="0" bIns="0" numCol="1" anchor="ctr" anchorCtr="0" compatLnSpc="1">
            <a:prstTxWarp prst="textNoShape">
              <a:avLst/>
            </a:prstTxWarp>
          </a:bodyPr>
          <a:lstStyle/>
          <a:p>
            <a:r>
              <a:rPr lang="en-US" sz="2560" dirty="0">
                <a:solidFill>
                  <a:schemeClr val="tx1"/>
                </a:solidFill>
              </a:rPr>
              <a:t>IBM </a:t>
            </a:r>
            <a:r>
              <a:rPr lang="en-US" sz="2560" dirty="0" err="1">
                <a:solidFill>
                  <a:schemeClr val="tx1"/>
                </a:solidFill>
              </a:rPr>
              <a:t>Bluemix</a:t>
            </a:r>
            <a:r>
              <a:rPr lang="en-US" sz="2560" dirty="0">
                <a:solidFill>
                  <a:schemeClr val="tx1"/>
                </a:solidFill>
              </a:rPr>
              <a:t> +140 Services</a:t>
            </a:r>
          </a:p>
        </p:txBody>
      </p:sp>
      <p:sp>
        <p:nvSpPr>
          <p:cNvPr id="8" name="Slide Number Placeholder 3"/>
          <p:cNvSpPr txBox="1">
            <a:spLocks/>
          </p:cNvSpPr>
          <p:nvPr/>
        </p:nvSpPr>
        <p:spPr bwMode="auto">
          <a:xfrm>
            <a:off x="11115352" y="7952998"/>
            <a:ext cx="3413760" cy="27660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US"/>
            </a:defPPr>
            <a:lvl1pPr algn="r" rtl="0" eaLnBrk="0" fontAlgn="base" hangingPunct="0">
              <a:spcBef>
                <a:spcPct val="0"/>
              </a:spcBef>
              <a:spcAft>
                <a:spcPct val="0"/>
              </a:spcAft>
              <a:defRPr sz="900" kern="1200">
                <a:solidFill>
                  <a:srgbClr val="004266"/>
                </a:solidFill>
                <a:latin typeface="Arial" pitchFamily="34" charset="0"/>
                <a:ea typeface="ヒラギノ角ゴ Pro W3" charset="-128"/>
                <a:cs typeface="+mn-cs"/>
              </a:defRPr>
            </a:lvl1pPr>
            <a:lvl2pPr marL="457200" algn="l" rtl="0" fontAlgn="base">
              <a:spcBef>
                <a:spcPct val="0"/>
              </a:spcBef>
              <a:spcAft>
                <a:spcPct val="0"/>
              </a:spcAft>
              <a:defRPr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ern="1200">
                <a:solidFill>
                  <a:schemeClr val="tx1"/>
                </a:solidFill>
                <a:latin typeface="Arial" pitchFamily="34" charset="0"/>
                <a:ea typeface="ヒラギノ角ゴ Pro W3" charset="-128"/>
                <a:cs typeface="+mn-cs"/>
              </a:defRPr>
            </a:lvl5pPr>
            <a:lvl6pPr marL="2286000" algn="l" defTabSz="914400" rtl="0" eaLnBrk="1" latinLnBrk="0" hangingPunct="1">
              <a:defRPr kern="1200">
                <a:solidFill>
                  <a:schemeClr val="tx1"/>
                </a:solidFill>
                <a:latin typeface="Arial" pitchFamily="34" charset="0"/>
                <a:ea typeface="ヒラギノ角ゴ Pro W3" charset="-128"/>
                <a:cs typeface="+mn-cs"/>
              </a:defRPr>
            </a:lvl6pPr>
            <a:lvl7pPr marL="2743200" algn="l" defTabSz="914400" rtl="0" eaLnBrk="1" latinLnBrk="0" hangingPunct="1">
              <a:defRPr kern="1200">
                <a:solidFill>
                  <a:schemeClr val="tx1"/>
                </a:solidFill>
                <a:latin typeface="Arial" pitchFamily="34" charset="0"/>
                <a:ea typeface="ヒラギノ角ゴ Pro W3" charset="-128"/>
                <a:cs typeface="+mn-cs"/>
              </a:defRPr>
            </a:lvl7pPr>
            <a:lvl8pPr marL="3200400" algn="l" defTabSz="914400" rtl="0" eaLnBrk="1" latinLnBrk="0" hangingPunct="1">
              <a:defRPr kern="1200">
                <a:solidFill>
                  <a:schemeClr val="tx1"/>
                </a:solidFill>
                <a:latin typeface="Arial" pitchFamily="34" charset="0"/>
                <a:ea typeface="ヒラギノ角ゴ Pro W3" charset="-128"/>
                <a:cs typeface="+mn-cs"/>
              </a:defRPr>
            </a:lvl8pPr>
            <a:lvl9pPr marL="3657600" algn="l" defTabSz="914400" rtl="0" eaLnBrk="1" latinLnBrk="0" hangingPunct="1">
              <a:defRPr kern="1200">
                <a:solidFill>
                  <a:schemeClr val="tx1"/>
                </a:solidFill>
                <a:latin typeface="Arial" pitchFamily="34" charset="0"/>
                <a:ea typeface="ヒラギノ角ゴ Pro W3" charset="-128"/>
                <a:cs typeface="+mn-cs"/>
              </a:defRPr>
            </a:lvl9pPr>
          </a:lstStyle>
          <a:p>
            <a:r>
              <a:rPr lang="en-US" sz="1440" dirty="0"/>
              <a:t>IBM Confidential   |   Page </a:t>
            </a:r>
            <a:fld id="{D789DF4D-534F-0240-9246-F752295AE04C}" type="slidenum">
              <a:rPr lang="en-US" sz="1440" smtClean="0"/>
              <a:t>19</a:t>
            </a:fld>
            <a:endParaRPr lang="en-US" sz="1440" dirty="0"/>
          </a:p>
        </p:txBody>
      </p:sp>
      <p:pic>
        <p:nvPicPr>
          <p:cNvPr id="10" name="Picture 9" descr="Screen Shot 2016-08-12 at 3.11.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8992" y="1269730"/>
            <a:ext cx="11772900" cy="5746750"/>
          </a:xfrm>
          <a:prstGeom prst="rect">
            <a:avLst/>
          </a:prstGeom>
        </p:spPr>
      </p:pic>
      <p:sp>
        <p:nvSpPr>
          <p:cNvPr id="12" name="Rectangle 11"/>
          <p:cNvSpPr/>
          <p:nvPr/>
        </p:nvSpPr>
        <p:spPr>
          <a:xfrm>
            <a:off x="1180581" y="6731508"/>
            <a:ext cx="848169" cy="29751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eaLnBrk="0" hangingPunct="0"/>
            <a:endParaRPr lang="en-US" sz="1600">
              <a:sym typeface="Helvetica Light"/>
            </a:endParaRPr>
          </a:p>
        </p:txBody>
      </p:sp>
      <p:sp>
        <p:nvSpPr>
          <p:cNvPr id="13" name="Rectangle 12"/>
          <p:cNvSpPr/>
          <p:nvPr/>
        </p:nvSpPr>
        <p:spPr>
          <a:xfrm>
            <a:off x="11803808" y="1057425"/>
            <a:ext cx="848169" cy="29751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eaLnBrk="0" hangingPunct="0"/>
            <a:endParaRPr lang="en-US" sz="1600">
              <a:sym typeface="Helvetica Light"/>
            </a:endParaRPr>
          </a:p>
        </p:txBody>
      </p:sp>
      <p:sp>
        <p:nvSpPr>
          <p:cNvPr id="14" name="Oval 13"/>
          <p:cNvSpPr/>
          <p:nvPr/>
        </p:nvSpPr>
        <p:spPr>
          <a:xfrm>
            <a:off x="10528873" y="5619579"/>
            <a:ext cx="762000" cy="836732"/>
          </a:xfrm>
          <a:prstGeom prst="ellipse">
            <a:avLst/>
          </a:prstGeom>
          <a:noFill/>
          <a:ln w="22225" cap="flat">
            <a:solidFill>
              <a:srgbClr val="FF0000"/>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effectLst/>
              <a:uFillTx/>
              <a:latin typeface="+mn-lt"/>
              <a:ea typeface="+mn-ea"/>
              <a:cs typeface="+mn-cs"/>
              <a:sym typeface="Helvetica Light"/>
            </a:endParaRPr>
          </a:p>
        </p:txBody>
      </p:sp>
    </p:spTree>
    <p:extLst>
      <p:ext uri="{BB962C8B-B14F-4D97-AF65-F5344CB8AC3E}">
        <p14:creationId xmlns:p14="http://schemas.microsoft.com/office/powerpoint/2010/main" val="211005606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53124" y="152400"/>
            <a:ext cx="13167360" cy="512605"/>
          </a:xfrm>
          <a:noFill/>
          <a:ln w="9525">
            <a:noFill/>
            <a:miter lim="800000"/>
            <a:headEnd/>
            <a:tailEnd/>
          </a:ln>
          <a:effectLst/>
        </p:spPr>
        <p:txBody>
          <a:bodyPr vert="horz" wrap="square" lIns="134067" tIns="67034" rIns="134067" bIns="67034" numCol="1" rtlCol="0" anchor="b" anchorCtr="0" compatLnSpc="1">
            <a:prstTxWarp prst="textNoShape">
              <a:avLst/>
            </a:prstTxWarp>
            <a:noAutofit/>
          </a:bodyPr>
          <a:lstStyle/>
          <a:p>
            <a:r>
              <a:rPr lang="en-US" sz="2880" dirty="0"/>
              <a:t>Agenda</a:t>
            </a:r>
          </a:p>
        </p:txBody>
      </p:sp>
      <p:sp>
        <p:nvSpPr>
          <p:cNvPr id="9" name="Content Placeholder 8"/>
          <p:cNvSpPr>
            <a:spLocks noGrp="1"/>
          </p:cNvSpPr>
          <p:nvPr>
            <p:ph idx="1"/>
          </p:nvPr>
        </p:nvSpPr>
        <p:spPr>
          <a:xfrm>
            <a:off x="756746" y="1210788"/>
            <a:ext cx="13268259" cy="6513854"/>
          </a:xfrm>
        </p:spPr>
        <p:txBody>
          <a:bodyPr/>
          <a:lstStyle/>
          <a:p>
            <a:pPr marL="548640" indent="-548640">
              <a:lnSpc>
                <a:spcPct val="150000"/>
              </a:lnSpc>
              <a:buFont typeface="+mj-lt"/>
              <a:buAutoNum type="arabicPeriod"/>
            </a:pPr>
            <a:r>
              <a:rPr lang="en-US" sz="2240" dirty="0">
                <a:solidFill>
                  <a:schemeClr val="tx2"/>
                </a:solidFill>
              </a:rPr>
              <a:t>Context 					 	  </a:t>
            </a:r>
          </a:p>
          <a:p>
            <a:pPr marL="548640" indent="-548640">
              <a:lnSpc>
                <a:spcPct val="150000"/>
              </a:lnSpc>
              <a:buFont typeface="+mj-lt"/>
              <a:buAutoNum type="arabicPeriod"/>
            </a:pPr>
            <a:r>
              <a:rPr lang="en-US" sz="2240" dirty="0">
                <a:solidFill>
                  <a:schemeClr val="tx2"/>
                </a:solidFill>
              </a:rPr>
              <a:t>Drivers, approach, assessment parameters for ‘ML at Scale’ platform	  </a:t>
            </a:r>
          </a:p>
          <a:p>
            <a:pPr marL="548640" indent="-548640">
              <a:lnSpc>
                <a:spcPct val="150000"/>
              </a:lnSpc>
              <a:buFont typeface="+mj-lt"/>
              <a:buAutoNum type="arabicPeriod"/>
            </a:pPr>
            <a:r>
              <a:rPr lang="en-US" sz="2240" dirty="0">
                <a:solidFill>
                  <a:schemeClr val="tx2"/>
                </a:solidFill>
              </a:rPr>
              <a:t>Autonomic assets: A new lens to view the objectives of ‘ML at Scale’	  </a:t>
            </a:r>
          </a:p>
          <a:p>
            <a:pPr marL="548640" indent="-548640">
              <a:lnSpc>
                <a:spcPct val="150000"/>
              </a:lnSpc>
              <a:buFont typeface="+mj-lt"/>
              <a:buAutoNum type="arabicPeriod"/>
            </a:pPr>
            <a:r>
              <a:rPr lang="en-US" sz="2240" dirty="0">
                <a:solidFill>
                  <a:schemeClr val="tx2"/>
                </a:solidFill>
              </a:rPr>
              <a:t>Conceptual architecture with accelerators and enablers 	 	  </a:t>
            </a:r>
          </a:p>
          <a:p>
            <a:pPr lvl="1">
              <a:lnSpc>
                <a:spcPct val="150000"/>
              </a:lnSpc>
            </a:pPr>
            <a:r>
              <a:rPr lang="en-US" sz="1920" dirty="0">
                <a:solidFill>
                  <a:schemeClr val="tx2"/>
                </a:solidFill>
              </a:rPr>
              <a:t>Architecture</a:t>
            </a:r>
          </a:p>
          <a:p>
            <a:pPr lvl="1">
              <a:lnSpc>
                <a:spcPct val="150000"/>
              </a:lnSpc>
            </a:pPr>
            <a:r>
              <a:rPr lang="en-US" sz="1920" dirty="0">
                <a:solidFill>
                  <a:schemeClr val="tx2"/>
                </a:solidFill>
              </a:rPr>
              <a:t>Smarter Resource &amp; Operations Management (SROM)</a:t>
            </a:r>
          </a:p>
          <a:p>
            <a:pPr lvl="1">
              <a:lnSpc>
                <a:spcPct val="150000"/>
              </a:lnSpc>
            </a:pPr>
            <a:r>
              <a:rPr lang="en-US" altLang="en-US" sz="1920" dirty="0">
                <a:solidFill>
                  <a:schemeClr val="tx2"/>
                </a:solidFill>
              </a:rPr>
              <a:t>IBM Predictive Insights &amp; PMQ</a:t>
            </a:r>
          </a:p>
          <a:p>
            <a:pPr marL="548640" indent="-548640">
              <a:lnSpc>
                <a:spcPct val="150000"/>
              </a:lnSpc>
              <a:buFont typeface="+mj-lt"/>
              <a:buAutoNum type="arabicPeriod"/>
            </a:pPr>
            <a:r>
              <a:rPr lang="en-US" sz="2240" dirty="0">
                <a:solidFill>
                  <a:schemeClr val="tx2"/>
                </a:solidFill>
              </a:rPr>
              <a:t>Break							 </a:t>
            </a:r>
          </a:p>
          <a:p>
            <a:pPr marL="548640" indent="-548640">
              <a:lnSpc>
                <a:spcPct val="150000"/>
              </a:lnSpc>
              <a:buFont typeface="+mj-lt"/>
              <a:buAutoNum type="arabicPeriod"/>
            </a:pPr>
            <a:r>
              <a:rPr lang="en-US" sz="2240" dirty="0">
                <a:solidFill>
                  <a:schemeClr val="tx2"/>
                </a:solidFill>
              </a:rPr>
              <a:t>Use case discussion 					 </a:t>
            </a:r>
          </a:p>
          <a:p>
            <a:pPr marL="548640" indent="-548640">
              <a:lnSpc>
                <a:spcPct val="150000"/>
              </a:lnSpc>
              <a:buFont typeface="+mj-lt"/>
              <a:buAutoNum type="arabicPeriod"/>
            </a:pPr>
            <a:r>
              <a:rPr lang="en-US" sz="2240" dirty="0">
                <a:solidFill>
                  <a:schemeClr val="tx2"/>
                </a:solidFill>
              </a:rPr>
              <a:t>Next steps discussion					 </a:t>
            </a:r>
          </a:p>
        </p:txBody>
      </p:sp>
      <p:sp>
        <p:nvSpPr>
          <p:cNvPr id="4" name="Slide Number Placeholder 3"/>
          <p:cNvSpPr>
            <a:spLocks noGrp="1"/>
          </p:cNvSpPr>
          <p:nvPr>
            <p:ph type="sldNum" sz="quarter" idx="11"/>
          </p:nvPr>
        </p:nvSpPr>
        <p:spPr/>
        <p:txBody>
          <a:bodyPr/>
          <a:lstStyle/>
          <a:p>
            <a:fld id="{424FE36C-99C7-48A9-9CD9-E8D283798785}" type="slidenum">
              <a:rPr lang="en-US" altLang="en-US" smtClean="0">
                <a:solidFill>
                  <a:srgbClr val="FFFFFF"/>
                </a:solidFill>
              </a:rPr>
              <a:pPr/>
              <a:t>2</a:t>
            </a:fld>
            <a:endParaRPr lang="en-US" altLang="en-US" dirty="0">
              <a:solidFill>
                <a:srgbClr val="FFFFFF"/>
              </a:solidFill>
            </a:endParaRPr>
          </a:p>
        </p:txBody>
      </p:sp>
      <p:sp>
        <p:nvSpPr>
          <p:cNvPr id="5" name="Slide Number Placeholder 3"/>
          <p:cNvSpPr txBox="1">
            <a:spLocks/>
          </p:cNvSpPr>
          <p:nvPr/>
        </p:nvSpPr>
        <p:spPr bwMode="auto">
          <a:xfrm>
            <a:off x="11115352" y="7952998"/>
            <a:ext cx="3413760" cy="27660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US"/>
            </a:defPPr>
            <a:lvl1pPr algn="r" rtl="0" eaLnBrk="0" fontAlgn="base" hangingPunct="0">
              <a:spcBef>
                <a:spcPct val="0"/>
              </a:spcBef>
              <a:spcAft>
                <a:spcPct val="0"/>
              </a:spcAft>
              <a:defRPr sz="900" kern="1200">
                <a:solidFill>
                  <a:srgbClr val="004266"/>
                </a:solidFill>
                <a:latin typeface="Arial" pitchFamily="34" charset="0"/>
                <a:ea typeface="ヒラギノ角ゴ Pro W3" charset="-128"/>
                <a:cs typeface="+mn-cs"/>
              </a:defRPr>
            </a:lvl1pPr>
            <a:lvl2pPr marL="457200" algn="l" rtl="0" fontAlgn="base">
              <a:spcBef>
                <a:spcPct val="0"/>
              </a:spcBef>
              <a:spcAft>
                <a:spcPct val="0"/>
              </a:spcAft>
              <a:defRPr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ern="1200">
                <a:solidFill>
                  <a:schemeClr val="tx1"/>
                </a:solidFill>
                <a:latin typeface="Arial" pitchFamily="34" charset="0"/>
                <a:ea typeface="ヒラギノ角ゴ Pro W3" charset="-128"/>
                <a:cs typeface="+mn-cs"/>
              </a:defRPr>
            </a:lvl5pPr>
            <a:lvl6pPr marL="2286000" algn="l" defTabSz="914400" rtl="0" eaLnBrk="1" latinLnBrk="0" hangingPunct="1">
              <a:defRPr kern="1200">
                <a:solidFill>
                  <a:schemeClr val="tx1"/>
                </a:solidFill>
                <a:latin typeface="Arial" pitchFamily="34" charset="0"/>
                <a:ea typeface="ヒラギノ角ゴ Pro W3" charset="-128"/>
                <a:cs typeface="+mn-cs"/>
              </a:defRPr>
            </a:lvl6pPr>
            <a:lvl7pPr marL="2743200" algn="l" defTabSz="914400" rtl="0" eaLnBrk="1" latinLnBrk="0" hangingPunct="1">
              <a:defRPr kern="1200">
                <a:solidFill>
                  <a:schemeClr val="tx1"/>
                </a:solidFill>
                <a:latin typeface="Arial" pitchFamily="34" charset="0"/>
                <a:ea typeface="ヒラギノ角ゴ Pro W3" charset="-128"/>
                <a:cs typeface="+mn-cs"/>
              </a:defRPr>
            </a:lvl7pPr>
            <a:lvl8pPr marL="3200400" algn="l" defTabSz="914400" rtl="0" eaLnBrk="1" latinLnBrk="0" hangingPunct="1">
              <a:defRPr kern="1200">
                <a:solidFill>
                  <a:schemeClr val="tx1"/>
                </a:solidFill>
                <a:latin typeface="Arial" pitchFamily="34" charset="0"/>
                <a:ea typeface="ヒラギノ角ゴ Pro W3" charset="-128"/>
                <a:cs typeface="+mn-cs"/>
              </a:defRPr>
            </a:lvl8pPr>
            <a:lvl9pPr marL="3657600" algn="l" defTabSz="914400" rtl="0" eaLnBrk="1" latinLnBrk="0" hangingPunct="1">
              <a:defRPr kern="1200">
                <a:solidFill>
                  <a:schemeClr val="tx1"/>
                </a:solidFill>
                <a:latin typeface="Arial" pitchFamily="34" charset="0"/>
                <a:ea typeface="ヒラギノ角ゴ Pro W3" charset="-128"/>
                <a:cs typeface="+mn-cs"/>
              </a:defRPr>
            </a:lvl9pPr>
          </a:lstStyle>
          <a:p>
            <a:r>
              <a:rPr lang="en-US" sz="1440" dirty="0"/>
              <a:t>IBM Confidential   |   Page </a:t>
            </a:r>
            <a:fld id="{460DBC34-CDF3-451D-BBBE-10E7F52294B8}" type="slidenum">
              <a:rPr lang="en-US" sz="1440"/>
              <a:pPr/>
              <a:t>2</a:t>
            </a:fld>
            <a:endParaRPr lang="en-US" sz="1440" dirty="0"/>
          </a:p>
        </p:txBody>
      </p:sp>
    </p:spTree>
    <p:extLst>
      <p:ext uri="{BB962C8B-B14F-4D97-AF65-F5344CB8AC3E}">
        <p14:creationId xmlns:p14="http://schemas.microsoft.com/office/powerpoint/2010/main" val="1352908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ea typeface="ＭＳ Ｐゴシック" charset="0"/>
              </a:rPr>
              <a:t>The IBM Watson </a:t>
            </a:r>
            <a:r>
              <a:rPr lang="en-GB" dirty="0" err="1">
                <a:ea typeface="ＭＳ Ｐゴシック" charset="0"/>
              </a:rPr>
              <a:t>IoT</a:t>
            </a:r>
            <a:r>
              <a:rPr lang="en-GB" dirty="0">
                <a:ea typeface="ＭＳ Ｐゴシック" charset="0"/>
              </a:rPr>
              <a:t> Platform</a:t>
            </a:r>
            <a:br>
              <a:rPr lang="en-GB" dirty="0">
                <a:ea typeface="ＭＳ Ｐゴシック" charset="0"/>
              </a:rPr>
            </a:br>
            <a:r>
              <a:rPr lang="en-GB" dirty="0">
                <a:ea typeface="ＭＳ Ｐゴシック" charset="0"/>
              </a:rPr>
              <a:t>Everything you need to Innovate with </a:t>
            </a:r>
            <a:r>
              <a:rPr lang="en-GB" dirty="0" err="1">
                <a:ea typeface="ＭＳ Ｐゴシック" charset="0"/>
              </a:rPr>
              <a:t>IoT</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902925" y="990976"/>
            <a:ext cx="5353965" cy="6730976"/>
          </a:xfrm>
          <a:prstGeom prst="rect">
            <a:avLst/>
          </a:prstGeom>
        </p:spPr>
      </p:pic>
      <p:sp>
        <p:nvSpPr>
          <p:cNvPr id="6" name="TextBox 5"/>
          <p:cNvSpPr txBox="1"/>
          <p:nvPr/>
        </p:nvSpPr>
        <p:spPr>
          <a:xfrm>
            <a:off x="587473" y="2031782"/>
            <a:ext cx="6992232" cy="4995149"/>
          </a:xfrm>
          <a:prstGeom prst="rect">
            <a:avLst/>
          </a:prstGeom>
          <a:noFill/>
        </p:spPr>
        <p:txBody>
          <a:bodyPr wrap="square" rtlCol="0">
            <a:noAutofit/>
          </a:bodyPr>
          <a:lstStyle/>
          <a:p>
            <a:r>
              <a:rPr lang="en-US" sz="2240" b="1" kern="0" dirty="0">
                <a:solidFill>
                  <a:srgbClr val="339C96"/>
                </a:solidFill>
                <a:latin typeface="Arial"/>
                <a:ea typeface="ＭＳ Ｐゴシック" pitchFamily="34" charset="-128"/>
                <a:cs typeface="Arial"/>
              </a:rPr>
              <a:t>IBM Watson IoT Platform - Connect</a:t>
            </a:r>
          </a:p>
          <a:p>
            <a:r>
              <a:rPr lang="en-US" sz="1920" kern="0" dirty="0">
                <a:solidFill>
                  <a:prstClr val="black"/>
                </a:solidFill>
                <a:latin typeface="Arial"/>
                <a:ea typeface="ＭＳ Ｐゴシック" pitchFamily="34" charset="-128"/>
                <a:cs typeface="Arial"/>
              </a:rPr>
              <a:t>Connect and manage devices, networks, and gateways</a:t>
            </a:r>
          </a:p>
          <a:p>
            <a:endParaRPr lang="en-US" sz="2560" kern="0" dirty="0">
              <a:solidFill>
                <a:srgbClr val="12A7F5"/>
              </a:solidFill>
              <a:latin typeface="Arial"/>
              <a:ea typeface="ＭＳ Ｐゴシック" pitchFamily="34" charset="-128"/>
              <a:cs typeface="Arial"/>
            </a:endParaRPr>
          </a:p>
          <a:p>
            <a:r>
              <a:rPr lang="en-US" sz="2240" b="1" kern="0" dirty="0">
                <a:solidFill>
                  <a:srgbClr val="339C96"/>
                </a:solidFill>
                <a:latin typeface="Arial"/>
                <a:ea typeface="ＭＳ Ｐゴシック" pitchFamily="34" charset="-128"/>
                <a:cs typeface="Arial"/>
              </a:rPr>
              <a:t>IBM Watson IoT Platform - Information Management</a:t>
            </a:r>
          </a:p>
          <a:p>
            <a:r>
              <a:rPr lang="en-US" sz="1920" kern="0" dirty="0">
                <a:solidFill>
                  <a:prstClr val="black"/>
                </a:solidFill>
                <a:latin typeface="Arial"/>
                <a:ea typeface="ＭＳ Ｐゴシック" pitchFamily="34" charset="-128"/>
                <a:cs typeface="Arial"/>
              </a:rPr>
              <a:t>Integrating information, structured and unstructured, from devices, people, and the world around us </a:t>
            </a:r>
          </a:p>
          <a:p>
            <a:endParaRPr lang="en-US" sz="2560" kern="0" dirty="0">
              <a:solidFill>
                <a:srgbClr val="2C9DCA"/>
              </a:solidFill>
              <a:latin typeface="Arial"/>
              <a:ea typeface="ＭＳ Ｐゴシック" pitchFamily="34" charset="-128"/>
              <a:cs typeface="Arial"/>
            </a:endParaRPr>
          </a:p>
          <a:p>
            <a:r>
              <a:rPr lang="en-US" sz="2240" b="1" kern="0" dirty="0">
                <a:solidFill>
                  <a:srgbClr val="339C96"/>
                </a:solidFill>
                <a:latin typeface="Arial"/>
                <a:ea typeface="ＭＳ Ｐゴシック" pitchFamily="34" charset="-128"/>
                <a:cs typeface="Arial"/>
              </a:rPr>
              <a:t>IBM Watson IoT Platform - Analytics</a:t>
            </a:r>
          </a:p>
          <a:p>
            <a:r>
              <a:rPr lang="en-US" sz="1920" kern="0" dirty="0">
                <a:solidFill>
                  <a:srgbClr val="0F1F28"/>
                </a:solidFill>
                <a:latin typeface="Arial"/>
                <a:ea typeface="ＭＳ Ｐゴシック" pitchFamily="34" charset="-128"/>
                <a:cs typeface="Arial"/>
              </a:rPr>
              <a:t>Gaining insights from information using Realtime, Predictive and  Cognitive analytics</a:t>
            </a:r>
          </a:p>
          <a:p>
            <a:endParaRPr lang="en-US" sz="2560" kern="0" dirty="0">
              <a:solidFill>
                <a:srgbClr val="2C9DCA"/>
              </a:solidFill>
              <a:latin typeface="Arial"/>
              <a:ea typeface="ＭＳ Ｐゴシック" pitchFamily="34" charset="-128"/>
              <a:cs typeface="Arial"/>
            </a:endParaRPr>
          </a:p>
          <a:p>
            <a:r>
              <a:rPr lang="en-US" sz="2240" b="1" kern="0" dirty="0">
                <a:solidFill>
                  <a:srgbClr val="339C96"/>
                </a:solidFill>
                <a:latin typeface="Arial"/>
                <a:ea typeface="ＭＳ Ｐゴシック" pitchFamily="34" charset="-128"/>
                <a:cs typeface="Arial"/>
              </a:rPr>
              <a:t>IBM Watson IoT Platform - Risk Management</a:t>
            </a:r>
          </a:p>
          <a:p>
            <a:r>
              <a:rPr lang="en-US" sz="1920" kern="0" dirty="0">
                <a:solidFill>
                  <a:prstClr val="black"/>
                </a:solidFill>
                <a:latin typeface="Arial"/>
                <a:ea typeface="ＭＳ Ｐゴシック" pitchFamily="34" charset="-128"/>
                <a:cs typeface="Arial"/>
              </a:rPr>
              <a:t>Ensuring you leverage the right information from the right sources, and the right software runs where you need it</a:t>
            </a:r>
          </a:p>
        </p:txBody>
      </p:sp>
      <p:sp>
        <p:nvSpPr>
          <p:cNvPr id="7" name="Slide Number Placeholder 3"/>
          <p:cNvSpPr txBox="1">
            <a:spLocks/>
          </p:cNvSpPr>
          <p:nvPr/>
        </p:nvSpPr>
        <p:spPr bwMode="auto">
          <a:xfrm>
            <a:off x="11115352" y="7952998"/>
            <a:ext cx="3413760" cy="27660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US"/>
            </a:defPPr>
            <a:lvl1pPr algn="r" rtl="0" eaLnBrk="0" fontAlgn="base" hangingPunct="0">
              <a:spcBef>
                <a:spcPct val="0"/>
              </a:spcBef>
              <a:spcAft>
                <a:spcPct val="0"/>
              </a:spcAft>
              <a:defRPr sz="900" kern="1200">
                <a:solidFill>
                  <a:srgbClr val="004266"/>
                </a:solidFill>
                <a:latin typeface="Arial" pitchFamily="34" charset="0"/>
                <a:ea typeface="ヒラギノ角ゴ Pro W3" charset="-128"/>
                <a:cs typeface="+mn-cs"/>
              </a:defRPr>
            </a:lvl1pPr>
            <a:lvl2pPr marL="457200" algn="l" rtl="0" fontAlgn="base">
              <a:spcBef>
                <a:spcPct val="0"/>
              </a:spcBef>
              <a:spcAft>
                <a:spcPct val="0"/>
              </a:spcAft>
              <a:defRPr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ern="1200">
                <a:solidFill>
                  <a:schemeClr val="tx1"/>
                </a:solidFill>
                <a:latin typeface="Arial" pitchFamily="34" charset="0"/>
                <a:ea typeface="ヒラギノ角ゴ Pro W3" charset="-128"/>
                <a:cs typeface="+mn-cs"/>
              </a:defRPr>
            </a:lvl5pPr>
            <a:lvl6pPr marL="2286000" algn="l" defTabSz="914400" rtl="0" eaLnBrk="1" latinLnBrk="0" hangingPunct="1">
              <a:defRPr kern="1200">
                <a:solidFill>
                  <a:schemeClr val="tx1"/>
                </a:solidFill>
                <a:latin typeface="Arial" pitchFamily="34" charset="0"/>
                <a:ea typeface="ヒラギノ角ゴ Pro W3" charset="-128"/>
                <a:cs typeface="+mn-cs"/>
              </a:defRPr>
            </a:lvl6pPr>
            <a:lvl7pPr marL="2743200" algn="l" defTabSz="914400" rtl="0" eaLnBrk="1" latinLnBrk="0" hangingPunct="1">
              <a:defRPr kern="1200">
                <a:solidFill>
                  <a:schemeClr val="tx1"/>
                </a:solidFill>
                <a:latin typeface="Arial" pitchFamily="34" charset="0"/>
                <a:ea typeface="ヒラギノ角ゴ Pro W3" charset="-128"/>
                <a:cs typeface="+mn-cs"/>
              </a:defRPr>
            </a:lvl7pPr>
            <a:lvl8pPr marL="3200400" algn="l" defTabSz="914400" rtl="0" eaLnBrk="1" latinLnBrk="0" hangingPunct="1">
              <a:defRPr kern="1200">
                <a:solidFill>
                  <a:schemeClr val="tx1"/>
                </a:solidFill>
                <a:latin typeface="Arial" pitchFamily="34" charset="0"/>
                <a:ea typeface="ヒラギノ角ゴ Pro W3" charset="-128"/>
                <a:cs typeface="+mn-cs"/>
              </a:defRPr>
            </a:lvl8pPr>
            <a:lvl9pPr marL="3657600" algn="l" defTabSz="914400" rtl="0" eaLnBrk="1" latinLnBrk="0" hangingPunct="1">
              <a:defRPr kern="1200">
                <a:solidFill>
                  <a:schemeClr val="tx1"/>
                </a:solidFill>
                <a:latin typeface="Arial" pitchFamily="34" charset="0"/>
                <a:ea typeface="ヒラギノ角ゴ Pro W3" charset="-128"/>
                <a:cs typeface="+mn-cs"/>
              </a:defRPr>
            </a:lvl9pPr>
          </a:lstStyle>
          <a:p>
            <a:r>
              <a:rPr lang="en-US" sz="1440" dirty="0"/>
              <a:t>IBM Confidential   |   Page </a:t>
            </a:r>
            <a:fld id="{36BEAE51-F8C8-3646-A66E-216C725D1B65}" type="slidenum">
              <a:rPr lang="en-US" sz="1440" smtClean="0"/>
              <a:t>20</a:t>
            </a:fld>
            <a:endParaRPr lang="en-US" sz="1440" dirty="0"/>
          </a:p>
        </p:txBody>
      </p:sp>
    </p:spTree>
    <p:extLst>
      <p:ext uri="{BB962C8B-B14F-4D97-AF65-F5344CB8AC3E}">
        <p14:creationId xmlns:p14="http://schemas.microsoft.com/office/powerpoint/2010/main" val="1497109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nvPr>
        </p:nvGraphicFramePr>
        <p:xfrm>
          <a:off x="609600" y="1649218"/>
          <a:ext cx="13542758" cy="5437382"/>
        </p:xfrm>
        <a:graphic>
          <a:graphicData uri="http://schemas.openxmlformats.org/drawingml/2006/table">
            <a:tbl>
              <a:tblPr firstRow="1" bandRow="1">
                <a:tableStyleId>{5C22544A-7EE6-4342-B048-85BDC9FD1C3A}</a:tableStyleId>
              </a:tblPr>
              <a:tblGrid>
                <a:gridCol w="6771379">
                  <a:extLst>
                    <a:ext uri="{9D8B030D-6E8A-4147-A177-3AD203B41FA5}">
                      <a16:colId xmlns:a16="http://schemas.microsoft.com/office/drawing/2014/main" val="20000"/>
                    </a:ext>
                  </a:extLst>
                </a:gridCol>
                <a:gridCol w="6771379">
                  <a:extLst>
                    <a:ext uri="{9D8B030D-6E8A-4147-A177-3AD203B41FA5}">
                      <a16:colId xmlns:a16="http://schemas.microsoft.com/office/drawing/2014/main" val="20001"/>
                    </a:ext>
                  </a:extLst>
                </a:gridCol>
              </a:tblGrid>
              <a:tr h="2855928">
                <a:tc>
                  <a:txBody>
                    <a:bodyPr/>
                    <a:lstStyle/>
                    <a:p>
                      <a:r>
                        <a:rPr lang="en-US" sz="2600" dirty="0">
                          <a:solidFill>
                            <a:srgbClr val="00B0F0"/>
                          </a:solidFill>
                        </a:rPr>
                        <a:t>Natural Language Processing</a:t>
                      </a:r>
                    </a:p>
                    <a:p>
                      <a:endParaRPr lang="en-US" sz="1800" dirty="0">
                        <a:solidFill>
                          <a:schemeClr val="tx2"/>
                        </a:solidFill>
                      </a:endParaRPr>
                    </a:p>
                    <a:p>
                      <a:r>
                        <a:rPr lang="en-US" sz="1800" b="1" dirty="0">
                          <a:solidFill>
                            <a:schemeClr val="tx2"/>
                          </a:solidFill>
                        </a:rPr>
                        <a:t>Enables interaction</a:t>
                      </a:r>
                      <a:r>
                        <a:rPr lang="en-US" sz="1800" b="1" baseline="0" dirty="0">
                          <a:solidFill>
                            <a:schemeClr val="tx2"/>
                          </a:solidFill>
                        </a:rPr>
                        <a:t> through natural human language and dialog</a:t>
                      </a:r>
                    </a:p>
                    <a:p>
                      <a:endParaRPr lang="en-US" sz="1600" b="0" baseline="0" dirty="0">
                        <a:solidFill>
                          <a:schemeClr val="tx2"/>
                        </a:solidFill>
                      </a:endParaRPr>
                    </a:p>
                    <a:p>
                      <a:r>
                        <a:rPr lang="en-US" sz="1400" b="0" baseline="0" dirty="0">
                          <a:solidFill>
                            <a:schemeClr val="tx2"/>
                          </a:solidFill>
                        </a:rPr>
                        <a:t>Example:</a:t>
                      </a:r>
                    </a:p>
                    <a:p>
                      <a:pPr marL="0" indent="0">
                        <a:buFont typeface="Arial" panose="020B0604020202020204" pitchFamily="34" charset="0"/>
                        <a:buNone/>
                      </a:pPr>
                      <a:r>
                        <a:rPr lang="en-US" sz="1400" b="0" baseline="0" dirty="0">
                          <a:solidFill>
                            <a:schemeClr val="tx2"/>
                          </a:solidFill>
                        </a:rPr>
                        <a:t>A technician asks about symptoms an asset is displaying. The system uses additional context including location and asset data to understand the intent of the query and returns suggestions for possible causes and repairs.</a:t>
                      </a:r>
                    </a:p>
                  </a:txBody>
                  <a:tcPr marL="98755" marR="98755" marT="49378" marB="49378">
                    <a:noFill/>
                  </a:tcPr>
                </a:tc>
                <a:tc>
                  <a:txBody>
                    <a:bodyPr/>
                    <a:lstStyle/>
                    <a:p>
                      <a:r>
                        <a:rPr lang="en-US" sz="2600" dirty="0">
                          <a:solidFill>
                            <a:schemeClr val="accent2"/>
                          </a:solidFill>
                        </a:rPr>
                        <a:t>Machine Learning</a:t>
                      </a:r>
                    </a:p>
                    <a:p>
                      <a:endParaRPr lang="en-US" sz="1800" dirty="0">
                        <a:solidFill>
                          <a:schemeClr val="tx2"/>
                        </a:solidFill>
                      </a:endParaRPr>
                    </a:p>
                    <a:p>
                      <a:r>
                        <a:rPr lang="en-US" sz="1800" b="1" dirty="0">
                          <a:solidFill>
                            <a:schemeClr val="tx2"/>
                          </a:solidFill>
                        </a:rPr>
                        <a:t>Automates data processing and continuously monitors new data to learn and improve results</a:t>
                      </a:r>
                    </a:p>
                    <a:p>
                      <a:endParaRPr lang="en-US" sz="1900" b="0">
                        <a:solidFill>
                          <a:schemeClr val="tx2"/>
                        </a:solidFill>
                      </a:endParaRPr>
                    </a:p>
                    <a:p>
                      <a:r>
                        <a:rPr lang="en-US" sz="1400" b="0">
                          <a:solidFill>
                            <a:schemeClr val="tx2"/>
                          </a:solidFill>
                        </a:rPr>
                        <a:t>Example</a:t>
                      </a:r>
                      <a:r>
                        <a:rPr lang="en-US" sz="1400" b="0" dirty="0">
                          <a:solidFill>
                            <a:schemeClr val="tx2"/>
                          </a:solidFill>
                        </a:rPr>
                        <a:t>:</a:t>
                      </a:r>
                    </a:p>
                    <a:p>
                      <a:r>
                        <a:rPr lang="en-US" sz="1400" b="0" dirty="0">
                          <a:solidFill>
                            <a:schemeClr val="tx2"/>
                          </a:solidFill>
                        </a:rPr>
                        <a:t>The</a:t>
                      </a:r>
                      <a:r>
                        <a:rPr lang="en-US" sz="1400" b="0" baseline="0" dirty="0">
                          <a:solidFill>
                            <a:schemeClr val="tx2"/>
                          </a:solidFill>
                        </a:rPr>
                        <a:t> system monitors </a:t>
                      </a:r>
                      <a:r>
                        <a:rPr lang="en-US" sz="1400" b="0" dirty="0">
                          <a:solidFill>
                            <a:schemeClr val="tx2"/>
                          </a:solidFill>
                        </a:rPr>
                        <a:t>incoming data from a fleet of equipment to learn both normal and abnormal conditions,</a:t>
                      </a:r>
                      <a:r>
                        <a:rPr lang="en-US" sz="1400" b="0" baseline="0" dirty="0">
                          <a:solidFill>
                            <a:schemeClr val="tx2"/>
                          </a:solidFill>
                        </a:rPr>
                        <a:t> taking into account </a:t>
                      </a:r>
                      <a:r>
                        <a:rPr lang="en-US" sz="1400" b="0" dirty="0">
                          <a:solidFill>
                            <a:schemeClr val="tx2"/>
                          </a:solidFill>
                        </a:rPr>
                        <a:t>environment</a:t>
                      </a:r>
                      <a:r>
                        <a:rPr lang="en-US" sz="1400" b="0" baseline="0" dirty="0">
                          <a:solidFill>
                            <a:schemeClr val="tx2"/>
                          </a:solidFill>
                        </a:rPr>
                        <a:t> </a:t>
                      </a:r>
                      <a:r>
                        <a:rPr lang="en-US" sz="1400" b="0" dirty="0">
                          <a:solidFill>
                            <a:schemeClr val="tx2"/>
                          </a:solidFill>
                        </a:rPr>
                        <a:t>and production processes which are often unique to each piece of equipment and </a:t>
                      </a:r>
                      <a:r>
                        <a:rPr lang="en-US" sz="1400" b="0">
                          <a:solidFill>
                            <a:schemeClr val="tx2"/>
                          </a:solidFill>
                        </a:rPr>
                        <a:t>location.</a:t>
                      </a:r>
                      <a:endParaRPr lang="en-US" sz="1400" b="0" dirty="0">
                        <a:solidFill>
                          <a:schemeClr val="tx2"/>
                        </a:solidFill>
                      </a:endParaRPr>
                    </a:p>
                  </a:txBody>
                  <a:tcPr marL="98755" marR="98755" marT="49378" marB="49378">
                    <a:noFill/>
                  </a:tcPr>
                </a:tc>
                <a:extLst>
                  <a:ext uri="{0D108BD9-81ED-4DB2-BD59-A6C34878D82A}">
                    <a16:rowId xmlns:a16="http://schemas.microsoft.com/office/drawing/2014/main" val="10000"/>
                  </a:ext>
                </a:extLst>
              </a:tr>
              <a:tr h="2581454">
                <a:tc>
                  <a:txBody>
                    <a:bodyPr/>
                    <a:lstStyle/>
                    <a:p>
                      <a:r>
                        <a:rPr lang="en-US" sz="2600" b="1" dirty="0">
                          <a:solidFill>
                            <a:srgbClr val="FFC000"/>
                          </a:solidFill>
                        </a:rPr>
                        <a:t>Text</a:t>
                      </a:r>
                      <a:r>
                        <a:rPr lang="en-US" sz="2600" b="1" baseline="0" dirty="0">
                          <a:solidFill>
                            <a:srgbClr val="FFC000"/>
                          </a:solidFill>
                        </a:rPr>
                        <a:t> Analytics</a:t>
                      </a:r>
                    </a:p>
                    <a:p>
                      <a:endParaRPr lang="en-US" sz="1800" b="1" baseline="0" dirty="0">
                        <a:solidFill>
                          <a:schemeClr val="tx2"/>
                        </a:solidFill>
                      </a:endParaRPr>
                    </a:p>
                    <a:p>
                      <a:r>
                        <a:rPr lang="en-US" sz="1800" b="1" dirty="0">
                          <a:solidFill>
                            <a:schemeClr val="tx2"/>
                          </a:solidFill>
                        </a:rPr>
                        <a:t>Enables mining of textual sources to find correlations and patterns in these vast amounts of untapped data</a:t>
                      </a:r>
                      <a:endParaRPr lang="en-US" sz="1600" b="0" dirty="0">
                        <a:solidFill>
                          <a:schemeClr val="tx2"/>
                        </a:solidFill>
                      </a:endParaRPr>
                    </a:p>
                    <a:p>
                      <a:endParaRPr lang="en-US" sz="1600" b="0" dirty="0">
                        <a:solidFill>
                          <a:schemeClr val="tx2"/>
                        </a:solidFill>
                      </a:endParaRPr>
                    </a:p>
                    <a:p>
                      <a:r>
                        <a:rPr lang="en-US" sz="1400" b="0" dirty="0">
                          <a:solidFill>
                            <a:schemeClr val="tx2"/>
                          </a:solidFill>
                        </a:rPr>
                        <a:t>Example:</a:t>
                      </a:r>
                    </a:p>
                    <a:p>
                      <a:r>
                        <a:rPr lang="en-US" sz="1400" b="0" baseline="0" dirty="0">
                          <a:solidFill>
                            <a:schemeClr val="tx2"/>
                          </a:solidFill>
                        </a:rPr>
                        <a:t>An asset analyst uncovers emerging problems and identifies possible root causes by analyzing the unstructured text found in customer problem reports and maintenance logs. </a:t>
                      </a:r>
                      <a:endParaRPr lang="en-US" sz="1400" b="0" dirty="0">
                        <a:solidFill>
                          <a:schemeClr val="tx2"/>
                        </a:solidFill>
                      </a:endParaRPr>
                    </a:p>
                  </a:txBody>
                  <a:tcPr marL="98755" marR="98755" marT="49378" marB="49378">
                    <a:noFill/>
                  </a:tcPr>
                </a:tc>
                <a:tc>
                  <a:txBody>
                    <a:bodyPr/>
                    <a:lstStyle/>
                    <a:p>
                      <a:r>
                        <a:rPr lang="en-US" sz="2600" b="1" dirty="0">
                          <a:solidFill>
                            <a:srgbClr val="C00000"/>
                          </a:solidFill>
                        </a:rPr>
                        <a:t>Video/Image Analytics</a:t>
                      </a:r>
                    </a:p>
                    <a:p>
                      <a:endParaRPr lang="en-US" sz="1800" b="1" dirty="0">
                        <a:solidFill>
                          <a:schemeClr val="tx2"/>
                        </a:solidFill>
                      </a:endParaRPr>
                    </a:p>
                    <a:p>
                      <a:r>
                        <a:rPr lang="en-US" sz="1800" b="1" dirty="0">
                          <a:solidFill>
                            <a:schemeClr val="tx2"/>
                          </a:solidFill>
                          <a:sym typeface="Wingdings" panose="05000000000000000000" pitchFamily="2" charset="2"/>
                        </a:rPr>
                        <a:t>Enables monitoring of unstructured data from video feeds and image snapshots to identify scenes and patterns</a:t>
                      </a:r>
                      <a:endParaRPr lang="en-US" sz="1600" b="0" dirty="0">
                        <a:solidFill>
                          <a:schemeClr val="tx2"/>
                        </a:solidFill>
                        <a:sym typeface="Wingdings" panose="05000000000000000000" pitchFamily="2" charset="2"/>
                      </a:endParaRPr>
                    </a:p>
                    <a:p>
                      <a:endParaRPr lang="en-US" sz="1600" b="0" dirty="0">
                        <a:solidFill>
                          <a:schemeClr val="tx2"/>
                        </a:solidFill>
                        <a:sym typeface="Wingdings" panose="05000000000000000000" pitchFamily="2" charset="2"/>
                      </a:endParaRPr>
                    </a:p>
                    <a:p>
                      <a:r>
                        <a:rPr lang="en-US" sz="1400" b="0" dirty="0">
                          <a:solidFill>
                            <a:schemeClr val="tx2"/>
                          </a:solidFill>
                          <a:sym typeface="Wingdings" panose="05000000000000000000" pitchFamily="2" charset="2"/>
                        </a:rPr>
                        <a:t>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2"/>
                          </a:solidFill>
                        </a:rPr>
                        <a:t>Production environments</a:t>
                      </a:r>
                      <a:r>
                        <a:rPr lang="en-US" sz="1400" b="0" baseline="0" dirty="0">
                          <a:solidFill>
                            <a:schemeClr val="tx2"/>
                          </a:solidFill>
                        </a:rPr>
                        <a:t> are monitored with video cameras and sensors, and a</a:t>
                      </a:r>
                      <a:r>
                        <a:rPr lang="en-US" sz="1400" b="0" dirty="0">
                          <a:solidFill>
                            <a:schemeClr val="tx2"/>
                          </a:solidFill>
                        </a:rPr>
                        <a:t> worker entering</a:t>
                      </a:r>
                      <a:r>
                        <a:rPr lang="en-US" sz="1400" b="0" baseline="0" dirty="0">
                          <a:solidFill>
                            <a:schemeClr val="tx2"/>
                          </a:solidFill>
                        </a:rPr>
                        <a:t> a hazardous area without the proper safety equipment is automatically notified and a safety incident is logged.</a:t>
                      </a:r>
                    </a:p>
                  </a:txBody>
                  <a:tcPr marL="98755" marR="98755" marT="49378" marB="49378">
                    <a:noFill/>
                  </a:tcPr>
                </a:tc>
                <a:extLst>
                  <a:ext uri="{0D108BD9-81ED-4DB2-BD59-A6C34878D82A}">
                    <a16:rowId xmlns:a16="http://schemas.microsoft.com/office/drawing/2014/main" val="10001"/>
                  </a:ext>
                </a:extLst>
              </a:tr>
            </a:tbl>
          </a:graphicData>
        </a:graphic>
      </p:graphicFrame>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0991553" y="4506156"/>
            <a:ext cx="551742" cy="551742"/>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25238" y="4506158"/>
            <a:ext cx="551742" cy="551742"/>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66220" y="1569345"/>
            <a:ext cx="607618" cy="607618"/>
          </a:xfrm>
          <a:prstGeom prst="rect">
            <a:avLst/>
          </a:prstGeom>
        </p:spPr>
      </p:pic>
      <p:pic>
        <p:nvPicPr>
          <p:cNvPr id="12" name="Picture 11"/>
          <p:cNvPicPr>
            <a:picLocks noChangeAspect="1"/>
          </p:cNvPicPr>
          <p:nvPr/>
        </p:nvPicPr>
        <p:blipFill rotWithShape="1">
          <a:blip r:embed="rId6" cstate="print">
            <a:extLst>
              <a:ext uri="{28A0092B-C50C-407E-A947-70E740481C1C}">
                <a14:useLocalDpi xmlns:a14="http://schemas.microsoft.com/office/drawing/2010/main" val="0"/>
              </a:ext>
            </a:extLst>
          </a:blip>
          <a:srcRect l="13621" t="14083" r="16208" b="15746"/>
          <a:stretch/>
        </p:blipFill>
        <p:spPr>
          <a:xfrm>
            <a:off x="5438842" y="1532698"/>
            <a:ext cx="680912" cy="680914"/>
          </a:xfrm>
          <a:prstGeom prst="rect">
            <a:avLst/>
          </a:prstGeom>
        </p:spPr>
      </p:pic>
      <p:sp>
        <p:nvSpPr>
          <p:cNvPr id="3" name="Title 2"/>
          <p:cNvSpPr>
            <a:spLocks noGrp="1"/>
          </p:cNvSpPr>
          <p:nvPr>
            <p:ph type="title"/>
          </p:nvPr>
        </p:nvSpPr>
        <p:spPr>
          <a:xfrm>
            <a:off x="934069" y="153695"/>
            <a:ext cx="11855669" cy="512605"/>
          </a:xfrm>
        </p:spPr>
        <p:txBody>
          <a:bodyPr/>
          <a:lstStyle/>
          <a:p>
            <a:r>
              <a:rPr lang="en-US" sz="2880">
                <a:solidFill>
                  <a:schemeClr val="tx1"/>
                </a:solidFill>
                <a:ea typeface="ＭＳ Ｐゴシック" charset="0"/>
              </a:rPr>
              <a:t>Watson </a:t>
            </a:r>
            <a:r>
              <a:rPr lang="en-US" sz="2880" dirty="0">
                <a:solidFill>
                  <a:schemeClr val="tx1"/>
                </a:solidFill>
                <a:ea typeface="ＭＳ Ｐゴシック" charset="0"/>
              </a:rPr>
              <a:t>IOT’s cognitive approach overcomes many limitations of traditional computing methods</a:t>
            </a:r>
            <a:endParaRPr lang="en-US" sz="2880" dirty="0">
              <a:solidFill>
                <a:schemeClr val="tx1"/>
              </a:solidFill>
            </a:endParaRPr>
          </a:p>
        </p:txBody>
      </p:sp>
      <p:sp>
        <p:nvSpPr>
          <p:cNvPr id="13" name="Slide Number Placeholder 3"/>
          <p:cNvSpPr txBox="1">
            <a:spLocks/>
          </p:cNvSpPr>
          <p:nvPr/>
        </p:nvSpPr>
        <p:spPr bwMode="auto">
          <a:xfrm>
            <a:off x="11115352" y="7952998"/>
            <a:ext cx="3413760" cy="27660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US"/>
            </a:defPPr>
            <a:lvl1pPr algn="r" rtl="0" eaLnBrk="0" fontAlgn="base" hangingPunct="0">
              <a:spcBef>
                <a:spcPct val="0"/>
              </a:spcBef>
              <a:spcAft>
                <a:spcPct val="0"/>
              </a:spcAft>
              <a:defRPr sz="900" kern="1200">
                <a:solidFill>
                  <a:srgbClr val="004266"/>
                </a:solidFill>
                <a:latin typeface="Arial" pitchFamily="34" charset="0"/>
                <a:ea typeface="ヒラギノ角ゴ Pro W3" charset="-128"/>
                <a:cs typeface="+mn-cs"/>
              </a:defRPr>
            </a:lvl1pPr>
            <a:lvl2pPr marL="457200" algn="l" rtl="0" fontAlgn="base">
              <a:spcBef>
                <a:spcPct val="0"/>
              </a:spcBef>
              <a:spcAft>
                <a:spcPct val="0"/>
              </a:spcAft>
              <a:defRPr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ern="1200">
                <a:solidFill>
                  <a:schemeClr val="tx1"/>
                </a:solidFill>
                <a:latin typeface="Arial" pitchFamily="34" charset="0"/>
                <a:ea typeface="ヒラギノ角ゴ Pro W3" charset="-128"/>
                <a:cs typeface="+mn-cs"/>
              </a:defRPr>
            </a:lvl5pPr>
            <a:lvl6pPr marL="2286000" algn="l" defTabSz="914400" rtl="0" eaLnBrk="1" latinLnBrk="0" hangingPunct="1">
              <a:defRPr kern="1200">
                <a:solidFill>
                  <a:schemeClr val="tx1"/>
                </a:solidFill>
                <a:latin typeface="Arial" pitchFamily="34" charset="0"/>
                <a:ea typeface="ヒラギノ角ゴ Pro W3" charset="-128"/>
                <a:cs typeface="+mn-cs"/>
              </a:defRPr>
            </a:lvl6pPr>
            <a:lvl7pPr marL="2743200" algn="l" defTabSz="914400" rtl="0" eaLnBrk="1" latinLnBrk="0" hangingPunct="1">
              <a:defRPr kern="1200">
                <a:solidFill>
                  <a:schemeClr val="tx1"/>
                </a:solidFill>
                <a:latin typeface="Arial" pitchFamily="34" charset="0"/>
                <a:ea typeface="ヒラギノ角ゴ Pro W3" charset="-128"/>
                <a:cs typeface="+mn-cs"/>
              </a:defRPr>
            </a:lvl7pPr>
            <a:lvl8pPr marL="3200400" algn="l" defTabSz="914400" rtl="0" eaLnBrk="1" latinLnBrk="0" hangingPunct="1">
              <a:defRPr kern="1200">
                <a:solidFill>
                  <a:schemeClr val="tx1"/>
                </a:solidFill>
                <a:latin typeface="Arial" pitchFamily="34" charset="0"/>
                <a:ea typeface="ヒラギノ角ゴ Pro W3" charset="-128"/>
                <a:cs typeface="+mn-cs"/>
              </a:defRPr>
            </a:lvl8pPr>
            <a:lvl9pPr marL="3657600" algn="l" defTabSz="914400" rtl="0" eaLnBrk="1" latinLnBrk="0" hangingPunct="1">
              <a:defRPr kern="1200">
                <a:solidFill>
                  <a:schemeClr val="tx1"/>
                </a:solidFill>
                <a:latin typeface="Arial" pitchFamily="34" charset="0"/>
                <a:ea typeface="ヒラギノ角ゴ Pro W3" charset="-128"/>
                <a:cs typeface="+mn-cs"/>
              </a:defRPr>
            </a:lvl9pPr>
          </a:lstStyle>
          <a:p>
            <a:r>
              <a:rPr lang="en-US" sz="1440" dirty="0"/>
              <a:t>IBM Confidential   |   Page </a:t>
            </a:r>
            <a:fld id="{152560FE-F829-C441-AB09-3E9AB3CDB398}" type="slidenum">
              <a:rPr lang="en-US" sz="1440" smtClean="0"/>
              <a:t>21</a:t>
            </a:fld>
            <a:endParaRPr lang="en-US" sz="1440" dirty="0"/>
          </a:p>
        </p:txBody>
      </p:sp>
    </p:spTree>
    <p:extLst>
      <p:ext uri="{BB962C8B-B14F-4D97-AF65-F5344CB8AC3E}">
        <p14:creationId xmlns:p14="http://schemas.microsoft.com/office/powerpoint/2010/main" val="2096665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6590" y="121039"/>
            <a:ext cx="12449722" cy="512605"/>
          </a:xfrm>
          <a:noFill/>
          <a:ln>
            <a:noFill/>
          </a:ln>
        </p:spPr>
        <p:txBody>
          <a:bodyPr vert="horz" wrap="square" lIns="130622" tIns="65311" rIns="130622" bIns="65311" numCol="1" anchor="t" anchorCtr="0" compatLnSpc="1">
            <a:prstTxWarp prst="textNoShape">
              <a:avLst/>
            </a:prstTxWarp>
          </a:bodyPr>
          <a:lstStyle/>
          <a:p>
            <a:r>
              <a:rPr lang="en-GB" sz="2880" dirty="0">
                <a:solidFill>
                  <a:schemeClr val="tx1"/>
                </a:solidFill>
                <a:ea typeface="ＭＳ Ｐゴシック" charset="0"/>
              </a:rPr>
              <a:t>Watson </a:t>
            </a:r>
            <a:r>
              <a:rPr lang="en-GB" sz="2880" dirty="0" err="1">
                <a:solidFill>
                  <a:schemeClr val="tx1"/>
                </a:solidFill>
                <a:ea typeface="ＭＳ Ｐゴシック" charset="0"/>
              </a:rPr>
              <a:t>IoT</a:t>
            </a:r>
            <a:r>
              <a:rPr lang="en-GB" sz="2880" dirty="0">
                <a:solidFill>
                  <a:schemeClr val="tx1"/>
                </a:solidFill>
                <a:ea typeface="ＭＳ Ｐゴシック" charset="0"/>
              </a:rPr>
              <a:t> Platform Analytics</a:t>
            </a:r>
            <a:br>
              <a:rPr lang="en-GB" sz="2880" dirty="0">
                <a:solidFill>
                  <a:schemeClr val="tx1"/>
                </a:solidFill>
                <a:ea typeface="ＭＳ Ｐゴシック" charset="0"/>
              </a:rPr>
            </a:br>
            <a:r>
              <a:rPr lang="en-GB" sz="2880" dirty="0">
                <a:solidFill>
                  <a:schemeClr val="tx1"/>
                </a:solidFill>
                <a:ea typeface="ＭＳ Ｐゴシック" charset="0"/>
              </a:rPr>
              <a:t>Real-Time Insights</a:t>
            </a:r>
            <a:endParaRPr lang="en-US" sz="2880" dirty="0">
              <a:solidFill>
                <a:schemeClr val="tx1"/>
              </a:solidFill>
              <a:ea typeface="ＭＳ Ｐゴシック" charset="0"/>
            </a:endParaRPr>
          </a:p>
        </p:txBody>
      </p:sp>
      <p:sp>
        <p:nvSpPr>
          <p:cNvPr id="4" name="Slide Number Placeholder 3"/>
          <p:cNvSpPr txBox="1">
            <a:spLocks/>
          </p:cNvSpPr>
          <p:nvPr/>
        </p:nvSpPr>
        <p:spPr bwMode="auto">
          <a:xfrm>
            <a:off x="11115352" y="7952998"/>
            <a:ext cx="3413760" cy="27660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US"/>
            </a:defPPr>
            <a:lvl1pPr algn="r" rtl="0" eaLnBrk="0" fontAlgn="base" hangingPunct="0">
              <a:spcBef>
                <a:spcPct val="0"/>
              </a:spcBef>
              <a:spcAft>
                <a:spcPct val="0"/>
              </a:spcAft>
              <a:defRPr sz="900" kern="1200">
                <a:solidFill>
                  <a:srgbClr val="004266"/>
                </a:solidFill>
                <a:latin typeface="Arial" pitchFamily="34" charset="0"/>
                <a:ea typeface="ヒラギノ角ゴ Pro W3" charset="-128"/>
                <a:cs typeface="+mn-cs"/>
              </a:defRPr>
            </a:lvl1pPr>
            <a:lvl2pPr marL="457200" algn="l" rtl="0" fontAlgn="base">
              <a:spcBef>
                <a:spcPct val="0"/>
              </a:spcBef>
              <a:spcAft>
                <a:spcPct val="0"/>
              </a:spcAft>
              <a:defRPr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ern="1200">
                <a:solidFill>
                  <a:schemeClr val="tx1"/>
                </a:solidFill>
                <a:latin typeface="Arial" pitchFamily="34" charset="0"/>
                <a:ea typeface="ヒラギノ角ゴ Pro W3" charset="-128"/>
                <a:cs typeface="+mn-cs"/>
              </a:defRPr>
            </a:lvl5pPr>
            <a:lvl6pPr marL="2286000" algn="l" defTabSz="914400" rtl="0" eaLnBrk="1" latinLnBrk="0" hangingPunct="1">
              <a:defRPr kern="1200">
                <a:solidFill>
                  <a:schemeClr val="tx1"/>
                </a:solidFill>
                <a:latin typeface="Arial" pitchFamily="34" charset="0"/>
                <a:ea typeface="ヒラギノ角ゴ Pro W3" charset="-128"/>
                <a:cs typeface="+mn-cs"/>
              </a:defRPr>
            </a:lvl6pPr>
            <a:lvl7pPr marL="2743200" algn="l" defTabSz="914400" rtl="0" eaLnBrk="1" latinLnBrk="0" hangingPunct="1">
              <a:defRPr kern="1200">
                <a:solidFill>
                  <a:schemeClr val="tx1"/>
                </a:solidFill>
                <a:latin typeface="Arial" pitchFamily="34" charset="0"/>
                <a:ea typeface="ヒラギノ角ゴ Pro W3" charset="-128"/>
                <a:cs typeface="+mn-cs"/>
              </a:defRPr>
            </a:lvl7pPr>
            <a:lvl8pPr marL="3200400" algn="l" defTabSz="914400" rtl="0" eaLnBrk="1" latinLnBrk="0" hangingPunct="1">
              <a:defRPr kern="1200">
                <a:solidFill>
                  <a:schemeClr val="tx1"/>
                </a:solidFill>
                <a:latin typeface="Arial" pitchFamily="34" charset="0"/>
                <a:ea typeface="ヒラギノ角ゴ Pro W3" charset="-128"/>
                <a:cs typeface="+mn-cs"/>
              </a:defRPr>
            </a:lvl8pPr>
            <a:lvl9pPr marL="3657600" algn="l" defTabSz="914400" rtl="0" eaLnBrk="1" latinLnBrk="0" hangingPunct="1">
              <a:defRPr kern="1200">
                <a:solidFill>
                  <a:schemeClr val="tx1"/>
                </a:solidFill>
                <a:latin typeface="Arial" pitchFamily="34" charset="0"/>
                <a:ea typeface="ヒラギノ角ゴ Pro W3" charset="-128"/>
                <a:cs typeface="+mn-cs"/>
              </a:defRPr>
            </a:lvl9pPr>
          </a:lstStyle>
          <a:p>
            <a:r>
              <a:rPr lang="en-US" sz="1440" dirty="0"/>
              <a:t>IBM Confidential   |   Page </a:t>
            </a:r>
            <a:fld id="{32741816-EDB7-444B-B754-947FDAEB5E24}" type="slidenum">
              <a:rPr lang="en-US" sz="1440" smtClean="0"/>
              <a:t>22</a:t>
            </a:fld>
            <a:endParaRPr lang="en-US" sz="1440" dirty="0"/>
          </a:p>
        </p:txBody>
      </p:sp>
      <p:grpSp>
        <p:nvGrpSpPr>
          <p:cNvPr id="5" name="그룹 31"/>
          <p:cNvGrpSpPr/>
          <p:nvPr/>
        </p:nvGrpSpPr>
        <p:grpSpPr>
          <a:xfrm>
            <a:off x="2893992" y="1188498"/>
            <a:ext cx="9397985" cy="4381064"/>
            <a:chOff x="2496812" y="719459"/>
            <a:chExt cx="8701837" cy="4056540"/>
          </a:xfrm>
        </p:grpSpPr>
        <p:pic>
          <p:nvPicPr>
            <p:cNvPr id="6" name="그림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6812" y="719459"/>
              <a:ext cx="8701837" cy="4056540"/>
            </a:xfrm>
            <a:prstGeom prst="rect">
              <a:avLst/>
            </a:prstGeom>
          </p:spPr>
        </p:pic>
        <p:sp>
          <p:nvSpPr>
            <p:cNvPr id="7" name="TextBox 6"/>
            <p:cNvSpPr txBox="1"/>
            <p:nvPr/>
          </p:nvSpPr>
          <p:spPr>
            <a:xfrm>
              <a:off x="6159142" y="1681883"/>
              <a:ext cx="60" cy="225607"/>
            </a:xfrm>
            <a:prstGeom prst="rect">
              <a:avLst/>
            </a:prstGeom>
            <a:noFill/>
          </p:spPr>
          <p:txBody>
            <a:bodyPr wrap="none" lIns="0" tIns="0" rIns="0" bIns="0" rtlCol="0">
              <a:spAutoFit/>
            </a:bodyPr>
            <a:lstStyle/>
            <a:p>
              <a:pPr algn="ctr">
                <a:lnSpc>
                  <a:spcPts val="1944"/>
                </a:lnSpc>
              </a:pPr>
              <a:endParaRPr lang="en-US" altLang="ko-KR" sz="1920" b="1" dirty="0">
                <a:solidFill>
                  <a:srgbClr val="888888"/>
                </a:solidFill>
              </a:endParaRPr>
            </a:p>
          </p:txBody>
        </p:sp>
      </p:grpSp>
      <p:sp>
        <p:nvSpPr>
          <p:cNvPr id="8" name="직사각형 72"/>
          <p:cNvSpPr/>
          <p:nvPr/>
        </p:nvSpPr>
        <p:spPr>
          <a:xfrm>
            <a:off x="11881490" y="4913620"/>
            <a:ext cx="2399663" cy="792816"/>
          </a:xfrm>
          <a:prstGeom prst="rect">
            <a:avLst/>
          </a:prstGeom>
          <a:solidFill>
            <a:schemeClr val="bg1">
              <a:alpha val="70000"/>
            </a:schemeClr>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77759" tIns="0" rIns="77759" bIns="0" rtlCol="0" anchor="ctr"/>
          <a:lstStyle/>
          <a:p>
            <a:pPr>
              <a:lnSpc>
                <a:spcPts val="1296"/>
              </a:lnSpc>
            </a:pPr>
            <a:endParaRPr lang="ko-KR" altLang="en-US" sz="1140" dirty="0">
              <a:solidFill>
                <a:schemeClr val="tx1">
                  <a:lumMod val="75000"/>
                  <a:lumOff val="25000"/>
                </a:schemeClr>
              </a:solidFill>
            </a:endParaRPr>
          </a:p>
        </p:txBody>
      </p:sp>
      <p:sp>
        <p:nvSpPr>
          <p:cNvPr id="9" name="직사각형 72"/>
          <p:cNvSpPr/>
          <p:nvPr/>
        </p:nvSpPr>
        <p:spPr>
          <a:xfrm>
            <a:off x="10512341" y="2232559"/>
            <a:ext cx="1632506" cy="516142"/>
          </a:xfrm>
          <a:prstGeom prst="rect">
            <a:avLst/>
          </a:prstGeom>
          <a:solidFill>
            <a:schemeClr val="bg1">
              <a:alpha val="70000"/>
            </a:schemeClr>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77759" tIns="0" rIns="77759" bIns="0" rtlCol="0" anchor="ctr"/>
          <a:lstStyle/>
          <a:p>
            <a:r>
              <a:rPr lang="en-US" altLang="ko-KR" sz="1440" dirty="0">
                <a:solidFill>
                  <a:schemeClr val="tx1">
                    <a:lumMod val="75000"/>
                    <a:lumOff val="25000"/>
                  </a:schemeClr>
                </a:solidFill>
                <a:latin typeface="Gill Sans"/>
              </a:rPr>
              <a:t>Real-time dashboard</a:t>
            </a:r>
            <a:endParaRPr lang="ko-KR" altLang="en-US" sz="1440" dirty="0">
              <a:solidFill>
                <a:schemeClr val="tx1">
                  <a:lumMod val="75000"/>
                  <a:lumOff val="25000"/>
                </a:schemeClr>
              </a:solidFill>
              <a:latin typeface="Gill Sans"/>
            </a:endParaRPr>
          </a:p>
        </p:txBody>
      </p:sp>
      <p:sp>
        <p:nvSpPr>
          <p:cNvPr id="10" name="직사각형 72"/>
          <p:cNvSpPr/>
          <p:nvPr/>
        </p:nvSpPr>
        <p:spPr>
          <a:xfrm>
            <a:off x="1667182" y="5771813"/>
            <a:ext cx="2536272" cy="1027718"/>
          </a:xfrm>
          <a:prstGeom prst="rect">
            <a:avLst/>
          </a:prstGeom>
          <a:solidFill>
            <a:schemeClr val="bg1">
              <a:alpha val="70000"/>
            </a:schemeClr>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77759" tIns="0" rIns="77759" bIns="0" rtlCol="0" anchor="ctr"/>
          <a:lstStyle/>
          <a:p>
            <a:pPr>
              <a:lnSpc>
                <a:spcPts val="1296"/>
              </a:lnSpc>
            </a:pPr>
            <a:endParaRPr lang="ko-KR" altLang="en-US" sz="1140" dirty="0">
              <a:solidFill>
                <a:schemeClr val="tx1">
                  <a:lumMod val="75000"/>
                  <a:lumOff val="25000"/>
                </a:schemeClr>
              </a:solidFill>
            </a:endParaRPr>
          </a:p>
        </p:txBody>
      </p:sp>
      <p:grpSp>
        <p:nvGrpSpPr>
          <p:cNvPr id="11" name="그룹 180"/>
          <p:cNvGrpSpPr/>
          <p:nvPr/>
        </p:nvGrpSpPr>
        <p:grpSpPr>
          <a:xfrm>
            <a:off x="11968286" y="5027210"/>
            <a:ext cx="2311012" cy="401188"/>
            <a:chOff x="2065900" y="5055614"/>
            <a:chExt cx="2139823" cy="371470"/>
          </a:xfrm>
        </p:grpSpPr>
        <p:sp>
          <p:nvSpPr>
            <p:cNvPr id="12" name="TextBox 11"/>
            <p:cNvSpPr txBox="1"/>
            <p:nvPr/>
          </p:nvSpPr>
          <p:spPr>
            <a:xfrm>
              <a:off x="2471972" y="5070861"/>
              <a:ext cx="1733751" cy="356223"/>
            </a:xfrm>
            <a:prstGeom prst="rect">
              <a:avLst/>
            </a:prstGeom>
            <a:noFill/>
          </p:spPr>
          <p:txBody>
            <a:bodyPr wrap="square" lIns="0" tIns="0" rIns="0" bIns="0" rtlCol="0">
              <a:spAutoFit/>
            </a:bodyPr>
            <a:lstStyle/>
            <a:p>
              <a:pPr>
                <a:lnSpc>
                  <a:spcPts val="1512"/>
                </a:lnSpc>
              </a:pPr>
              <a:r>
                <a:rPr lang="en-US" altLang="ko-KR" sz="1440" dirty="0">
                  <a:solidFill>
                    <a:schemeClr val="tx1">
                      <a:lumMod val="75000"/>
                      <a:lumOff val="25000"/>
                    </a:schemeClr>
                  </a:solidFill>
                </a:rPr>
                <a:t>Recommendations drive response in Maximo</a:t>
              </a:r>
            </a:p>
          </p:txBody>
        </p:sp>
        <p:sp>
          <p:nvSpPr>
            <p:cNvPr id="13" name="직사각형 183"/>
            <p:cNvSpPr/>
            <p:nvPr/>
          </p:nvSpPr>
          <p:spPr>
            <a:xfrm>
              <a:off x="2065900" y="5055614"/>
              <a:ext cx="277092" cy="27709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220" dirty="0"/>
                <a:t>5</a:t>
              </a:r>
              <a:endParaRPr lang="ko-KR" altLang="en-US" sz="2220" dirty="0"/>
            </a:p>
          </p:txBody>
        </p:sp>
      </p:grpSp>
      <p:grpSp>
        <p:nvGrpSpPr>
          <p:cNvPr id="14" name="그룹 50"/>
          <p:cNvGrpSpPr/>
          <p:nvPr/>
        </p:nvGrpSpPr>
        <p:grpSpPr>
          <a:xfrm>
            <a:off x="1737685" y="5930110"/>
            <a:ext cx="2341415" cy="681669"/>
            <a:chOff x="1426154" y="5109848"/>
            <a:chExt cx="2167976" cy="631175"/>
          </a:xfrm>
        </p:grpSpPr>
        <p:sp>
          <p:nvSpPr>
            <p:cNvPr id="15" name="TextBox 14"/>
            <p:cNvSpPr txBox="1"/>
            <p:nvPr/>
          </p:nvSpPr>
          <p:spPr>
            <a:xfrm>
              <a:off x="1426154" y="5384800"/>
              <a:ext cx="2167976" cy="356223"/>
            </a:xfrm>
            <a:prstGeom prst="rect">
              <a:avLst/>
            </a:prstGeom>
            <a:noFill/>
          </p:spPr>
          <p:txBody>
            <a:bodyPr wrap="square" lIns="0" tIns="0" rIns="0" bIns="0" rtlCol="0">
              <a:spAutoFit/>
            </a:bodyPr>
            <a:lstStyle/>
            <a:p>
              <a:pPr algn="r">
                <a:lnSpc>
                  <a:spcPts val="1512"/>
                </a:lnSpc>
              </a:pPr>
              <a:r>
                <a:rPr lang="en-US" altLang="ko-KR" sz="1440" dirty="0">
                  <a:solidFill>
                    <a:schemeClr val="tx1">
                      <a:lumMod val="75000"/>
                      <a:lumOff val="25000"/>
                    </a:schemeClr>
                  </a:solidFill>
                </a:rPr>
                <a:t>Sensors provide</a:t>
              </a:r>
            </a:p>
            <a:p>
              <a:pPr algn="r">
                <a:lnSpc>
                  <a:spcPts val="1512"/>
                </a:lnSpc>
              </a:pPr>
              <a:r>
                <a:rPr lang="en-US" altLang="ko-KR" sz="1440" dirty="0">
                  <a:solidFill>
                    <a:schemeClr val="tx1">
                      <a:lumMod val="75000"/>
                      <a:lumOff val="25000"/>
                    </a:schemeClr>
                  </a:solidFill>
                </a:rPr>
                <a:t>information about the device</a:t>
              </a:r>
            </a:p>
          </p:txBody>
        </p:sp>
        <p:sp>
          <p:nvSpPr>
            <p:cNvPr id="16" name="TextBox 15"/>
            <p:cNvSpPr txBox="1"/>
            <p:nvPr/>
          </p:nvSpPr>
          <p:spPr>
            <a:xfrm>
              <a:off x="3370710" y="5109848"/>
              <a:ext cx="136552" cy="261231"/>
            </a:xfrm>
            <a:prstGeom prst="rect">
              <a:avLst/>
            </a:prstGeom>
            <a:noFill/>
          </p:spPr>
          <p:txBody>
            <a:bodyPr wrap="none" lIns="0" tIns="0" rIns="0" bIns="0" rtlCol="0">
              <a:spAutoFit/>
            </a:bodyPr>
            <a:lstStyle/>
            <a:p>
              <a:pPr algn="r">
                <a:lnSpc>
                  <a:spcPts val="2160"/>
                </a:lnSpc>
              </a:pPr>
              <a:r>
                <a:rPr lang="en-US" altLang="ko-KR" sz="2280" dirty="0">
                  <a:solidFill>
                    <a:schemeClr val="bg1"/>
                  </a:solidFill>
                  <a:latin typeface="+mj-lt"/>
                </a:rPr>
                <a:t>1</a:t>
              </a:r>
              <a:endParaRPr lang="ko-KR" altLang="en-US" sz="2280" dirty="0">
                <a:solidFill>
                  <a:schemeClr val="bg1"/>
                </a:solidFill>
                <a:latin typeface="+mj-lt"/>
              </a:endParaRPr>
            </a:p>
          </p:txBody>
        </p:sp>
      </p:grpSp>
      <p:sp>
        <p:nvSpPr>
          <p:cNvPr id="17" name="TextBox 16"/>
          <p:cNvSpPr txBox="1"/>
          <p:nvPr/>
        </p:nvSpPr>
        <p:spPr>
          <a:xfrm>
            <a:off x="4788697" y="7129757"/>
            <a:ext cx="425758" cy="192360"/>
          </a:xfrm>
          <a:prstGeom prst="rect">
            <a:avLst/>
          </a:prstGeom>
          <a:noFill/>
        </p:spPr>
        <p:txBody>
          <a:bodyPr wrap="none" lIns="0" tIns="0" rIns="0" bIns="0" rtlCol="0">
            <a:spAutoFit/>
          </a:bodyPr>
          <a:lstStyle/>
          <a:p>
            <a:pPr algn="r">
              <a:lnSpc>
                <a:spcPts val="1512"/>
              </a:lnSpc>
            </a:pPr>
            <a:r>
              <a:rPr lang="en-US" altLang="ko-KR" sz="1200" b="1" dirty="0">
                <a:solidFill>
                  <a:schemeClr val="accent5"/>
                </a:solidFill>
              </a:rPr>
              <a:t>Device</a:t>
            </a:r>
            <a:endParaRPr lang="ko-KR" altLang="en-US" sz="1200" b="1" dirty="0">
              <a:solidFill>
                <a:schemeClr val="accent5"/>
              </a:solidFill>
            </a:endParaRPr>
          </a:p>
        </p:txBody>
      </p:sp>
      <p:sp>
        <p:nvSpPr>
          <p:cNvPr id="18" name="TextBox 17"/>
          <p:cNvSpPr txBox="1"/>
          <p:nvPr/>
        </p:nvSpPr>
        <p:spPr>
          <a:xfrm>
            <a:off x="5728846" y="6614866"/>
            <a:ext cx="1330301" cy="192360"/>
          </a:xfrm>
          <a:prstGeom prst="rect">
            <a:avLst/>
          </a:prstGeom>
          <a:noFill/>
        </p:spPr>
        <p:txBody>
          <a:bodyPr wrap="none" lIns="0" tIns="0" rIns="0" bIns="0" rtlCol="0">
            <a:spAutoFit/>
          </a:bodyPr>
          <a:lstStyle/>
          <a:p>
            <a:pPr>
              <a:lnSpc>
                <a:spcPts val="1512"/>
              </a:lnSpc>
            </a:pPr>
            <a:r>
              <a:rPr lang="en-US" altLang="ko-KR" sz="1440" dirty="0">
                <a:solidFill>
                  <a:schemeClr val="tx1">
                    <a:lumMod val="75000"/>
                    <a:lumOff val="25000"/>
                  </a:schemeClr>
                </a:solidFill>
              </a:rPr>
              <a:t>SCADA, historians</a:t>
            </a:r>
          </a:p>
        </p:txBody>
      </p:sp>
      <p:cxnSp>
        <p:nvCxnSpPr>
          <p:cNvPr id="19" name="직선 화살표 연결선 48"/>
          <p:cNvCxnSpPr/>
          <p:nvPr/>
        </p:nvCxnSpPr>
        <p:spPr>
          <a:xfrm flipV="1">
            <a:off x="4968614" y="4531270"/>
            <a:ext cx="0" cy="1214490"/>
          </a:xfrm>
          <a:prstGeom prst="straightConnector1">
            <a:avLst/>
          </a:prstGeom>
          <a:ln w="50800" cap="rnd">
            <a:solidFill>
              <a:schemeClr val="tx1">
                <a:lumMod val="65000"/>
                <a:lumOff val="35000"/>
              </a:schemeClr>
            </a:solidFill>
            <a:round/>
            <a:headEnd type="none" w="lg" len="lg"/>
            <a:tailEnd type="arrow" w="lg" len="med"/>
          </a:ln>
        </p:spPr>
        <p:style>
          <a:lnRef idx="1">
            <a:schemeClr val="accent1"/>
          </a:lnRef>
          <a:fillRef idx="0">
            <a:schemeClr val="accent1"/>
          </a:fillRef>
          <a:effectRef idx="0">
            <a:schemeClr val="accent1"/>
          </a:effectRef>
          <a:fontRef idx="minor">
            <a:schemeClr val="tx1"/>
          </a:fontRef>
        </p:style>
      </p:cxnSp>
      <p:pic>
        <p:nvPicPr>
          <p:cNvPr id="20"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3584" y="4634739"/>
            <a:ext cx="1110575" cy="1110575"/>
          </a:xfrm>
          <a:prstGeom prst="rect">
            <a:avLst/>
          </a:prstGeom>
        </p:spPr>
      </p:pic>
      <p:sp>
        <p:nvSpPr>
          <p:cNvPr id="21" name="직사각형 51"/>
          <p:cNvSpPr/>
          <p:nvPr/>
        </p:nvSpPr>
        <p:spPr>
          <a:xfrm>
            <a:off x="5095218" y="4880403"/>
            <a:ext cx="2313296" cy="788911"/>
          </a:xfrm>
          <a:prstGeom prst="rect">
            <a:avLst/>
          </a:prstGeom>
          <a:solidFill>
            <a:schemeClr val="bg1">
              <a:alpha val="70000"/>
            </a:schemeClr>
          </a:solid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7759" tIns="0" rIns="77759" bIns="0" rtlCol="0" anchor="ctr"/>
          <a:lstStyle/>
          <a:p>
            <a:pPr>
              <a:lnSpc>
                <a:spcPts val="1296"/>
              </a:lnSpc>
            </a:pPr>
            <a:r>
              <a:rPr lang="en-US" altLang="ko-KR" sz="1320" dirty="0">
                <a:solidFill>
                  <a:schemeClr val="tx1">
                    <a:lumMod val="75000"/>
                    <a:lumOff val="25000"/>
                  </a:schemeClr>
                </a:solidFill>
              </a:rPr>
              <a:t>Data may be collected by a gateway device for connectivity or protocol translation</a:t>
            </a:r>
          </a:p>
        </p:txBody>
      </p:sp>
      <p:grpSp>
        <p:nvGrpSpPr>
          <p:cNvPr id="22" name="그룹 63"/>
          <p:cNvGrpSpPr/>
          <p:nvPr/>
        </p:nvGrpSpPr>
        <p:grpSpPr>
          <a:xfrm>
            <a:off x="4556201" y="3035409"/>
            <a:ext cx="1496706" cy="938509"/>
            <a:chOff x="4035891" y="2429562"/>
            <a:chExt cx="1385839" cy="868989"/>
          </a:xfrm>
        </p:grpSpPr>
        <p:pic>
          <p:nvPicPr>
            <p:cNvPr id="23" name="그림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5891" y="2429562"/>
              <a:ext cx="1385839" cy="868989"/>
            </a:xfrm>
            <a:prstGeom prst="rect">
              <a:avLst/>
            </a:prstGeom>
          </p:spPr>
        </p:pic>
        <p:sp>
          <p:nvSpPr>
            <p:cNvPr id="24" name="TextBox 23"/>
            <p:cNvSpPr txBox="1"/>
            <p:nvPr/>
          </p:nvSpPr>
          <p:spPr>
            <a:xfrm>
              <a:off x="4503782" y="2837685"/>
              <a:ext cx="607063" cy="356223"/>
            </a:xfrm>
            <a:prstGeom prst="rect">
              <a:avLst/>
            </a:prstGeom>
            <a:noFill/>
          </p:spPr>
          <p:txBody>
            <a:bodyPr wrap="none" lIns="0" tIns="0" rIns="0" bIns="0" rtlCol="0">
              <a:spAutoFit/>
            </a:bodyPr>
            <a:lstStyle/>
            <a:p>
              <a:pPr algn="ctr">
                <a:lnSpc>
                  <a:spcPts val="1512"/>
                </a:lnSpc>
              </a:pPr>
              <a:r>
                <a:rPr lang="en-US" altLang="ko-KR" sz="1500" b="1" dirty="0" err="1">
                  <a:solidFill>
                    <a:schemeClr val="tx1">
                      <a:lumMod val="65000"/>
                      <a:lumOff val="35000"/>
                    </a:schemeClr>
                  </a:solidFill>
                </a:rPr>
                <a:t>IoT</a:t>
              </a:r>
              <a:endParaRPr lang="en-US" altLang="ko-KR" sz="1500" b="1" dirty="0">
                <a:solidFill>
                  <a:schemeClr val="tx1">
                    <a:lumMod val="65000"/>
                    <a:lumOff val="35000"/>
                  </a:schemeClr>
                </a:solidFill>
              </a:endParaRPr>
            </a:p>
            <a:p>
              <a:pPr algn="ctr">
                <a:lnSpc>
                  <a:spcPts val="1512"/>
                </a:lnSpc>
              </a:pPr>
              <a:r>
                <a:rPr lang="en-US" altLang="ko-KR" sz="1500" b="1" dirty="0">
                  <a:solidFill>
                    <a:schemeClr val="tx1">
                      <a:lumMod val="65000"/>
                      <a:lumOff val="35000"/>
                    </a:schemeClr>
                  </a:solidFill>
                </a:rPr>
                <a:t>Connect</a:t>
              </a:r>
            </a:p>
          </p:txBody>
        </p:sp>
      </p:grpSp>
      <p:grpSp>
        <p:nvGrpSpPr>
          <p:cNvPr id="25" name="그룹 59"/>
          <p:cNvGrpSpPr/>
          <p:nvPr/>
        </p:nvGrpSpPr>
        <p:grpSpPr>
          <a:xfrm>
            <a:off x="7617985" y="3035409"/>
            <a:ext cx="1496706" cy="938509"/>
            <a:chOff x="6273808" y="2429562"/>
            <a:chExt cx="1385839" cy="868989"/>
          </a:xfrm>
        </p:grpSpPr>
        <p:pic>
          <p:nvPicPr>
            <p:cNvPr id="26" name="그림 1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3808" y="2429562"/>
              <a:ext cx="1385839" cy="868989"/>
            </a:xfrm>
            <a:prstGeom prst="rect">
              <a:avLst/>
            </a:prstGeom>
          </p:spPr>
        </p:pic>
        <p:sp>
          <p:nvSpPr>
            <p:cNvPr id="27" name="TextBox 26"/>
            <p:cNvSpPr txBox="1"/>
            <p:nvPr/>
          </p:nvSpPr>
          <p:spPr>
            <a:xfrm>
              <a:off x="6691217" y="2836802"/>
              <a:ext cx="710190" cy="356223"/>
            </a:xfrm>
            <a:prstGeom prst="rect">
              <a:avLst/>
            </a:prstGeom>
            <a:noFill/>
          </p:spPr>
          <p:txBody>
            <a:bodyPr wrap="none" lIns="0" tIns="0" rIns="0" bIns="0" rtlCol="0">
              <a:spAutoFit/>
            </a:bodyPr>
            <a:lstStyle/>
            <a:p>
              <a:pPr algn="ctr">
                <a:lnSpc>
                  <a:spcPts val="1512"/>
                </a:lnSpc>
              </a:pPr>
              <a:r>
                <a:rPr lang="en-US" altLang="ko-KR" sz="1500" b="1" dirty="0" err="1">
                  <a:solidFill>
                    <a:schemeClr val="tx1">
                      <a:lumMod val="65000"/>
                      <a:lumOff val="35000"/>
                    </a:schemeClr>
                  </a:solidFill>
                </a:rPr>
                <a:t>IoT</a:t>
              </a:r>
              <a:endParaRPr lang="en-US" altLang="ko-KR" sz="1500" b="1" dirty="0">
                <a:solidFill>
                  <a:schemeClr val="tx1">
                    <a:lumMod val="65000"/>
                    <a:lumOff val="35000"/>
                  </a:schemeClr>
                </a:solidFill>
              </a:endParaRPr>
            </a:p>
            <a:p>
              <a:pPr algn="ctr">
                <a:lnSpc>
                  <a:spcPts val="1512"/>
                </a:lnSpc>
              </a:pPr>
              <a:r>
                <a:rPr lang="en-US" altLang="ko-KR" sz="1500" b="1" dirty="0">
                  <a:solidFill>
                    <a:schemeClr val="tx1">
                      <a:lumMod val="65000"/>
                      <a:lumOff val="35000"/>
                    </a:schemeClr>
                  </a:solidFill>
                </a:rPr>
                <a:t>Analytics </a:t>
              </a:r>
            </a:p>
          </p:txBody>
        </p:sp>
      </p:grpSp>
      <p:cxnSp>
        <p:nvCxnSpPr>
          <p:cNvPr id="28" name="직선 화살표 연결선 73"/>
          <p:cNvCxnSpPr/>
          <p:nvPr/>
        </p:nvCxnSpPr>
        <p:spPr>
          <a:xfrm>
            <a:off x="6117770" y="3476182"/>
            <a:ext cx="1399680" cy="0"/>
          </a:xfrm>
          <a:prstGeom prst="straightConnector1">
            <a:avLst/>
          </a:prstGeom>
          <a:ln w="50800" cap="rnd">
            <a:solidFill>
              <a:schemeClr val="tx1">
                <a:lumMod val="65000"/>
                <a:lumOff val="35000"/>
              </a:schemeClr>
            </a:solidFill>
            <a:round/>
            <a:headEnd type="none" w="lg" len="lg"/>
            <a:tailEnd type="arrow" w="lg"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052907" y="3029333"/>
            <a:ext cx="1138838" cy="192360"/>
          </a:xfrm>
          <a:prstGeom prst="rect">
            <a:avLst/>
          </a:prstGeom>
          <a:noFill/>
        </p:spPr>
        <p:txBody>
          <a:bodyPr wrap="none" lIns="0" tIns="0" rIns="0" bIns="0" rtlCol="0">
            <a:spAutoFit/>
          </a:bodyPr>
          <a:lstStyle/>
          <a:p>
            <a:pPr>
              <a:lnSpc>
                <a:spcPts val="1512"/>
              </a:lnSpc>
            </a:pPr>
            <a:r>
              <a:rPr lang="en-US" altLang="ko-KR" sz="1500" dirty="0">
                <a:solidFill>
                  <a:schemeClr val="tx1">
                    <a:lumMod val="75000"/>
                    <a:lumOff val="25000"/>
                  </a:schemeClr>
                </a:solidFill>
              </a:rPr>
              <a:t>Real-time data</a:t>
            </a:r>
          </a:p>
        </p:txBody>
      </p:sp>
      <p:grpSp>
        <p:nvGrpSpPr>
          <p:cNvPr id="30" name="그룹 77"/>
          <p:cNvGrpSpPr/>
          <p:nvPr/>
        </p:nvGrpSpPr>
        <p:grpSpPr>
          <a:xfrm>
            <a:off x="9394203" y="3147295"/>
            <a:ext cx="3274260" cy="817972"/>
            <a:chOff x="8871126" y="1875674"/>
            <a:chExt cx="3031721" cy="757383"/>
          </a:xfrm>
        </p:grpSpPr>
        <p:sp>
          <p:nvSpPr>
            <p:cNvPr id="31" name="직사각형 172"/>
            <p:cNvSpPr/>
            <p:nvPr/>
          </p:nvSpPr>
          <p:spPr>
            <a:xfrm>
              <a:off x="8871126" y="1875674"/>
              <a:ext cx="3031721" cy="757383"/>
            </a:xfrm>
            <a:prstGeom prst="rect">
              <a:avLst/>
            </a:prstGeom>
            <a:solidFill>
              <a:schemeClr val="bg1">
                <a:alpha val="70000"/>
              </a:schemeClr>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9160" tIns="0" rIns="29160" bIns="0" rtlCol="0" anchor="ctr"/>
            <a:lstStyle/>
            <a:p>
              <a:pPr>
                <a:lnSpc>
                  <a:spcPts val="1296"/>
                </a:lnSpc>
              </a:pPr>
              <a:endParaRPr lang="ko-KR" altLang="en-US" sz="1140" dirty="0">
                <a:solidFill>
                  <a:schemeClr val="tx1">
                    <a:lumMod val="75000"/>
                    <a:lumOff val="25000"/>
                  </a:schemeClr>
                </a:solidFill>
              </a:endParaRPr>
            </a:p>
          </p:txBody>
        </p:sp>
        <p:grpSp>
          <p:nvGrpSpPr>
            <p:cNvPr id="32" name="그룹 167"/>
            <p:cNvGrpSpPr/>
            <p:nvPr/>
          </p:nvGrpSpPr>
          <p:grpSpPr>
            <a:xfrm>
              <a:off x="8995207" y="1993801"/>
              <a:ext cx="2619788" cy="534335"/>
              <a:chOff x="1658333" y="5070764"/>
              <a:chExt cx="2619788" cy="534335"/>
            </a:xfrm>
          </p:grpSpPr>
          <p:sp>
            <p:nvSpPr>
              <p:cNvPr id="33" name="TextBox 32"/>
              <p:cNvSpPr txBox="1"/>
              <p:nvPr/>
            </p:nvSpPr>
            <p:spPr>
              <a:xfrm>
                <a:off x="2065918" y="5070764"/>
                <a:ext cx="2212203" cy="534335"/>
              </a:xfrm>
              <a:prstGeom prst="rect">
                <a:avLst/>
              </a:prstGeom>
              <a:noFill/>
            </p:spPr>
            <p:txBody>
              <a:bodyPr wrap="none" lIns="0" tIns="0" rIns="0" bIns="0" rtlCol="0">
                <a:spAutoFit/>
              </a:bodyPr>
              <a:lstStyle/>
              <a:p>
                <a:pPr>
                  <a:lnSpc>
                    <a:spcPts val="1512"/>
                  </a:lnSpc>
                </a:pPr>
                <a:r>
                  <a:rPr lang="en-US" altLang="ko-KR" sz="1440" dirty="0">
                    <a:solidFill>
                      <a:schemeClr val="tx1">
                        <a:lumMod val="75000"/>
                        <a:lumOff val="25000"/>
                      </a:schemeClr>
                    </a:solidFill>
                  </a:rPr>
                  <a:t>Rules trigger an action, such as </a:t>
                </a:r>
              </a:p>
              <a:p>
                <a:pPr>
                  <a:lnSpc>
                    <a:spcPts val="1512"/>
                  </a:lnSpc>
                </a:pPr>
                <a:r>
                  <a:rPr lang="en-US" altLang="ko-KR" sz="1440" dirty="0">
                    <a:solidFill>
                      <a:schemeClr val="tx1">
                        <a:lumMod val="75000"/>
                        <a:lumOff val="25000"/>
                      </a:schemeClr>
                    </a:solidFill>
                  </a:rPr>
                  <a:t>an alert, email, text message or </a:t>
                </a:r>
              </a:p>
              <a:p>
                <a:pPr>
                  <a:lnSpc>
                    <a:spcPts val="1512"/>
                  </a:lnSpc>
                </a:pPr>
                <a:r>
                  <a:rPr lang="en-US" altLang="ko-KR" sz="1440" dirty="0">
                    <a:solidFill>
                      <a:schemeClr val="tx1">
                        <a:lumMod val="75000"/>
                        <a:lumOff val="25000"/>
                      </a:schemeClr>
                    </a:solidFill>
                  </a:rPr>
                  <a:t>a work order in Maximo</a:t>
                </a:r>
              </a:p>
            </p:txBody>
          </p:sp>
          <p:grpSp>
            <p:nvGrpSpPr>
              <p:cNvPr id="34" name="그룹 169"/>
              <p:cNvGrpSpPr/>
              <p:nvPr/>
            </p:nvGrpSpPr>
            <p:grpSpPr>
              <a:xfrm>
                <a:off x="1658333" y="5070764"/>
                <a:ext cx="277091" cy="300317"/>
                <a:chOff x="1159570" y="5070764"/>
                <a:chExt cx="277091" cy="300317"/>
              </a:xfrm>
            </p:grpSpPr>
            <p:sp>
              <p:nvSpPr>
                <p:cNvPr id="35" name="직사각형 170"/>
                <p:cNvSpPr/>
                <p:nvPr/>
              </p:nvSpPr>
              <p:spPr>
                <a:xfrm>
                  <a:off x="1159570" y="5070764"/>
                  <a:ext cx="277091" cy="27709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40"/>
                </a:p>
              </p:txBody>
            </p:sp>
            <p:sp>
              <p:nvSpPr>
                <p:cNvPr id="36" name="TextBox 35"/>
                <p:cNvSpPr txBox="1"/>
                <p:nvPr/>
              </p:nvSpPr>
              <p:spPr>
                <a:xfrm>
                  <a:off x="1226627" y="5109850"/>
                  <a:ext cx="133583" cy="261231"/>
                </a:xfrm>
                <a:prstGeom prst="rect">
                  <a:avLst/>
                </a:prstGeom>
                <a:noFill/>
              </p:spPr>
              <p:txBody>
                <a:bodyPr wrap="none" lIns="0" tIns="0" rIns="0" bIns="0" rtlCol="0">
                  <a:spAutoFit/>
                </a:bodyPr>
                <a:lstStyle/>
                <a:p>
                  <a:pPr algn="r">
                    <a:lnSpc>
                      <a:spcPts val="2160"/>
                    </a:lnSpc>
                  </a:pPr>
                  <a:r>
                    <a:rPr lang="en-US" altLang="ko-KR" sz="2220" dirty="0">
                      <a:solidFill>
                        <a:schemeClr val="bg1"/>
                      </a:solidFill>
                      <a:latin typeface="+mj-lt"/>
                    </a:rPr>
                    <a:t>4</a:t>
                  </a:r>
                  <a:endParaRPr lang="ko-KR" altLang="en-US" sz="2220" dirty="0">
                    <a:solidFill>
                      <a:schemeClr val="bg1"/>
                    </a:solidFill>
                    <a:latin typeface="+mj-lt"/>
                  </a:endParaRPr>
                </a:p>
              </p:txBody>
            </p:sp>
          </p:grpSp>
        </p:grpSp>
      </p:grpSp>
      <p:cxnSp>
        <p:nvCxnSpPr>
          <p:cNvPr id="37" name="직선 화살표 연결선 79"/>
          <p:cNvCxnSpPr/>
          <p:nvPr/>
        </p:nvCxnSpPr>
        <p:spPr>
          <a:xfrm>
            <a:off x="9395832" y="4147203"/>
            <a:ext cx="2018836" cy="1598557"/>
          </a:xfrm>
          <a:prstGeom prst="straightConnector1">
            <a:avLst/>
          </a:prstGeom>
          <a:ln w="50800" cap="rnd">
            <a:solidFill>
              <a:schemeClr val="tx1">
                <a:lumMod val="65000"/>
                <a:lumOff val="35000"/>
              </a:schemeClr>
            </a:solidFill>
            <a:round/>
            <a:headEnd type="none" w="lg" len="lg"/>
            <a:tailEnd type="arrow" w="lg" len="med"/>
          </a:ln>
        </p:spPr>
        <p:style>
          <a:lnRef idx="1">
            <a:schemeClr val="accent1"/>
          </a:lnRef>
          <a:fillRef idx="0">
            <a:schemeClr val="accent1"/>
          </a:fillRef>
          <a:effectRef idx="0">
            <a:schemeClr val="accent1"/>
          </a:effectRef>
          <a:fontRef idx="minor">
            <a:schemeClr val="tx1"/>
          </a:fontRef>
        </p:style>
      </p:cxnSp>
      <p:grpSp>
        <p:nvGrpSpPr>
          <p:cNvPr id="38" name="그룹 85"/>
          <p:cNvGrpSpPr/>
          <p:nvPr/>
        </p:nvGrpSpPr>
        <p:grpSpPr>
          <a:xfrm>
            <a:off x="6111444" y="3542661"/>
            <a:ext cx="2160015" cy="965773"/>
            <a:chOff x="5475932" y="2899244"/>
            <a:chExt cx="2000012" cy="894235"/>
          </a:xfrm>
        </p:grpSpPr>
        <p:grpSp>
          <p:nvGrpSpPr>
            <p:cNvPr id="39" name="그룹 162"/>
            <p:cNvGrpSpPr/>
            <p:nvPr/>
          </p:nvGrpSpPr>
          <p:grpSpPr>
            <a:xfrm>
              <a:off x="5475932" y="3123218"/>
              <a:ext cx="2000012" cy="670261"/>
              <a:chOff x="1676936" y="5070764"/>
              <a:chExt cx="2000012" cy="670261"/>
            </a:xfrm>
          </p:grpSpPr>
          <p:sp>
            <p:nvSpPr>
              <p:cNvPr id="41" name="TextBox 40"/>
              <p:cNvSpPr txBox="1"/>
              <p:nvPr/>
            </p:nvSpPr>
            <p:spPr>
              <a:xfrm>
                <a:off x="1676936" y="5384801"/>
                <a:ext cx="2000012" cy="356224"/>
              </a:xfrm>
              <a:prstGeom prst="rect">
                <a:avLst/>
              </a:prstGeom>
              <a:noFill/>
            </p:spPr>
            <p:txBody>
              <a:bodyPr wrap="none" lIns="0" tIns="0" rIns="0" bIns="0" rtlCol="0">
                <a:spAutoFit/>
              </a:bodyPr>
              <a:lstStyle/>
              <a:p>
                <a:pPr>
                  <a:lnSpc>
                    <a:spcPts val="1512"/>
                  </a:lnSpc>
                </a:pPr>
                <a:r>
                  <a:rPr lang="en-US" altLang="ko-KR" sz="1500" dirty="0">
                    <a:solidFill>
                      <a:schemeClr val="tx1">
                        <a:lumMod val="75000"/>
                        <a:lumOff val="25000"/>
                      </a:schemeClr>
                    </a:solidFill>
                  </a:rPr>
                  <a:t>Data drives real-time</a:t>
                </a:r>
              </a:p>
              <a:p>
                <a:pPr>
                  <a:lnSpc>
                    <a:spcPts val="1512"/>
                  </a:lnSpc>
                </a:pPr>
                <a:r>
                  <a:rPr lang="en-US" altLang="ko-KR" sz="1500" dirty="0">
                    <a:solidFill>
                      <a:schemeClr val="tx1">
                        <a:lumMod val="75000"/>
                        <a:lumOff val="25000"/>
                      </a:schemeClr>
                    </a:solidFill>
                  </a:rPr>
                  <a:t>analytics and business rules</a:t>
                </a:r>
                <a:endParaRPr lang="ko-KR" altLang="en-US" sz="1500" dirty="0">
                  <a:solidFill>
                    <a:schemeClr val="tx1">
                      <a:lumMod val="75000"/>
                      <a:lumOff val="25000"/>
                    </a:schemeClr>
                  </a:solidFill>
                </a:endParaRPr>
              </a:p>
            </p:txBody>
          </p:sp>
          <p:grpSp>
            <p:nvGrpSpPr>
              <p:cNvPr id="42" name="그룹 164"/>
              <p:cNvGrpSpPr/>
              <p:nvPr/>
            </p:nvGrpSpPr>
            <p:grpSpPr>
              <a:xfrm>
                <a:off x="1686041" y="5070764"/>
                <a:ext cx="277091" cy="300316"/>
                <a:chOff x="1187278" y="5070764"/>
                <a:chExt cx="277091" cy="300316"/>
              </a:xfrm>
            </p:grpSpPr>
            <p:sp>
              <p:nvSpPr>
                <p:cNvPr id="43" name="직사각형 165"/>
                <p:cNvSpPr/>
                <p:nvPr/>
              </p:nvSpPr>
              <p:spPr>
                <a:xfrm>
                  <a:off x="1187278" y="5070764"/>
                  <a:ext cx="277091" cy="27709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20"/>
                </a:p>
              </p:txBody>
            </p:sp>
            <p:sp>
              <p:nvSpPr>
                <p:cNvPr id="44" name="TextBox 43"/>
                <p:cNvSpPr txBox="1"/>
                <p:nvPr/>
              </p:nvSpPr>
              <p:spPr>
                <a:xfrm>
                  <a:off x="1199420" y="5109849"/>
                  <a:ext cx="188502" cy="261231"/>
                </a:xfrm>
                <a:prstGeom prst="rect">
                  <a:avLst/>
                </a:prstGeom>
                <a:noFill/>
              </p:spPr>
              <p:txBody>
                <a:bodyPr wrap="none" lIns="0" tIns="0" rIns="0" bIns="0" rtlCol="0">
                  <a:spAutoFit/>
                </a:bodyPr>
                <a:lstStyle/>
                <a:p>
                  <a:pPr algn="r">
                    <a:lnSpc>
                      <a:spcPts val="2160"/>
                    </a:lnSpc>
                  </a:pPr>
                  <a:r>
                    <a:rPr lang="en-US" altLang="ko-KR" sz="3120" dirty="0">
                      <a:solidFill>
                        <a:schemeClr val="bg1"/>
                      </a:solidFill>
                      <a:latin typeface="+mj-lt"/>
                    </a:rPr>
                    <a:t>3</a:t>
                  </a:r>
                  <a:endParaRPr lang="ko-KR" altLang="en-US" sz="3120" dirty="0">
                    <a:solidFill>
                      <a:schemeClr val="bg1"/>
                    </a:solidFill>
                    <a:latin typeface="+mj-lt"/>
                  </a:endParaRPr>
                </a:p>
              </p:txBody>
            </p:sp>
          </p:grpSp>
        </p:grpSp>
        <p:pic>
          <p:nvPicPr>
            <p:cNvPr id="40" name="그림 8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0040" y="2899244"/>
              <a:ext cx="514350" cy="509588"/>
            </a:xfrm>
            <a:prstGeom prst="rect">
              <a:avLst/>
            </a:prstGeom>
          </p:spPr>
        </p:pic>
      </p:grpSp>
      <p:grpSp>
        <p:nvGrpSpPr>
          <p:cNvPr id="45" name="그룹 71"/>
          <p:cNvGrpSpPr/>
          <p:nvPr/>
        </p:nvGrpSpPr>
        <p:grpSpPr>
          <a:xfrm>
            <a:off x="1968577" y="3677598"/>
            <a:ext cx="2750456" cy="817973"/>
            <a:chOff x="9544521" y="1875674"/>
            <a:chExt cx="2546717" cy="757383"/>
          </a:xfrm>
        </p:grpSpPr>
        <p:sp>
          <p:nvSpPr>
            <p:cNvPr id="46" name="직사각형 72"/>
            <p:cNvSpPr/>
            <p:nvPr/>
          </p:nvSpPr>
          <p:spPr>
            <a:xfrm>
              <a:off x="9544521" y="1875674"/>
              <a:ext cx="2546717" cy="757383"/>
            </a:xfrm>
            <a:prstGeom prst="rect">
              <a:avLst/>
            </a:prstGeom>
            <a:solidFill>
              <a:schemeClr val="bg1">
                <a:alpha val="70000"/>
              </a:schemeClr>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9160" tIns="0" rIns="29160" bIns="0" rtlCol="0" anchor="ctr"/>
            <a:lstStyle/>
            <a:p>
              <a:pPr>
                <a:lnSpc>
                  <a:spcPts val="1296"/>
                </a:lnSpc>
              </a:pPr>
              <a:endParaRPr lang="ko-KR" altLang="en-US" sz="1140" dirty="0">
                <a:solidFill>
                  <a:schemeClr val="tx1">
                    <a:lumMod val="75000"/>
                    <a:lumOff val="25000"/>
                  </a:schemeClr>
                </a:solidFill>
              </a:endParaRPr>
            </a:p>
          </p:txBody>
        </p:sp>
        <p:grpSp>
          <p:nvGrpSpPr>
            <p:cNvPr id="47" name="그룹 74"/>
            <p:cNvGrpSpPr/>
            <p:nvPr/>
          </p:nvGrpSpPr>
          <p:grpSpPr>
            <a:xfrm>
              <a:off x="9714093" y="1993800"/>
              <a:ext cx="2259512" cy="356223"/>
              <a:chOff x="2377219" y="5070763"/>
              <a:chExt cx="2259512" cy="356223"/>
            </a:xfrm>
          </p:grpSpPr>
          <p:sp>
            <p:nvSpPr>
              <p:cNvPr id="48" name="TextBox 47"/>
              <p:cNvSpPr txBox="1"/>
              <p:nvPr/>
            </p:nvSpPr>
            <p:spPr>
              <a:xfrm>
                <a:off x="2854609" y="5070763"/>
                <a:ext cx="1782122" cy="356223"/>
              </a:xfrm>
              <a:prstGeom prst="rect">
                <a:avLst/>
              </a:prstGeom>
              <a:noFill/>
            </p:spPr>
            <p:txBody>
              <a:bodyPr wrap="square" lIns="0" tIns="0" rIns="0" bIns="0" rtlCol="0">
                <a:spAutoFit/>
              </a:bodyPr>
              <a:lstStyle/>
              <a:p>
                <a:pPr>
                  <a:lnSpc>
                    <a:spcPts val="1512"/>
                  </a:lnSpc>
                </a:pPr>
                <a:r>
                  <a:rPr lang="en-US" altLang="ko-KR" sz="1440" dirty="0">
                    <a:solidFill>
                      <a:schemeClr val="tx1">
                        <a:lumMod val="75000"/>
                        <a:lumOff val="25000"/>
                      </a:schemeClr>
                    </a:solidFill>
                  </a:rPr>
                  <a:t>Data comes in through</a:t>
                </a:r>
              </a:p>
              <a:p>
                <a:pPr>
                  <a:lnSpc>
                    <a:spcPts val="1512"/>
                  </a:lnSpc>
                </a:pPr>
                <a:r>
                  <a:rPr lang="en-US" altLang="ko-KR" sz="1440" dirty="0" err="1">
                    <a:solidFill>
                      <a:schemeClr val="tx1">
                        <a:lumMod val="75000"/>
                        <a:lumOff val="25000"/>
                      </a:schemeClr>
                    </a:solidFill>
                  </a:rPr>
                  <a:t>IoT</a:t>
                </a:r>
                <a:r>
                  <a:rPr lang="en-US" altLang="ko-KR" sz="1440" dirty="0">
                    <a:solidFill>
                      <a:schemeClr val="tx1">
                        <a:lumMod val="75000"/>
                        <a:lumOff val="25000"/>
                      </a:schemeClr>
                    </a:solidFill>
                  </a:rPr>
                  <a:t> Foundation Connect</a:t>
                </a:r>
              </a:p>
            </p:txBody>
          </p:sp>
          <p:sp>
            <p:nvSpPr>
              <p:cNvPr id="49" name="TextBox 48"/>
              <p:cNvSpPr txBox="1"/>
              <p:nvPr/>
            </p:nvSpPr>
            <p:spPr>
              <a:xfrm>
                <a:off x="2377219" y="5109847"/>
                <a:ext cx="136552" cy="261230"/>
              </a:xfrm>
              <a:prstGeom prst="rect">
                <a:avLst/>
              </a:prstGeom>
              <a:noFill/>
            </p:spPr>
            <p:txBody>
              <a:bodyPr wrap="none" lIns="0" tIns="0" rIns="0" bIns="0" rtlCol="0">
                <a:spAutoFit/>
              </a:bodyPr>
              <a:lstStyle/>
              <a:p>
                <a:pPr algn="r">
                  <a:lnSpc>
                    <a:spcPts val="2160"/>
                  </a:lnSpc>
                </a:pPr>
                <a:r>
                  <a:rPr lang="en-US" altLang="ko-KR" sz="2280" dirty="0">
                    <a:solidFill>
                      <a:schemeClr val="bg1"/>
                    </a:solidFill>
                    <a:latin typeface="+mj-lt"/>
                  </a:rPr>
                  <a:t>2</a:t>
                </a:r>
                <a:endParaRPr lang="ko-KR" altLang="en-US" sz="2280" dirty="0">
                  <a:solidFill>
                    <a:schemeClr val="bg1"/>
                  </a:solidFill>
                  <a:latin typeface="+mj-lt"/>
                </a:endParaRPr>
              </a:p>
            </p:txBody>
          </p:sp>
        </p:grpSp>
      </p:grpSp>
      <p:grpSp>
        <p:nvGrpSpPr>
          <p:cNvPr id="50" name="Group 18"/>
          <p:cNvGrpSpPr>
            <a:grpSpLocks/>
          </p:cNvGrpSpPr>
          <p:nvPr/>
        </p:nvGrpSpPr>
        <p:grpSpPr bwMode="auto">
          <a:xfrm>
            <a:off x="11585222" y="5669315"/>
            <a:ext cx="1620202" cy="1846517"/>
            <a:chOff x="2208" y="3168"/>
            <a:chExt cx="1145" cy="1305"/>
          </a:xfrm>
        </p:grpSpPr>
        <p:grpSp>
          <p:nvGrpSpPr>
            <p:cNvPr id="51" name="Group 23"/>
            <p:cNvGrpSpPr>
              <a:grpSpLocks/>
            </p:cNvGrpSpPr>
            <p:nvPr/>
          </p:nvGrpSpPr>
          <p:grpSpPr bwMode="auto">
            <a:xfrm>
              <a:off x="2208" y="3168"/>
              <a:ext cx="1145" cy="1305"/>
              <a:chOff x="5" y="672"/>
              <a:chExt cx="3305" cy="3580"/>
            </a:xfrm>
          </p:grpSpPr>
          <p:pic>
            <p:nvPicPr>
              <p:cNvPr id="53" name="Picture 4" descr="slide-10-opt2"/>
              <p:cNvPicPr>
                <a:picLocks noChangeAspect="1" noChangeArrowheads="1"/>
              </p:cNvPicPr>
              <p:nvPr/>
            </p:nvPicPr>
            <p:blipFill>
              <a:blip r:embed="rId6"/>
              <a:srcRect/>
              <a:stretch>
                <a:fillRect/>
              </a:stretch>
            </p:blipFill>
            <p:spPr bwMode="auto">
              <a:xfrm>
                <a:off x="5" y="672"/>
                <a:ext cx="3305" cy="3580"/>
              </a:xfrm>
              <a:prstGeom prst="rect">
                <a:avLst/>
              </a:prstGeom>
              <a:noFill/>
              <a:ln w="9525">
                <a:noFill/>
                <a:miter lim="800000"/>
                <a:headEnd/>
                <a:tailEnd/>
              </a:ln>
            </p:spPr>
          </p:pic>
          <p:sp>
            <p:nvSpPr>
              <p:cNvPr id="54" name="WordArt 5"/>
              <p:cNvSpPr>
                <a:spLocks noChangeArrowheads="1" noChangeShapeType="1" noTextEdit="1"/>
              </p:cNvSpPr>
              <p:nvPr/>
            </p:nvSpPr>
            <p:spPr bwMode="auto">
              <a:xfrm rot="-3574169">
                <a:off x="9" y="1370"/>
                <a:ext cx="1784" cy="1168"/>
              </a:xfrm>
              <a:prstGeom prst="rect">
                <a:avLst/>
              </a:prstGeom>
            </p:spPr>
            <p:txBody>
              <a:bodyPr spcFirstLastPara="1" wrap="none" fromWordArt="1">
                <a:prstTxWarp prst="textArchUp">
                  <a:avLst>
                    <a:gd name="adj" fmla="val 14642668"/>
                  </a:avLst>
                </a:prstTxWarp>
              </a:bodyPr>
              <a:lstStyle/>
              <a:p>
                <a:pPr algn="ctr" defTabSz="987486">
                  <a:buClr>
                    <a:srgbClr val="000000"/>
                  </a:buClr>
                  <a:buSzPct val="100000"/>
                </a:pPr>
                <a:r>
                  <a:rPr lang="en-US" sz="3900" kern="10">
                    <a:ln w="9525">
                      <a:noFill/>
                      <a:round/>
                      <a:headEnd/>
                      <a:tailEnd/>
                    </a:ln>
                    <a:latin typeface="Arial" panose="020B0604020202020204" pitchFamily="34" charset="0"/>
                    <a:cs typeface="Arial"/>
                  </a:rPr>
                  <a:t>Management</a:t>
                </a:r>
              </a:p>
            </p:txBody>
          </p:sp>
          <p:sp>
            <p:nvSpPr>
              <p:cNvPr id="55" name="WordArt 6"/>
              <p:cNvSpPr>
                <a:spLocks noChangeArrowheads="1" noChangeShapeType="1" noTextEdit="1"/>
              </p:cNvSpPr>
              <p:nvPr/>
            </p:nvSpPr>
            <p:spPr bwMode="auto">
              <a:xfrm rot="7062069">
                <a:off x="1499" y="2251"/>
                <a:ext cx="1784" cy="1168"/>
              </a:xfrm>
              <a:prstGeom prst="rect">
                <a:avLst/>
              </a:prstGeom>
            </p:spPr>
            <p:txBody>
              <a:bodyPr spcFirstLastPara="1" wrap="none" fromWordArt="1">
                <a:prstTxWarp prst="textArchUp">
                  <a:avLst>
                    <a:gd name="adj" fmla="val 14642668"/>
                  </a:avLst>
                </a:prstTxWarp>
              </a:bodyPr>
              <a:lstStyle/>
              <a:p>
                <a:pPr algn="ctr" defTabSz="987486">
                  <a:buClr>
                    <a:srgbClr val="000000"/>
                  </a:buClr>
                  <a:buSzPct val="100000"/>
                </a:pPr>
                <a:r>
                  <a:rPr lang="en-US" sz="3900" kern="10">
                    <a:ln w="9525">
                      <a:noFill/>
                      <a:round/>
                      <a:headEnd/>
                      <a:tailEnd/>
                    </a:ln>
                    <a:latin typeface="Arial" panose="020B0604020202020204" pitchFamily="34" charset="0"/>
                    <a:cs typeface="Arial"/>
                  </a:rPr>
                  <a:t>Management</a:t>
                </a:r>
              </a:p>
            </p:txBody>
          </p:sp>
          <p:sp>
            <p:nvSpPr>
              <p:cNvPr id="56" name="WordArt 7"/>
              <p:cNvSpPr>
                <a:spLocks noChangeArrowheads="1" noChangeShapeType="1" noTextEdit="1"/>
              </p:cNvSpPr>
              <p:nvPr/>
            </p:nvSpPr>
            <p:spPr bwMode="auto">
              <a:xfrm rot="-1854943">
                <a:off x="664" y="1187"/>
                <a:ext cx="1871" cy="2247"/>
              </a:xfrm>
              <a:prstGeom prst="rect">
                <a:avLst/>
              </a:prstGeom>
            </p:spPr>
            <p:txBody>
              <a:bodyPr spcFirstLastPara="1" wrap="none" fromWordArt="1">
                <a:prstTxWarp prst="textArchUp">
                  <a:avLst>
                    <a:gd name="adj" fmla="val 15535604"/>
                  </a:avLst>
                </a:prstTxWarp>
              </a:bodyPr>
              <a:lstStyle/>
              <a:p>
                <a:pPr algn="ctr" defTabSz="987486">
                  <a:buClr>
                    <a:srgbClr val="000000"/>
                  </a:buClr>
                  <a:buSzPct val="100000"/>
                </a:pPr>
                <a:r>
                  <a:rPr lang="en-US" sz="3900" kern="10">
                    <a:ln w="9525">
                      <a:noFill/>
                      <a:round/>
                      <a:headEnd/>
                      <a:tailEnd/>
                    </a:ln>
                    <a:solidFill>
                      <a:prstClr val="black"/>
                    </a:solidFill>
                    <a:latin typeface="Arial" panose="020B0604020202020204" pitchFamily="34" charset="0"/>
                    <a:cs typeface="Arial"/>
                  </a:rPr>
                  <a:t>ASSET</a:t>
                </a:r>
              </a:p>
            </p:txBody>
          </p:sp>
          <p:sp>
            <p:nvSpPr>
              <p:cNvPr id="57" name="WordArt 8"/>
              <p:cNvSpPr>
                <a:spLocks noChangeArrowheads="1" noChangeShapeType="1" noTextEdit="1"/>
              </p:cNvSpPr>
              <p:nvPr/>
            </p:nvSpPr>
            <p:spPr bwMode="auto">
              <a:xfrm rot="-5400000">
                <a:off x="385" y="1463"/>
                <a:ext cx="1785" cy="1826"/>
              </a:xfrm>
              <a:prstGeom prst="rect">
                <a:avLst/>
              </a:prstGeom>
            </p:spPr>
            <p:txBody>
              <a:bodyPr spcFirstLastPara="1" wrap="none" fromWordArt="1">
                <a:prstTxWarp prst="textArchUp">
                  <a:avLst>
                    <a:gd name="adj" fmla="val 14643164"/>
                  </a:avLst>
                </a:prstTxWarp>
              </a:bodyPr>
              <a:lstStyle/>
              <a:p>
                <a:pPr algn="ctr" defTabSz="987486">
                  <a:buClr>
                    <a:srgbClr val="000000"/>
                  </a:buClr>
                  <a:buSzPct val="100000"/>
                </a:pPr>
                <a:r>
                  <a:rPr lang="en-US" sz="3900" kern="10">
                    <a:ln w="9525">
                      <a:noFill/>
                      <a:round/>
                      <a:headEnd/>
                      <a:tailEnd/>
                    </a:ln>
                    <a:solidFill>
                      <a:prstClr val="black"/>
                    </a:solidFill>
                    <a:latin typeface="Arial" panose="020B0604020202020204" pitchFamily="34" charset="0"/>
                    <a:cs typeface="Arial"/>
                  </a:rPr>
                  <a:t>PROCUREMENT</a:t>
                </a:r>
              </a:p>
            </p:txBody>
          </p:sp>
          <p:sp>
            <p:nvSpPr>
              <p:cNvPr id="58" name="WordArt 9"/>
              <p:cNvSpPr>
                <a:spLocks noChangeArrowheads="1" noChangeShapeType="1" noTextEdit="1"/>
              </p:cNvSpPr>
              <p:nvPr/>
            </p:nvSpPr>
            <p:spPr bwMode="auto">
              <a:xfrm rot="1935794">
                <a:off x="894" y="1226"/>
                <a:ext cx="1870" cy="1742"/>
              </a:xfrm>
              <a:prstGeom prst="rect">
                <a:avLst/>
              </a:prstGeom>
            </p:spPr>
            <p:txBody>
              <a:bodyPr spcFirstLastPara="1" wrap="none" fromWordArt="1">
                <a:prstTxWarp prst="textArchUp">
                  <a:avLst>
                    <a:gd name="adj" fmla="val 15456812"/>
                  </a:avLst>
                </a:prstTxWarp>
              </a:bodyPr>
              <a:lstStyle/>
              <a:p>
                <a:pPr algn="ctr" defTabSz="987486">
                  <a:buClr>
                    <a:srgbClr val="000000"/>
                  </a:buClr>
                  <a:buSzPct val="100000"/>
                </a:pPr>
                <a:r>
                  <a:rPr lang="en-US" sz="3900" kern="10" dirty="0">
                    <a:ln w="9525">
                      <a:noFill/>
                      <a:round/>
                      <a:headEnd/>
                      <a:tailEnd/>
                    </a:ln>
                    <a:solidFill>
                      <a:prstClr val="black"/>
                    </a:solidFill>
                    <a:latin typeface="Arial" panose="020B0604020202020204" pitchFamily="34" charset="0"/>
                    <a:cs typeface="Arial"/>
                  </a:rPr>
                  <a:t>WORK</a:t>
                </a:r>
              </a:p>
            </p:txBody>
          </p:sp>
          <p:sp>
            <p:nvSpPr>
              <p:cNvPr id="59" name="WordArt 10"/>
              <p:cNvSpPr>
                <a:spLocks noChangeArrowheads="1" noChangeShapeType="1" noTextEdit="1"/>
              </p:cNvSpPr>
              <p:nvPr/>
            </p:nvSpPr>
            <p:spPr bwMode="auto">
              <a:xfrm rot="5400000">
                <a:off x="1264" y="1654"/>
                <a:ext cx="1785" cy="1553"/>
              </a:xfrm>
              <a:prstGeom prst="rect">
                <a:avLst/>
              </a:prstGeom>
            </p:spPr>
            <p:txBody>
              <a:bodyPr spcFirstLastPara="1" wrap="none" fromWordArt="1">
                <a:prstTxWarp prst="textArchUp">
                  <a:avLst>
                    <a:gd name="adj" fmla="val 15074388"/>
                  </a:avLst>
                </a:prstTxWarp>
              </a:bodyPr>
              <a:lstStyle/>
              <a:p>
                <a:pPr algn="ctr" defTabSz="987486">
                  <a:buClr>
                    <a:srgbClr val="000000"/>
                  </a:buClr>
                  <a:buSzPct val="100000"/>
                </a:pPr>
                <a:r>
                  <a:rPr lang="en-US" sz="3900" kern="10">
                    <a:ln w="9525">
                      <a:noFill/>
                      <a:round/>
                      <a:headEnd/>
                      <a:tailEnd/>
                    </a:ln>
                    <a:solidFill>
                      <a:prstClr val="black"/>
                    </a:solidFill>
                    <a:latin typeface="Arial" panose="020B0604020202020204" pitchFamily="34" charset="0"/>
                    <a:cs typeface="Arial"/>
                  </a:rPr>
                  <a:t>SERVICE</a:t>
                </a:r>
              </a:p>
            </p:txBody>
          </p:sp>
          <p:sp>
            <p:nvSpPr>
              <p:cNvPr id="60" name="WordArt 11"/>
              <p:cNvSpPr>
                <a:spLocks noChangeArrowheads="1" noChangeShapeType="1" noTextEdit="1"/>
              </p:cNvSpPr>
              <p:nvPr/>
            </p:nvSpPr>
            <p:spPr bwMode="auto">
              <a:xfrm rot="-1887017">
                <a:off x="1004" y="2082"/>
                <a:ext cx="1870" cy="1482"/>
              </a:xfrm>
              <a:prstGeom prst="rect">
                <a:avLst/>
              </a:prstGeom>
            </p:spPr>
            <p:txBody>
              <a:bodyPr spcFirstLastPara="1" wrap="none" fromWordArt="1">
                <a:prstTxWarp prst="textArchDown">
                  <a:avLst>
                    <a:gd name="adj" fmla="val 3914613"/>
                  </a:avLst>
                </a:prstTxWarp>
              </a:bodyPr>
              <a:lstStyle/>
              <a:p>
                <a:pPr algn="ctr" defTabSz="987486">
                  <a:buClr>
                    <a:srgbClr val="000000"/>
                  </a:buClr>
                  <a:buSzPct val="100000"/>
                </a:pPr>
                <a:r>
                  <a:rPr lang="en-US" sz="3900" kern="10">
                    <a:ln w="9525">
                      <a:noFill/>
                      <a:round/>
                      <a:headEnd/>
                      <a:tailEnd/>
                    </a:ln>
                    <a:solidFill>
                      <a:prstClr val="black"/>
                    </a:solidFill>
                    <a:latin typeface="Arial" panose="020B0604020202020204" pitchFamily="34" charset="0"/>
                    <a:cs typeface="Arial"/>
                  </a:rPr>
                  <a:t>CONTRACT</a:t>
                </a:r>
              </a:p>
            </p:txBody>
          </p:sp>
          <p:sp>
            <p:nvSpPr>
              <p:cNvPr id="61" name="WordArt 12"/>
              <p:cNvSpPr>
                <a:spLocks noChangeArrowheads="1" noChangeShapeType="1" noTextEdit="1"/>
              </p:cNvSpPr>
              <p:nvPr/>
            </p:nvSpPr>
            <p:spPr bwMode="auto">
              <a:xfrm rot="1873195">
                <a:off x="458" y="2108"/>
                <a:ext cx="1870" cy="1481"/>
              </a:xfrm>
              <a:prstGeom prst="rect">
                <a:avLst/>
              </a:prstGeom>
            </p:spPr>
            <p:txBody>
              <a:bodyPr spcFirstLastPara="1" wrap="none" fromWordArt="1">
                <a:prstTxWarp prst="textArchDown">
                  <a:avLst>
                    <a:gd name="adj" fmla="val 3913731"/>
                  </a:avLst>
                </a:prstTxWarp>
              </a:bodyPr>
              <a:lstStyle/>
              <a:p>
                <a:pPr algn="ctr" defTabSz="987486">
                  <a:buClr>
                    <a:srgbClr val="000000"/>
                  </a:buClr>
                  <a:buSzPct val="100000"/>
                </a:pPr>
                <a:r>
                  <a:rPr lang="en-US" sz="3900" kern="10">
                    <a:ln w="9525">
                      <a:noFill/>
                      <a:round/>
                      <a:headEnd/>
                      <a:tailEnd/>
                    </a:ln>
                    <a:solidFill>
                      <a:prstClr val="black"/>
                    </a:solidFill>
                    <a:latin typeface="Arial" panose="020B0604020202020204" pitchFamily="34" charset="0"/>
                    <a:cs typeface="Arial"/>
                  </a:rPr>
                  <a:t>MATERIALS</a:t>
                </a:r>
              </a:p>
            </p:txBody>
          </p:sp>
          <p:pic>
            <p:nvPicPr>
              <p:cNvPr id="62" name="Picture 13" descr="arrow"/>
              <p:cNvPicPr>
                <a:picLocks noChangeAspect="1" noChangeArrowheads="1"/>
              </p:cNvPicPr>
              <p:nvPr/>
            </p:nvPicPr>
            <p:blipFill>
              <a:blip r:embed="rId7"/>
              <a:srcRect/>
              <a:stretch>
                <a:fillRect/>
              </a:stretch>
            </p:blipFill>
            <p:spPr bwMode="auto">
              <a:xfrm>
                <a:off x="2024" y="2344"/>
                <a:ext cx="416" cy="110"/>
              </a:xfrm>
              <a:prstGeom prst="rect">
                <a:avLst/>
              </a:prstGeom>
              <a:noFill/>
              <a:ln w="9525">
                <a:noFill/>
                <a:miter lim="800000"/>
                <a:headEnd/>
                <a:tailEnd/>
              </a:ln>
            </p:spPr>
          </p:pic>
          <p:pic>
            <p:nvPicPr>
              <p:cNvPr id="63" name="Picture 14" descr="arrow"/>
              <p:cNvPicPr>
                <a:picLocks noChangeAspect="1" noChangeArrowheads="1"/>
              </p:cNvPicPr>
              <p:nvPr/>
            </p:nvPicPr>
            <p:blipFill>
              <a:blip r:embed="rId8"/>
              <a:srcRect/>
              <a:stretch>
                <a:fillRect/>
              </a:stretch>
            </p:blipFill>
            <p:spPr bwMode="auto">
              <a:xfrm>
                <a:off x="859" y="2336"/>
                <a:ext cx="416" cy="110"/>
              </a:xfrm>
              <a:prstGeom prst="rect">
                <a:avLst/>
              </a:prstGeom>
              <a:noFill/>
              <a:ln w="9525">
                <a:noFill/>
                <a:miter lim="800000"/>
                <a:headEnd/>
                <a:tailEnd/>
              </a:ln>
            </p:spPr>
          </p:pic>
          <p:pic>
            <p:nvPicPr>
              <p:cNvPr id="64" name="Picture 15" descr="arrow"/>
              <p:cNvPicPr>
                <a:picLocks noChangeAspect="1" noChangeArrowheads="1"/>
              </p:cNvPicPr>
              <p:nvPr/>
            </p:nvPicPr>
            <p:blipFill>
              <a:blip r:embed="rId9"/>
              <a:srcRect/>
              <a:stretch>
                <a:fillRect/>
              </a:stretch>
            </p:blipFill>
            <p:spPr bwMode="auto">
              <a:xfrm rot="-2016725">
                <a:off x="1297" y="1703"/>
                <a:ext cx="115" cy="397"/>
              </a:xfrm>
              <a:prstGeom prst="rect">
                <a:avLst/>
              </a:prstGeom>
              <a:noFill/>
              <a:ln w="9525">
                <a:noFill/>
                <a:miter lim="800000"/>
                <a:headEnd/>
                <a:tailEnd/>
              </a:ln>
            </p:spPr>
          </p:pic>
          <p:pic>
            <p:nvPicPr>
              <p:cNvPr id="65" name="Picture 16" descr="arrow"/>
              <p:cNvPicPr>
                <a:picLocks noChangeAspect="1" noChangeArrowheads="1"/>
              </p:cNvPicPr>
              <p:nvPr/>
            </p:nvPicPr>
            <p:blipFill>
              <a:blip r:embed="rId9"/>
              <a:srcRect/>
              <a:stretch>
                <a:fillRect/>
              </a:stretch>
            </p:blipFill>
            <p:spPr bwMode="auto">
              <a:xfrm rot="1864621">
                <a:off x="1873" y="1706"/>
                <a:ext cx="115" cy="397"/>
              </a:xfrm>
              <a:prstGeom prst="rect">
                <a:avLst/>
              </a:prstGeom>
              <a:noFill/>
              <a:ln w="9525">
                <a:noFill/>
                <a:miter lim="800000"/>
                <a:headEnd/>
                <a:tailEnd/>
              </a:ln>
            </p:spPr>
          </p:pic>
          <p:pic>
            <p:nvPicPr>
              <p:cNvPr id="66" name="Picture 17" descr="arrow"/>
              <p:cNvPicPr>
                <a:picLocks noChangeAspect="1" noChangeArrowheads="1"/>
              </p:cNvPicPr>
              <p:nvPr/>
            </p:nvPicPr>
            <p:blipFill>
              <a:blip r:embed="rId10"/>
              <a:srcRect/>
              <a:stretch>
                <a:fillRect/>
              </a:stretch>
            </p:blipFill>
            <p:spPr bwMode="auto">
              <a:xfrm rot="1993060">
                <a:off x="1311" y="2721"/>
                <a:ext cx="116" cy="397"/>
              </a:xfrm>
              <a:prstGeom prst="rect">
                <a:avLst/>
              </a:prstGeom>
              <a:noFill/>
              <a:ln w="9525">
                <a:noFill/>
                <a:miter lim="800000"/>
                <a:headEnd/>
                <a:tailEnd/>
              </a:ln>
            </p:spPr>
          </p:pic>
          <p:pic>
            <p:nvPicPr>
              <p:cNvPr id="67" name="Picture 18" descr="arrow"/>
              <p:cNvPicPr>
                <a:picLocks noChangeAspect="1" noChangeArrowheads="1"/>
              </p:cNvPicPr>
              <p:nvPr/>
            </p:nvPicPr>
            <p:blipFill>
              <a:blip r:embed="rId10"/>
              <a:srcRect/>
              <a:stretch>
                <a:fillRect/>
              </a:stretch>
            </p:blipFill>
            <p:spPr bwMode="auto">
              <a:xfrm rot="-1634991">
                <a:off x="1883" y="2711"/>
                <a:ext cx="116" cy="397"/>
              </a:xfrm>
              <a:prstGeom prst="rect">
                <a:avLst/>
              </a:prstGeom>
              <a:noFill/>
              <a:ln w="9525">
                <a:noFill/>
                <a:miter lim="800000"/>
                <a:headEnd/>
                <a:tailEnd/>
              </a:ln>
            </p:spPr>
          </p:pic>
          <p:pic>
            <p:nvPicPr>
              <p:cNvPr id="68" name="Picture 19" descr="Untitled-1"/>
              <p:cNvPicPr>
                <a:picLocks noChangeAspect="1" noChangeArrowheads="1"/>
              </p:cNvPicPr>
              <p:nvPr/>
            </p:nvPicPr>
            <p:blipFill>
              <a:blip r:embed="rId11"/>
              <a:srcRect/>
              <a:stretch>
                <a:fillRect/>
              </a:stretch>
            </p:blipFill>
            <p:spPr bwMode="auto">
              <a:xfrm>
                <a:off x="1380" y="2126"/>
                <a:ext cx="537" cy="562"/>
              </a:xfrm>
              <a:prstGeom prst="rect">
                <a:avLst/>
              </a:prstGeom>
              <a:noFill/>
              <a:ln w="9525">
                <a:noFill/>
                <a:miter lim="800000"/>
                <a:headEnd/>
                <a:tailEnd/>
              </a:ln>
            </p:spPr>
          </p:pic>
          <p:sp>
            <p:nvSpPr>
              <p:cNvPr id="69" name="Text Box 20"/>
              <p:cNvSpPr txBox="1">
                <a:spLocks noChangeArrowheads="1"/>
              </p:cNvSpPr>
              <p:nvPr/>
            </p:nvSpPr>
            <p:spPr bwMode="auto">
              <a:xfrm>
                <a:off x="1432" y="2276"/>
                <a:ext cx="518" cy="251"/>
              </a:xfrm>
              <a:prstGeom prst="rect">
                <a:avLst/>
              </a:prstGeom>
              <a:noFill/>
              <a:ln w="9525">
                <a:noFill/>
                <a:miter lim="800000"/>
                <a:headEnd/>
                <a:tailEnd/>
              </a:ln>
              <a:effectLst>
                <a:outerShdw dist="12700" algn="ctr" rotWithShape="0">
                  <a:srgbClr val="DDDDDD"/>
                </a:outerShdw>
              </a:effectLst>
            </p:spPr>
            <p:txBody>
              <a:bodyPr lIns="0" tIns="0" rIns="0" bIns="0" anchor="ctr">
                <a:spAutoFit/>
              </a:bodyPr>
              <a:lstStyle/>
              <a:p>
                <a:pPr algn="ctr" defTabSz="987486">
                  <a:spcBef>
                    <a:spcPct val="50000"/>
                  </a:spcBef>
                  <a:buClr>
                    <a:srgbClr val="EE6804"/>
                  </a:buClr>
                  <a:buSzPct val="100000"/>
                  <a:defRPr/>
                </a:pPr>
                <a:endParaRPr lang="en-US" sz="840" b="1">
                  <a:solidFill>
                    <a:prstClr val="black"/>
                  </a:solidFill>
                  <a:latin typeface="Arial" panose="020B0604020202020204" pitchFamily="34" charset="0"/>
                </a:endParaRPr>
              </a:p>
            </p:txBody>
          </p:sp>
        </p:grpSp>
        <p:sp>
          <p:nvSpPr>
            <p:cNvPr id="52" name="Text Box 47"/>
            <p:cNvSpPr txBox="1">
              <a:spLocks noChangeArrowheads="1"/>
            </p:cNvSpPr>
            <p:nvPr/>
          </p:nvSpPr>
          <p:spPr bwMode="auto">
            <a:xfrm>
              <a:off x="2432" y="3668"/>
              <a:ext cx="700" cy="236"/>
            </a:xfrm>
            <a:prstGeom prst="rect">
              <a:avLst/>
            </a:prstGeom>
            <a:noFill/>
            <a:ln w="9525">
              <a:noFill/>
              <a:miter lim="800000"/>
              <a:headEnd/>
              <a:tailEnd/>
            </a:ln>
            <a:effectLst>
              <a:prstShdw prst="shdw17" dist="17961" dir="2700000">
                <a:srgbClr val="005C00">
                  <a:alpha val="74997"/>
                </a:srgbClr>
              </a:prstShdw>
            </a:effectLst>
          </p:spPr>
          <p:txBody>
            <a:bodyPr wrap="none" lIns="36450" tIns="18954" rIns="36450" bIns="18954" anchor="ctr" anchorCtr="1">
              <a:spAutoFit/>
            </a:bodyPr>
            <a:lstStyle/>
            <a:p>
              <a:pPr algn="ctr">
                <a:buClr>
                  <a:srgbClr val="000000"/>
                </a:buClr>
                <a:buSzPct val="100000"/>
                <a:tabLst>
                  <a:tab pos="0" algn="l"/>
                  <a:tab pos="493764" algn="l"/>
                  <a:tab pos="987528" algn="l"/>
                  <a:tab pos="1481291" algn="l"/>
                  <a:tab pos="1975055" algn="l"/>
                  <a:tab pos="2468819" algn="l"/>
                  <a:tab pos="2962583" algn="l"/>
                  <a:tab pos="3456346" algn="l"/>
                  <a:tab pos="3950110" algn="l"/>
                  <a:tab pos="4443874" algn="l"/>
                  <a:tab pos="4937636" algn="l"/>
                  <a:tab pos="5431400" algn="l"/>
                  <a:tab pos="5925164" algn="l"/>
                  <a:tab pos="6418928" algn="l"/>
                  <a:tab pos="6912691" algn="l"/>
                  <a:tab pos="7406455" algn="l"/>
                  <a:tab pos="7900219" algn="l"/>
                  <a:tab pos="8393982" algn="l"/>
                  <a:tab pos="8887746" algn="l"/>
                  <a:tab pos="9381510" algn="l"/>
                  <a:tab pos="9875274" algn="l"/>
                </a:tabLst>
              </a:pPr>
              <a:r>
                <a:rPr lang="en-US" sz="1920" b="1" dirty="0">
                  <a:latin typeface="Arial" panose="020B0604020202020204" pitchFamily="34" charset="0"/>
                </a:rPr>
                <a:t>Maximo</a:t>
              </a:r>
            </a:p>
          </p:txBody>
        </p:sp>
      </p:grpSp>
      <p:pic>
        <p:nvPicPr>
          <p:cNvPr id="70" name="Picture 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91593" y="5884484"/>
            <a:ext cx="1213501" cy="1140272"/>
          </a:xfrm>
          <a:prstGeom prst="rect">
            <a:avLst/>
          </a:prstGeom>
        </p:spPr>
      </p:pic>
      <p:pic>
        <p:nvPicPr>
          <p:cNvPr id="71" name="그림 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06994" y="5777419"/>
            <a:ext cx="816583" cy="816583"/>
          </a:xfrm>
          <a:prstGeom prst="rect">
            <a:avLst/>
          </a:prstGeom>
        </p:spPr>
      </p:pic>
      <p:sp>
        <p:nvSpPr>
          <p:cNvPr id="72" name="직사각형 78"/>
          <p:cNvSpPr/>
          <p:nvPr/>
        </p:nvSpPr>
        <p:spPr>
          <a:xfrm>
            <a:off x="3610161" y="5887893"/>
            <a:ext cx="452719" cy="2992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73151" rIns="0" bIns="73151" rtlCol="0" anchor="ctr"/>
          <a:lstStyle/>
          <a:p>
            <a:pPr algn="ctr"/>
            <a:r>
              <a:rPr lang="en-US" altLang="ko-KR" sz="2040" dirty="0"/>
              <a:t>1</a:t>
            </a:r>
            <a:endParaRPr lang="ko-KR" altLang="en-US" sz="2040" dirty="0"/>
          </a:p>
        </p:txBody>
      </p:sp>
      <p:sp>
        <p:nvSpPr>
          <p:cNvPr id="73" name="직사각형 78"/>
          <p:cNvSpPr/>
          <p:nvPr/>
        </p:nvSpPr>
        <p:spPr>
          <a:xfrm>
            <a:off x="2064649" y="3805176"/>
            <a:ext cx="452719" cy="2992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73151" rIns="0" bIns="73151" rtlCol="0" anchor="ctr"/>
          <a:lstStyle/>
          <a:p>
            <a:pPr algn="ctr"/>
            <a:r>
              <a:rPr lang="en-US" altLang="ko-KR" sz="2040" dirty="0"/>
              <a:t>2</a:t>
            </a:r>
            <a:endParaRPr lang="ko-KR" altLang="en-US" sz="2040" dirty="0"/>
          </a:p>
        </p:txBody>
      </p:sp>
      <p:sp>
        <p:nvSpPr>
          <p:cNvPr id="74" name="TextBox 73"/>
          <p:cNvSpPr txBox="1"/>
          <p:nvPr/>
        </p:nvSpPr>
        <p:spPr>
          <a:xfrm>
            <a:off x="539679" y="1528503"/>
            <a:ext cx="5291495" cy="1034127"/>
          </a:xfrm>
          <a:prstGeom prst="rect">
            <a:avLst/>
          </a:prstGeom>
          <a:solidFill>
            <a:schemeClr val="bg1">
              <a:lumMod val="95000"/>
              <a:alpha val="85000"/>
            </a:schemeClr>
          </a:solidFill>
        </p:spPr>
        <p:txBody>
          <a:bodyPr wrap="square" lIns="146300" tIns="73151" rIns="146300" bIns="73151">
            <a:spAutoFit/>
          </a:bodyPr>
          <a:lstStyle/>
          <a:p>
            <a:pPr marL="230699" indent="-230699">
              <a:buFont typeface="Arial" panose="020B0604020202020204" pitchFamily="34" charset="0"/>
              <a:buChar char="•"/>
              <a:defRPr/>
            </a:pPr>
            <a:r>
              <a:rPr lang="en-US" sz="1920" b="1" dirty="0"/>
              <a:t>Contextualizes</a:t>
            </a:r>
            <a:r>
              <a:rPr lang="en-US" sz="1920" dirty="0"/>
              <a:t> device data</a:t>
            </a:r>
          </a:p>
          <a:p>
            <a:pPr marL="230699" indent="-230699">
              <a:buFont typeface="Arial" panose="020B0604020202020204" pitchFamily="34" charset="0"/>
              <a:buChar char="•"/>
              <a:defRPr/>
            </a:pPr>
            <a:r>
              <a:rPr lang="en-US" sz="1920" b="1" dirty="0"/>
              <a:t>Monitors </a:t>
            </a:r>
            <a:r>
              <a:rPr lang="en-US" sz="1920" dirty="0"/>
              <a:t>streaming data to detect situations</a:t>
            </a:r>
          </a:p>
          <a:p>
            <a:pPr marL="230699" indent="-230699">
              <a:buFont typeface="Arial" panose="020B0604020202020204" pitchFamily="34" charset="0"/>
              <a:buChar char="•"/>
              <a:defRPr/>
            </a:pPr>
            <a:r>
              <a:rPr lang="en-US" sz="1920" b="1" dirty="0"/>
              <a:t>Acts</a:t>
            </a:r>
            <a:r>
              <a:rPr lang="en-US" sz="1920" dirty="0"/>
              <a:t> on insights from the data</a:t>
            </a:r>
          </a:p>
        </p:txBody>
      </p:sp>
      <p:pic>
        <p:nvPicPr>
          <p:cNvPr id="75" name="pasted-image.pdf"/>
          <p:cNvPicPr>
            <a:picLocks noChangeAspect="1" noChangeArrowheads="1"/>
          </p:cNvPicPr>
          <p:nvPr/>
        </p:nvPicPr>
        <p:blipFill>
          <a:blip r:embed="rId14" cstate="print">
            <a:extLst>
              <a:ext uri="{28A0092B-C50C-407E-A947-70E740481C1C}">
                <a14:useLocalDpi xmlns:a14="http://schemas.microsoft.com/office/drawing/2010/main" val="0"/>
              </a:ext>
            </a:extLst>
          </a:blip>
          <a:srcRect t="12575"/>
          <a:stretch>
            <a:fillRect/>
          </a:stretch>
        </p:blipFill>
        <p:spPr bwMode="auto">
          <a:xfrm>
            <a:off x="9357365" y="830584"/>
            <a:ext cx="2524127" cy="13487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cxnSp>
        <p:nvCxnSpPr>
          <p:cNvPr id="76" name="직선 화살표 연결선 73"/>
          <p:cNvCxnSpPr/>
          <p:nvPr/>
        </p:nvCxnSpPr>
        <p:spPr>
          <a:xfrm flipV="1">
            <a:off x="8778240" y="2230758"/>
            <a:ext cx="579124" cy="804652"/>
          </a:xfrm>
          <a:prstGeom prst="straightConnector1">
            <a:avLst/>
          </a:prstGeom>
          <a:ln w="50800" cap="rnd">
            <a:solidFill>
              <a:schemeClr val="tx1">
                <a:lumMod val="65000"/>
                <a:lumOff val="35000"/>
              </a:schemeClr>
            </a:solidFill>
            <a:round/>
            <a:headEnd type="none" w="lg" len="lg"/>
            <a:tailEnd type="arrow" w="lg" len="med"/>
          </a:ln>
        </p:spPr>
        <p:style>
          <a:lnRef idx="1">
            <a:schemeClr val="accent1"/>
          </a:lnRef>
          <a:fillRef idx="0">
            <a:schemeClr val="accent1"/>
          </a:fillRef>
          <a:effectRef idx="0">
            <a:schemeClr val="accent1"/>
          </a:effectRef>
          <a:fontRef idx="minor">
            <a:schemeClr val="tx1"/>
          </a:fontRef>
        </p:style>
      </p:cxnSp>
      <p:cxnSp>
        <p:nvCxnSpPr>
          <p:cNvPr id="77" name="직선 화살표 연결선 73"/>
          <p:cNvCxnSpPr/>
          <p:nvPr/>
        </p:nvCxnSpPr>
        <p:spPr>
          <a:xfrm flipV="1">
            <a:off x="8689004" y="3991013"/>
            <a:ext cx="171316" cy="1199011"/>
          </a:xfrm>
          <a:prstGeom prst="straightConnector1">
            <a:avLst/>
          </a:prstGeom>
          <a:ln w="50800" cap="rnd">
            <a:solidFill>
              <a:schemeClr val="tx1">
                <a:lumMod val="65000"/>
                <a:lumOff val="35000"/>
              </a:schemeClr>
            </a:solidFill>
            <a:round/>
            <a:headEnd type="none" w="lg" len="lg"/>
            <a:tailEnd type="arrow" w="lg" len="med"/>
          </a:ln>
        </p:spPr>
        <p:style>
          <a:lnRef idx="1">
            <a:schemeClr val="accent1"/>
          </a:lnRef>
          <a:fillRef idx="0">
            <a:schemeClr val="accent1"/>
          </a:fillRef>
          <a:effectRef idx="0">
            <a:schemeClr val="accent1"/>
          </a:effectRef>
          <a:fontRef idx="minor">
            <a:schemeClr val="tx1"/>
          </a:fontRef>
        </p:style>
      </p:cxnSp>
      <p:sp>
        <p:nvSpPr>
          <p:cNvPr id="78" name="직사각형 72"/>
          <p:cNvSpPr/>
          <p:nvPr/>
        </p:nvSpPr>
        <p:spPr>
          <a:xfrm>
            <a:off x="7561762" y="5358459"/>
            <a:ext cx="2536272" cy="1027718"/>
          </a:xfrm>
          <a:prstGeom prst="rect">
            <a:avLst/>
          </a:prstGeom>
          <a:solidFill>
            <a:schemeClr val="bg1">
              <a:alpha val="70000"/>
            </a:schemeClr>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77759" tIns="0" rIns="77759" bIns="0" rtlCol="0" anchor="ctr"/>
          <a:lstStyle/>
          <a:p>
            <a:pPr>
              <a:lnSpc>
                <a:spcPts val="1296"/>
              </a:lnSpc>
            </a:pPr>
            <a:endParaRPr lang="ko-KR" altLang="en-US" sz="1140" dirty="0">
              <a:solidFill>
                <a:schemeClr val="tx1">
                  <a:lumMod val="75000"/>
                  <a:lumOff val="25000"/>
                </a:schemeClr>
              </a:solidFill>
            </a:endParaRPr>
          </a:p>
        </p:txBody>
      </p:sp>
      <p:grpSp>
        <p:nvGrpSpPr>
          <p:cNvPr id="79" name="그룹 50"/>
          <p:cNvGrpSpPr/>
          <p:nvPr/>
        </p:nvGrpSpPr>
        <p:grpSpPr>
          <a:xfrm>
            <a:off x="8235889" y="5516756"/>
            <a:ext cx="1933842" cy="794571"/>
            <a:chOff x="1985064" y="5109848"/>
            <a:chExt cx="1790594" cy="735713"/>
          </a:xfrm>
        </p:grpSpPr>
        <p:sp>
          <p:nvSpPr>
            <p:cNvPr id="80" name="TextBox 79"/>
            <p:cNvSpPr txBox="1"/>
            <p:nvPr/>
          </p:nvSpPr>
          <p:spPr>
            <a:xfrm>
              <a:off x="1985064" y="5133116"/>
              <a:ext cx="1790594" cy="712445"/>
            </a:xfrm>
            <a:prstGeom prst="rect">
              <a:avLst/>
            </a:prstGeom>
            <a:noFill/>
          </p:spPr>
          <p:txBody>
            <a:bodyPr wrap="square" lIns="0" tIns="0" rIns="0" bIns="0" rtlCol="0">
              <a:spAutoFit/>
            </a:bodyPr>
            <a:lstStyle/>
            <a:p>
              <a:pPr>
                <a:lnSpc>
                  <a:spcPts val="1512"/>
                </a:lnSpc>
              </a:pPr>
              <a:r>
                <a:rPr lang="en-US" altLang="ko-KR" sz="1440" dirty="0">
                  <a:solidFill>
                    <a:schemeClr val="tx1">
                      <a:lumMod val="75000"/>
                      <a:lumOff val="25000"/>
                    </a:schemeClr>
                  </a:solidFill>
                </a:rPr>
                <a:t>Data is enriched with external data such as Weather or asset master data</a:t>
              </a:r>
            </a:p>
          </p:txBody>
        </p:sp>
        <p:sp>
          <p:nvSpPr>
            <p:cNvPr id="81" name="TextBox 80"/>
            <p:cNvSpPr txBox="1"/>
            <p:nvPr/>
          </p:nvSpPr>
          <p:spPr>
            <a:xfrm>
              <a:off x="3370709" y="5109848"/>
              <a:ext cx="136552" cy="261230"/>
            </a:xfrm>
            <a:prstGeom prst="rect">
              <a:avLst/>
            </a:prstGeom>
            <a:noFill/>
          </p:spPr>
          <p:txBody>
            <a:bodyPr wrap="none" lIns="0" tIns="0" rIns="0" bIns="0" rtlCol="0">
              <a:spAutoFit/>
            </a:bodyPr>
            <a:lstStyle/>
            <a:p>
              <a:pPr algn="r">
                <a:lnSpc>
                  <a:spcPts val="2160"/>
                </a:lnSpc>
              </a:pPr>
              <a:r>
                <a:rPr lang="en-US" altLang="ko-KR" sz="2280" dirty="0">
                  <a:solidFill>
                    <a:schemeClr val="bg1"/>
                  </a:solidFill>
                  <a:latin typeface="+mj-lt"/>
                </a:rPr>
                <a:t>1</a:t>
              </a:r>
              <a:endParaRPr lang="ko-KR" altLang="en-US" sz="2280" dirty="0">
                <a:solidFill>
                  <a:schemeClr val="bg1"/>
                </a:solidFill>
                <a:latin typeface="+mj-lt"/>
              </a:endParaRPr>
            </a:p>
          </p:txBody>
        </p:sp>
      </p:grpSp>
      <p:sp>
        <p:nvSpPr>
          <p:cNvPr id="82" name="직사각형 78"/>
          <p:cNvSpPr/>
          <p:nvPr/>
        </p:nvSpPr>
        <p:spPr>
          <a:xfrm>
            <a:off x="7655027" y="5537312"/>
            <a:ext cx="452719" cy="2992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73151" rIns="0" bIns="73151" rtlCol="0" anchor="ctr"/>
          <a:lstStyle/>
          <a:p>
            <a:pPr algn="ctr"/>
            <a:r>
              <a:rPr lang="en-US" altLang="ko-KR" sz="2040" dirty="0"/>
              <a:t>3a</a:t>
            </a:r>
            <a:endParaRPr lang="ko-KR" altLang="en-US" sz="2040" dirty="0"/>
          </a:p>
        </p:txBody>
      </p:sp>
      <p:sp>
        <p:nvSpPr>
          <p:cNvPr id="85" name="Oval 2"/>
          <p:cNvSpPr>
            <a:spLocks noChangeArrowheads="1"/>
          </p:cNvSpPr>
          <p:nvPr/>
        </p:nvSpPr>
        <p:spPr bwMode="auto">
          <a:xfrm>
            <a:off x="13099132" y="6712802"/>
            <a:ext cx="1246668" cy="1162858"/>
          </a:xfrm>
          <a:prstGeom prst="ellipse">
            <a:avLst/>
          </a:prstGeom>
          <a:solidFill>
            <a:srgbClr val="6EC7FE"/>
          </a:solidFill>
          <a:ln>
            <a:noFill/>
          </a:ln>
        </p:spPr>
        <p:txBody>
          <a:bodyPr wrap="none" lIns="146300" tIns="73151" rIns="146300" bIns="73151" anchor="ctr"/>
          <a:lstStyle/>
          <a:p>
            <a:pPr algn="ctr" eaLnBrk="1" hangingPunct="1"/>
            <a:r>
              <a:rPr lang="en-US" altLang="en-US" sz="1920" b="1" dirty="0">
                <a:solidFill>
                  <a:schemeClr val="bg1"/>
                </a:solidFill>
              </a:rPr>
              <a:t>Real-Time</a:t>
            </a:r>
          </a:p>
        </p:txBody>
      </p:sp>
    </p:spTree>
    <p:extLst>
      <p:ext uri="{BB962C8B-B14F-4D97-AF65-F5344CB8AC3E}">
        <p14:creationId xmlns:p14="http://schemas.microsoft.com/office/powerpoint/2010/main" val="14349059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23318" y="3029373"/>
            <a:ext cx="8527828" cy="3944120"/>
          </a:xfrm>
          <a:prstGeom prst="rect">
            <a:avLst/>
          </a:prstGeom>
        </p:spPr>
      </p:pic>
      <p:sp>
        <p:nvSpPr>
          <p:cNvPr id="3" name="Text Placeholder 2"/>
          <p:cNvSpPr>
            <a:spLocks noGrp="1"/>
          </p:cNvSpPr>
          <p:nvPr>
            <p:ph idx="4294967295"/>
          </p:nvPr>
        </p:nvSpPr>
        <p:spPr>
          <a:xfrm>
            <a:off x="382512" y="1337560"/>
            <a:ext cx="5410642" cy="5743405"/>
          </a:xfrm>
          <a:prstGeom prst="rect">
            <a:avLst/>
          </a:prstGeom>
        </p:spPr>
        <p:txBody>
          <a:bodyPr vert="horz" wrap="square" lIns="146300" tIns="73151" rIns="146300" bIns="73151" numCol="1" anchor="ctr" anchorCtr="0" compatLnSpc="1">
            <a:prstTxWarp prst="textNoShape">
              <a:avLst/>
            </a:prstTxWarp>
          </a:bodyPr>
          <a:lstStyle/>
          <a:p>
            <a:pPr marL="457189" indent="-457189" defTabSz="1755097">
              <a:lnSpc>
                <a:spcPct val="80000"/>
              </a:lnSpc>
              <a:spcBef>
                <a:spcPts val="1159"/>
              </a:spcBef>
              <a:buFont typeface="Wingdings" panose="05000000000000000000" pitchFamily="2" charset="2"/>
              <a:buChar char="ü"/>
            </a:pPr>
            <a:r>
              <a:rPr lang="en-US" altLang="en-US" sz="2400" dirty="0">
                <a:latin typeface="Arial Hebrew" charset="-79"/>
                <a:ea typeface="Arial Hebrew" charset="-79"/>
                <a:cs typeface="Arial Hebrew" charset="-79"/>
              </a:rPr>
              <a:t>Define and manage your cloud and edge analytics in one place</a:t>
            </a:r>
          </a:p>
          <a:p>
            <a:pPr marL="1346167" lvl="1" indent="-457189" defTabSz="1755097">
              <a:lnSpc>
                <a:spcPct val="80000"/>
              </a:lnSpc>
              <a:spcBef>
                <a:spcPts val="581"/>
              </a:spcBef>
              <a:buFont typeface="Wingdings" panose="05000000000000000000" pitchFamily="2" charset="2"/>
              <a:buChar char="ü"/>
            </a:pPr>
            <a:endParaRPr lang="en-US" altLang="en-US" sz="2400" dirty="0">
              <a:latin typeface="Arial Hebrew" charset="-79"/>
              <a:ea typeface="Arial Hebrew" charset="-79"/>
              <a:cs typeface="Arial Hebrew" charset="-79"/>
            </a:endParaRPr>
          </a:p>
          <a:p>
            <a:pPr marL="457189" indent="-457189" defTabSz="1755097">
              <a:lnSpc>
                <a:spcPct val="80000"/>
              </a:lnSpc>
              <a:spcBef>
                <a:spcPts val="1159"/>
              </a:spcBef>
              <a:buFont typeface="Wingdings" panose="05000000000000000000" pitchFamily="2" charset="2"/>
              <a:buChar char="ü"/>
            </a:pPr>
            <a:r>
              <a:rPr lang="en-US" altLang="en-US" sz="2400" dirty="0">
                <a:latin typeface="Arial Hebrew" charset="-79"/>
                <a:ea typeface="Arial Hebrew" charset="-79"/>
                <a:cs typeface="Arial Hebrew" charset="-79"/>
              </a:rPr>
              <a:t>Analyze data close to source</a:t>
            </a:r>
          </a:p>
          <a:p>
            <a:pPr marL="1346167" lvl="1" indent="-457189" defTabSz="1755097">
              <a:lnSpc>
                <a:spcPct val="80000"/>
              </a:lnSpc>
              <a:spcBef>
                <a:spcPts val="581"/>
              </a:spcBef>
              <a:buFont typeface="Wingdings" panose="05000000000000000000" pitchFamily="2" charset="2"/>
              <a:buChar char="ü"/>
            </a:pPr>
            <a:endParaRPr lang="en-US" altLang="en-US" sz="2400" dirty="0">
              <a:latin typeface="Arial Hebrew" charset="-79"/>
              <a:ea typeface="Arial Hebrew" charset="-79"/>
              <a:cs typeface="Arial Hebrew" charset="-79"/>
            </a:endParaRPr>
          </a:p>
          <a:p>
            <a:pPr marL="457189" indent="-457189" defTabSz="1755097">
              <a:lnSpc>
                <a:spcPct val="80000"/>
              </a:lnSpc>
              <a:spcBef>
                <a:spcPts val="1159"/>
              </a:spcBef>
              <a:buFont typeface="Wingdings" panose="05000000000000000000" pitchFamily="2" charset="2"/>
              <a:buChar char="ü"/>
            </a:pPr>
            <a:r>
              <a:rPr lang="en-US" altLang="en-US" sz="2400" dirty="0">
                <a:latin typeface="Arial Hebrew" charset="-79"/>
                <a:ea typeface="Arial Hebrew" charset="-79"/>
                <a:cs typeface="Arial Hebrew" charset="-79"/>
              </a:rPr>
              <a:t>Reduce cost of sending data to cloud</a:t>
            </a:r>
          </a:p>
          <a:p>
            <a:pPr marL="457189" indent="-457189" defTabSz="1755097">
              <a:lnSpc>
                <a:spcPct val="80000"/>
              </a:lnSpc>
              <a:spcBef>
                <a:spcPts val="1159"/>
              </a:spcBef>
              <a:buFont typeface="Wingdings" panose="05000000000000000000" pitchFamily="2" charset="2"/>
              <a:buChar char="ü"/>
            </a:pPr>
            <a:endParaRPr lang="en-US" altLang="en-US" sz="2400" dirty="0">
              <a:latin typeface="Arial Hebrew" charset="-79"/>
              <a:ea typeface="Arial Hebrew" charset="-79"/>
              <a:cs typeface="Arial Hebrew" charset="-79"/>
            </a:endParaRPr>
          </a:p>
          <a:p>
            <a:pPr marL="457189" indent="-457189" defTabSz="1755097">
              <a:lnSpc>
                <a:spcPct val="80000"/>
              </a:lnSpc>
              <a:spcBef>
                <a:spcPts val="1159"/>
              </a:spcBef>
              <a:buFont typeface="Wingdings" panose="05000000000000000000" pitchFamily="2" charset="2"/>
              <a:buChar char="ü"/>
            </a:pPr>
            <a:r>
              <a:rPr lang="en-US" altLang="en-US" sz="2400" dirty="0">
                <a:latin typeface="Arial Hebrew" charset="-79"/>
                <a:ea typeface="Arial Hebrew" charset="-79"/>
                <a:cs typeface="Arial Hebrew" charset="-79"/>
              </a:rPr>
              <a:t>Act on data close to the source</a:t>
            </a:r>
          </a:p>
          <a:p>
            <a:pPr marL="1346167" lvl="1" indent="-457189" defTabSz="1755097">
              <a:lnSpc>
                <a:spcPct val="80000"/>
              </a:lnSpc>
              <a:spcBef>
                <a:spcPts val="581"/>
              </a:spcBef>
              <a:buFont typeface="Wingdings" panose="05000000000000000000" pitchFamily="2" charset="2"/>
              <a:buChar char="ü"/>
            </a:pPr>
            <a:endParaRPr lang="en-US" altLang="en-US" sz="2400" dirty="0">
              <a:latin typeface="Arial Hebrew" charset="-79"/>
              <a:ea typeface="Arial Hebrew" charset="-79"/>
              <a:cs typeface="Arial Hebrew" charset="-79"/>
            </a:endParaRPr>
          </a:p>
          <a:p>
            <a:pPr marL="457189" indent="-457189" defTabSz="1755097">
              <a:lnSpc>
                <a:spcPct val="80000"/>
              </a:lnSpc>
              <a:spcBef>
                <a:spcPts val="1159"/>
              </a:spcBef>
              <a:buFont typeface="Wingdings" panose="05000000000000000000" pitchFamily="2" charset="2"/>
              <a:buChar char="ü"/>
            </a:pPr>
            <a:r>
              <a:rPr lang="en-US" altLang="en-US" sz="2400" dirty="0">
                <a:latin typeface="Arial Hebrew" charset="-79"/>
                <a:ea typeface="Arial Hebrew" charset="-79"/>
                <a:cs typeface="Arial Hebrew" charset="-79"/>
              </a:rPr>
              <a:t>Augment analytic results on the edge with additional analytics on the cloud</a:t>
            </a:r>
            <a:endParaRPr lang="en-US" altLang="en-US" sz="2800" dirty="0">
              <a:latin typeface="Arial Hebrew" charset="-79"/>
              <a:ea typeface="Arial Hebrew" charset="-79"/>
              <a:cs typeface="Arial Hebrew" charset="-79"/>
            </a:endParaRPr>
          </a:p>
        </p:txBody>
      </p:sp>
      <p:sp>
        <p:nvSpPr>
          <p:cNvPr id="2" name="Title 1"/>
          <p:cNvSpPr>
            <a:spLocks noGrp="1"/>
          </p:cNvSpPr>
          <p:nvPr>
            <p:ph type="title"/>
          </p:nvPr>
        </p:nvSpPr>
        <p:spPr>
          <a:xfrm>
            <a:off x="990600" y="73376"/>
            <a:ext cx="12152487" cy="612424"/>
          </a:xfrm>
          <a:noFill/>
          <a:ln>
            <a:noFill/>
          </a:ln>
        </p:spPr>
        <p:txBody>
          <a:bodyPr vert="horz" wrap="square" lIns="130622" tIns="65311" rIns="130622" bIns="65311" numCol="1" anchor="t" anchorCtr="0" compatLnSpc="1">
            <a:prstTxWarp prst="textNoShape">
              <a:avLst/>
            </a:prstTxWarp>
          </a:bodyPr>
          <a:lstStyle/>
          <a:p>
            <a:r>
              <a:rPr lang="en-GB" sz="2880" dirty="0">
                <a:solidFill>
                  <a:schemeClr val="tx1"/>
                </a:solidFill>
                <a:ea typeface="ＭＳ Ｐゴシック" charset="0"/>
              </a:rPr>
              <a:t>Cutting-Edge Front - Edge Analytics for </a:t>
            </a:r>
            <a:r>
              <a:rPr lang="en-GB" sz="2880" dirty="0" err="1">
                <a:solidFill>
                  <a:schemeClr val="tx1"/>
                </a:solidFill>
                <a:ea typeface="ＭＳ Ｐゴシック" charset="0"/>
              </a:rPr>
              <a:t>IoT</a:t>
            </a:r>
            <a:endParaRPr lang="en-GB" sz="2880" dirty="0">
              <a:solidFill>
                <a:schemeClr val="tx1"/>
              </a:solidFill>
              <a:ea typeface="ＭＳ Ｐゴシック" charset="0"/>
            </a:endParaRPr>
          </a:p>
        </p:txBody>
      </p:sp>
      <p:grpSp>
        <p:nvGrpSpPr>
          <p:cNvPr id="54" name="Group 67"/>
          <p:cNvGrpSpPr/>
          <p:nvPr/>
        </p:nvGrpSpPr>
        <p:grpSpPr>
          <a:xfrm>
            <a:off x="11930191" y="1806994"/>
            <a:ext cx="1593257" cy="858325"/>
            <a:chOff x="609606" y="528528"/>
            <a:chExt cx="1444732" cy="763787"/>
          </a:xfrm>
          <a:gradFill>
            <a:gsLst>
              <a:gs pos="5000">
                <a:srgbClr val="32B2DF"/>
              </a:gs>
              <a:gs pos="100000">
                <a:srgbClr val="32B2DF">
                  <a:lumMod val="75000"/>
                </a:srgbClr>
              </a:gs>
            </a:gsLst>
            <a:lin ang="5400000" scaled="0"/>
          </a:gradFill>
        </p:grpSpPr>
        <p:sp>
          <p:nvSpPr>
            <p:cNvPr id="55" name="Rectangle 54"/>
            <p:cNvSpPr>
              <a:spLocks noChangeArrowheads="1"/>
            </p:cNvSpPr>
            <p:nvPr/>
          </p:nvSpPr>
          <p:spPr bwMode="black">
            <a:xfrm>
              <a:off x="1016583" y="1035671"/>
              <a:ext cx="65914" cy="249729"/>
            </a:xfrm>
            <a:prstGeom prst="rect">
              <a:avLst/>
            </a:prstGeom>
            <a:grpFill/>
            <a:ln w="101600" cap="flat" cmpd="sng" algn="ctr">
              <a:noFill/>
              <a:prstDash val="solid"/>
              <a:miter lim="800000"/>
            </a:ln>
            <a:effectLst/>
          </p:spPr>
          <p:txBody>
            <a:bodyPr lIns="54862" tIns="27431" rIns="54862" bIns="27431" rtlCol="0" anchor="ctr"/>
            <a:lstStyle/>
            <a:p>
              <a:pPr algn="ctr" defTabSz="731381">
                <a:defRPr/>
              </a:pPr>
              <a:endParaRPr lang="en-US" sz="2880" kern="0" dirty="0">
                <a:solidFill>
                  <a:srgbClr val="FFFFFF"/>
                </a:solidFill>
                <a:latin typeface="Arial"/>
              </a:endParaRPr>
            </a:p>
          </p:txBody>
        </p:sp>
        <p:sp>
          <p:nvSpPr>
            <p:cNvPr id="56" name="Freeform 55"/>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101600" cap="flat" cmpd="sng" algn="ctr">
              <a:noFill/>
              <a:prstDash val="solid"/>
              <a:miter lim="800000"/>
            </a:ln>
            <a:effectLst/>
          </p:spPr>
          <p:txBody>
            <a:bodyPr lIns="54862" tIns="27431" rIns="54862" bIns="27431" rtlCol="0" anchor="ctr"/>
            <a:lstStyle/>
            <a:p>
              <a:pPr algn="ctr" defTabSz="731381">
                <a:defRPr/>
              </a:pPr>
              <a:endParaRPr lang="en-US" sz="2880" kern="0" dirty="0">
                <a:solidFill>
                  <a:srgbClr val="FFFFFF"/>
                </a:solidFill>
                <a:latin typeface="Arial"/>
              </a:endParaRPr>
            </a:p>
          </p:txBody>
        </p:sp>
        <p:sp>
          <p:nvSpPr>
            <p:cNvPr id="57" name="Freeform 56"/>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101600" cap="flat" cmpd="sng" algn="ctr">
              <a:noFill/>
              <a:prstDash val="solid"/>
              <a:miter lim="800000"/>
            </a:ln>
            <a:effectLst/>
          </p:spPr>
          <p:txBody>
            <a:bodyPr lIns="54862" tIns="27431" rIns="54862" bIns="27431" rtlCol="0" anchor="ctr"/>
            <a:lstStyle/>
            <a:p>
              <a:pPr algn="ctr" defTabSz="731381">
                <a:defRPr/>
              </a:pPr>
              <a:endParaRPr lang="en-US" sz="2880" kern="0" dirty="0">
                <a:solidFill>
                  <a:srgbClr val="FFFFFF"/>
                </a:solidFill>
                <a:latin typeface="Arial"/>
              </a:endParaRPr>
            </a:p>
          </p:txBody>
        </p:sp>
        <p:sp>
          <p:nvSpPr>
            <p:cNvPr id="58" name="Freeform 57"/>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101600" cap="flat" cmpd="sng" algn="ctr">
              <a:noFill/>
              <a:prstDash val="solid"/>
              <a:miter lim="800000"/>
            </a:ln>
            <a:effectLst/>
          </p:spPr>
          <p:txBody>
            <a:bodyPr lIns="54862" tIns="27431" rIns="54862" bIns="27431" rtlCol="0" anchor="ctr"/>
            <a:lstStyle/>
            <a:p>
              <a:pPr algn="ctr" defTabSz="731381">
                <a:defRPr/>
              </a:pPr>
              <a:endParaRPr lang="en-US" sz="2880" kern="0" dirty="0">
                <a:solidFill>
                  <a:srgbClr val="FFFFFF"/>
                </a:solidFill>
                <a:latin typeface="Arial"/>
              </a:endParaRPr>
            </a:p>
          </p:txBody>
        </p:sp>
        <p:sp>
          <p:nvSpPr>
            <p:cNvPr id="59" name="Freeform 58"/>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101600" cap="flat" cmpd="sng" algn="ctr">
              <a:noFill/>
              <a:prstDash val="solid"/>
              <a:miter lim="800000"/>
            </a:ln>
            <a:effectLst/>
          </p:spPr>
          <p:txBody>
            <a:bodyPr lIns="54862" tIns="27431" rIns="54862" bIns="27431" rtlCol="0" anchor="ctr"/>
            <a:lstStyle/>
            <a:p>
              <a:pPr algn="ctr" defTabSz="731381">
                <a:defRPr/>
              </a:pPr>
              <a:endParaRPr lang="en-US" sz="2880" kern="0" dirty="0">
                <a:solidFill>
                  <a:srgbClr val="FFFFFF"/>
                </a:solidFill>
                <a:latin typeface="Arial"/>
              </a:endParaRPr>
            </a:p>
          </p:txBody>
        </p:sp>
        <p:sp>
          <p:nvSpPr>
            <p:cNvPr id="60" name="Freeform 59"/>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101600" cap="flat" cmpd="sng" algn="ctr">
              <a:noFill/>
              <a:prstDash val="solid"/>
              <a:miter lim="800000"/>
            </a:ln>
            <a:effectLst/>
          </p:spPr>
          <p:txBody>
            <a:bodyPr lIns="54862" tIns="27431" rIns="54862" bIns="27431" rtlCol="0" anchor="ctr"/>
            <a:lstStyle/>
            <a:p>
              <a:pPr algn="ctr" defTabSz="731381">
                <a:defRPr/>
              </a:pPr>
              <a:endParaRPr lang="en-US" sz="2880" kern="0" dirty="0">
                <a:solidFill>
                  <a:srgbClr val="FFFFFF"/>
                </a:solidFill>
                <a:latin typeface="Arial"/>
              </a:endParaRPr>
            </a:p>
          </p:txBody>
        </p:sp>
        <p:sp>
          <p:nvSpPr>
            <p:cNvPr id="61" name="Freeform 60"/>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101600" cap="flat" cmpd="sng" algn="ctr">
              <a:noFill/>
              <a:prstDash val="solid"/>
              <a:miter lim="800000"/>
            </a:ln>
            <a:effectLst/>
          </p:spPr>
          <p:txBody>
            <a:bodyPr lIns="54862" tIns="27431" rIns="54862" bIns="27431" rtlCol="0" anchor="ctr"/>
            <a:lstStyle/>
            <a:p>
              <a:pPr algn="ctr" defTabSz="731381">
                <a:defRPr/>
              </a:pPr>
              <a:endParaRPr lang="en-US" sz="2880" kern="0" dirty="0">
                <a:solidFill>
                  <a:srgbClr val="FFFFFF"/>
                </a:solidFill>
                <a:latin typeface="Arial"/>
              </a:endParaRPr>
            </a:p>
          </p:txBody>
        </p:sp>
        <p:sp>
          <p:nvSpPr>
            <p:cNvPr id="62" name="Freeform 61"/>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101600" cap="flat" cmpd="sng" algn="ctr">
              <a:noFill/>
              <a:prstDash val="solid"/>
              <a:miter lim="800000"/>
            </a:ln>
            <a:effectLst/>
          </p:spPr>
          <p:txBody>
            <a:bodyPr lIns="54862" tIns="27431" rIns="54862" bIns="27431" rtlCol="0" anchor="ctr"/>
            <a:lstStyle/>
            <a:p>
              <a:pPr algn="ctr" defTabSz="731381">
                <a:defRPr/>
              </a:pPr>
              <a:endParaRPr lang="en-US" sz="2880" kern="0" dirty="0">
                <a:solidFill>
                  <a:srgbClr val="FFFFFF"/>
                </a:solidFill>
                <a:latin typeface="Arial"/>
              </a:endParaRPr>
            </a:p>
          </p:txBody>
        </p:sp>
        <p:sp>
          <p:nvSpPr>
            <p:cNvPr id="63" name="Freeform 62"/>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101600" cap="flat" cmpd="sng" algn="ctr">
              <a:noFill/>
              <a:prstDash val="solid"/>
              <a:miter lim="800000"/>
            </a:ln>
            <a:effectLst/>
          </p:spPr>
          <p:txBody>
            <a:bodyPr lIns="54862" tIns="27431" rIns="54862" bIns="27431" rtlCol="0" anchor="ctr"/>
            <a:lstStyle/>
            <a:p>
              <a:pPr algn="ctr" defTabSz="731381">
                <a:defRPr/>
              </a:pPr>
              <a:endParaRPr lang="en-US" sz="2880" kern="0" dirty="0">
                <a:solidFill>
                  <a:srgbClr val="FFFFFF"/>
                </a:solidFill>
                <a:latin typeface="Arial"/>
              </a:endParaRPr>
            </a:p>
          </p:txBody>
        </p:sp>
        <p:sp>
          <p:nvSpPr>
            <p:cNvPr id="64" name="Freeform 63"/>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101600" cap="flat" cmpd="sng" algn="ctr">
              <a:noFill/>
              <a:prstDash val="solid"/>
              <a:miter lim="800000"/>
            </a:ln>
            <a:effectLst/>
          </p:spPr>
          <p:txBody>
            <a:bodyPr lIns="54862" tIns="27431" rIns="54862" bIns="27431" rtlCol="0" anchor="ctr"/>
            <a:lstStyle/>
            <a:p>
              <a:pPr algn="ctr" defTabSz="731381">
                <a:defRPr/>
              </a:pPr>
              <a:endParaRPr lang="en-US" sz="2880" kern="0" dirty="0">
                <a:solidFill>
                  <a:srgbClr val="FFFFFF"/>
                </a:solidFill>
                <a:latin typeface="Arial"/>
              </a:endParaRPr>
            </a:p>
          </p:txBody>
        </p:sp>
        <p:sp>
          <p:nvSpPr>
            <p:cNvPr id="65" name="Freeform 64"/>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101600" cap="flat" cmpd="sng" algn="ctr">
              <a:noFill/>
              <a:prstDash val="solid"/>
              <a:miter lim="800000"/>
            </a:ln>
            <a:effectLst/>
          </p:spPr>
          <p:txBody>
            <a:bodyPr lIns="54862" tIns="27431" rIns="54862" bIns="27431" rtlCol="0" anchor="ctr"/>
            <a:lstStyle/>
            <a:p>
              <a:pPr algn="ctr" defTabSz="731381">
                <a:defRPr/>
              </a:pPr>
              <a:endParaRPr lang="en-US" sz="2880" kern="0" dirty="0">
                <a:solidFill>
                  <a:srgbClr val="FFFFFF"/>
                </a:solidFill>
                <a:latin typeface="Arial"/>
              </a:endParaRPr>
            </a:p>
          </p:txBody>
        </p:sp>
        <p:sp>
          <p:nvSpPr>
            <p:cNvPr id="66" name="Freeform 65"/>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101600" cap="flat" cmpd="sng" algn="ctr">
              <a:noFill/>
              <a:prstDash val="solid"/>
              <a:miter lim="800000"/>
            </a:ln>
            <a:effectLst/>
          </p:spPr>
          <p:txBody>
            <a:bodyPr lIns="54862" tIns="27431" rIns="54862" bIns="27431" rtlCol="0" anchor="ctr"/>
            <a:lstStyle/>
            <a:p>
              <a:pPr algn="ctr" defTabSz="731381">
                <a:defRPr/>
              </a:pPr>
              <a:endParaRPr lang="en-US" sz="2880" kern="0" dirty="0">
                <a:solidFill>
                  <a:srgbClr val="FFFFFF"/>
                </a:solidFill>
                <a:latin typeface="Arial"/>
              </a:endParaRPr>
            </a:p>
          </p:txBody>
        </p:sp>
        <p:sp>
          <p:nvSpPr>
            <p:cNvPr id="67" name="Freeform 66"/>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101600" cap="flat" cmpd="sng" algn="ctr">
              <a:noFill/>
              <a:prstDash val="solid"/>
              <a:miter lim="800000"/>
            </a:ln>
            <a:effectLst/>
          </p:spPr>
          <p:txBody>
            <a:bodyPr lIns="54862" tIns="27431" rIns="54862" bIns="27431" rtlCol="0" anchor="ctr"/>
            <a:lstStyle/>
            <a:p>
              <a:pPr algn="ctr" defTabSz="731381">
                <a:defRPr/>
              </a:pPr>
              <a:endParaRPr lang="en-US" sz="2880" kern="0" dirty="0">
                <a:solidFill>
                  <a:srgbClr val="FFFFFF"/>
                </a:solidFill>
                <a:latin typeface="Arial"/>
              </a:endParaRPr>
            </a:p>
          </p:txBody>
        </p:sp>
        <p:sp>
          <p:nvSpPr>
            <p:cNvPr id="68" name="Freeform 67"/>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101600" cap="flat" cmpd="sng" algn="ctr">
              <a:noFill/>
              <a:prstDash val="solid"/>
              <a:miter lim="800000"/>
            </a:ln>
            <a:effectLst/>
          </p:spPr>
          <p:txBody>
            <a:bodyPr lIns="54862" tIns="27431" rIns="54862" bIns="27431" rtlCol="0" anchor="ctr"/>
            <a:lstStyle/>
            <a:p>
              <a:pPr algn="ctr" defTabSz="731381">
                <a:defRPr/>
              </a:pPr>
              <a:endParaRPr lang="en-US" sz="2880" kern="0" dirty="0">
                <a:solidFill>
                  <a:srgbClr val="FFFFFF"/>
                </a:solidFill>
                <a:latin typeface="Arial"/>
              </a:endParaRPr>
            </a:p>
          </p:txBody>
        </p:sp>
      </p:grpSp>
      <p:pic>
        <p:nvPicPr>
          <p:cNvPr id="69" name="Picture 6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62026" y="2028938"/>
            <a:ext cx="1361621" cy="544649"/>
          </a:xfrm>
          <a:prstGeom prst="rect">
            <a:avLst/>
          </a:prstGeom>
        </p:spPr>
      </p:pic>
      <p:sp>
        <p:nvSpPr>
          <p:cNvPr id="25" name="Slide Number Placeholder 3"/>
          <p:cNvSpPr txBox="1">
            <a:spLocks/>
          </p:cNvSpPr>
          <p:nvPr/>
        </p:nvSpPr>
        <p:spPr bwMode="auto">
          <a:xfrm>
            <a:off x="11115352" y="7952998"/>
            <a:ext cx="3413760" cy="27660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US"/>
            </a:defPPr>
            <a:lvl1pPr algn="r" rtl="0" eaLnBrk="0" fontAlgn="base" hangingPunct="0">
              <a:spcBef>
                <a:spcPct val="0"/>
              </a:spcBef>
              <a:spcAft>
                <a:spcPct val="0"/>
              </a:spcAft>
              <a:defRPr sz="900" kern="1200">
                <a:solidFill>
                  <a:srgbClr val="004266"/>
                </a:solidFill>
                <a:latin typeface="Arial" pitchFamily="34" charset="0"/>
                <a:ea typeface="ヒラギノ角ゴ Pro W3" charset="-128"/>
                <a:cs typeface="+mn-cs"/>
              </a:defRPr>
            </a:lvl1pPr>
            <a:lvl2pPr marL="457200" algn="l" rtl="0" fontAlgn="base">
              <a:spcBef>
                <a:spcPct val="0"/>
              </a:spcBef>
              <a:spcAft>
                <a:spcPct val="0"/>
              </a:spcAft>
              <a:defRPr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ern="1200">
                <a:solidFill>
                  <a:schemeClr val="tx1"/>
                </a:solidFill>
                <a:latin typeface="Arial" pitchFamily="34" charset="0"/>
                <a:ea typeface="ヒラギノ角ゴ Pro W3" charset="-128"/>
                <a:cs typeface="+mn-cs"/>
              </a:defRPr>
            </a:lvl5pPr>
            <a:lvl6pPr marL="2286000" algn="l" defTabSz="914400" rtl="0" eaLnBrk="1" latinLnBrk="0" hangingPunct="1">
              <a:defRPr kern="1200">
                <a:solidFill>
                  <a:schemeClr val="tx1"/>
                </a:solidFill>
                <a:latin typeface="Arial" pitchFamily="34" charset="0"/>
                <a:ea typeface="ヒラギノ角ゴ Pro W3" charset="-128"/>
                <a:cs typeface="+mn-cs"/>
              </a:defRPr>
            </a:lvl6pPr>
            <a:lvl7pPr marL="2743200" algn="l" defTabSz="914400" rtl="0" eaLnBrk="1" latinLnBrk="0" hangingPunct="1">
              <a:defRPr kern="1200">
                <a:solidFill>
                  <a:schemeClr val="tx1"/>
                </a:solidFill>
                <a:latin typeface="Arial" pitchFamily="34" charset="0"/>
                <a:ea typeface="ヒラギノ角ゴ Pro W3" charset="-128"/>
                <a:cs typeface="+mn-cs"/>
              </a:defRPr>
            </a:lvl7pPr>
            <a:lvl8pPr marL="3200400" algn="l" defTabSz="914400" rtl="0" eaLnBrk="1" latinLnBrk="0" hangingPunct="1">
              <a:defRPr kern="1200">
                <a:solidFill>
                  <a:schemeClr val="tx1"/>
                </a:solidFill>
                <a:latin typeface="Arial" pitchFamily="34" charset="0"/>
                <a:ea typeface="ヒラギノ角ゴ Pro W3" charset="-128"/>
                <a:cs typeface="+mn-cs"/>
              </a:defRPr>
            </a:lvl8pPr>
            <a:lvl9pPr marL="3657600" algn="l" defTabSz="914400" rtl="0" eaLnBrk="1" latinLnBrk="0" hangingPunct="1">
              <a:defRPr kern="1200">
                <a:solidFill>
                  <a:schemeClr val="tx1"/>
                </a:solidFill>
                <a:latin typeface="Arial" pitchFamily="34" charset="0"/>
                <a:ea typeface="ヒラギノ角ゴ Pro W3" charset="-128"/>
                <a:cs typeface="+mn-cs"/>
              </a:defRPr>
            </a:lvl9pPr>
          </a:lstStyle>
          <a:p>
            <a:r>
              <a:rPr lang="en-US" sz="1440" dirty="0"/>
              <a:t>IBM Confidential   |   Page </a:t>
            </a:r>
            <a:fld id="{ED8C8B19-286F-7344-ADE0-D6D3E519C8DE}" type="slidenum">
              <a:rPr lang="en-US" sz="1440" smtClean="0"/>
              <a:t>23</a:t>
            </a:fld>
            <a:endParaRPr lang="en-US" sz="1440" dirty="0"/>
          </a:p>
        </p:txBody>
      </p:sp>
    </p:spTree>
    <p:extLst>
      <p:ext uri="{BB962C8B-B14F-4D97-AF65-F5344CB8AC3E}">
        <p14:creationId xmlns:p14="http://schemas.microsoft.com/office/powerpoint/2010/main" val="55210644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45817" y="96995"/>
            <a:ext cx="13167360" cy="512605"/>
          </a:xfrm>
          <a:noFill/>
          <a:ln w="9525">
            <a:noFill/>
            <a:miter lim="800000"/>
            <a:headEnd/>
            <a:tailEnd/>
          </a:ln>
          <a:effectLst/>
        </p:spPr>
        <p:txBody>
          <a:bodyPr vert="horz" wrap="square" lIns="134067" tIns="67034" rIns="134067" bIns="67034" numCol="1" rtlCol="0" anchor="b" anchorCtr="0" compatLnSpc="1">
            <a:prstTxWarp prst="textNoShape">
              <a:avLst/>
            </a:prstTxWarp>
            <a:noAutofit/>
          </a:bodyPr>
          <a:lstStyle/>
          <a:p>
            <a:r>
              <a:rPr lang="en-US" sz="2880" dirty="0"/>
              <a:t>Agenda</a:t>
            </a:r>
          </a:p>
        </p:txBody>
      </p:sp>
      <p:sp>
        <p:nvSpPr>
          <p:cNvPr id="9" name="Content Placeholder 8"/>
          <p:cNvSpPr>
            <a:spLocks noGrp="1"/>
          </p:cNvSpPr>
          <p:nvPr>
            <p:ph idx="1"/>
          </p:nvPr>
        </p:nvSpPr>
        <p:spPr>
          <a:xfrm>
            <a:off x="756746" y="1210788"/>
            <a:ext cx="13268259" cy="6513854"/>
          </a:xfrm>
        </p:spPr>
        <p:txBody>
          <a:bodyPr/>
          <a:lstStyle/>
          <a:p>
            <a:pPr marL="548640" indent="-548640">
              <a:lnSpc>
                <a:spcPct val="150000"/>
              </a:lnSpc>
              <a:buFont typeface="+mj-lt"/>
              <a:buAutoNum type="arabicPeriod"/>
            </a:pPr>
            <a:r>
              <a:rPr lang="en-US" sz="2240" dirty="0">
                <a:solidFill>
                  <a:schemeClr val="bg1">
                    <a:lumMod val="85000"/>
                  </a:schemeClr>
                </a:solidFill>
              </a:rPr>
              <a:t>Context 					 	  </a:t>
            </a:r>
          </a:p>
          <a:p>
            <a:pPr marL="548640" indent="-548640">
              <a:lnSpc>
                <a:spcPct val="150000"/>
              </a:lnSpc>
              <a:buFont typeface="+mj-lt"/>
              <a:buAutoNum type="arabicPeriod"/>
            </a:pPr>
            <a:r>
              <a:rPr lang="en-US" sz="2240" dirty="0">
                <a:solidFill>
                  <a:schemeClr val="bg1">
                    <a:lumMod val="85000"/>
                  </a:schemeClr>
                </a:solidFill>
              </a:rPr>
              <a:t>Drivers, approach, assessment parameters for ‘ML at Scale’ platform	  </a:t>
            </a:r>
          </a:p>
          <a:p>
            <a:pPr marL="548640" indent="-548640">
              <a:lnSpc>
                <a:spcPct val="150000"/>
              </a:lnSpc>
              <a:buFont typeface="+mj-lt"/>
              <a:buAutoNum type="arabicPeriod"/>
            </a:pPr>
            <a:r>
              <a:rPr lang="en-US" sz="2240" dirty="0">
                <a:solidFill>
                  <a:schemeClr val="bg1">
                    <a:lumMod val="85000"/>
                  </a:schemeClr>
                </a:solidFill>
              </a:rPr>
              <a:t>Autonomic assets: A new lens to view the objectives of ‘ML at Scale’	  </a:t>
            </a:r>
          </a:p>
          <a:p>
            <a:pPr marL="548640" indent="-548640">
              <a:lnSpc>
                <a:spcPct val="150000"/>
              </a:lnSpc>
              <a:buFont typeface="+mj-lt"/>
              <a:buAutoNum type="arabicPeriod"/>
            </a:pPr>
            <a:r>
              <a:rPr lang="en-US" sz="2240" dirty="0">
                <a:solidFill>
                  <a:schemeClr val="tx1"/>
                </a:solidFill>
              </a:rPr>
              <a:t>Conceptual architecture with accelerators and enablers 	 	  </a:t>
            </a:r>
          </a:p>
          <a:p>
            <a:pPr lvl="1">
              <a:lnSpc>
                <a:spcPct val="150000"/>
              </a:lnSpc>
            </a:pPr>
            <a:r>
              <a:rPr lang="en-US" sz="1920" dirty="0">
                <a:solidFill>
                  <a:schemeClr val="bg1">
                    <a:lumMod val="85000"/>
                  </a:schemeClr>
                </a:solidFill>
              </a:rPr>
              <a:t>Architecture</a:t>
            </a:r>
          </a:p>
          <a:p>
            <a:pPr lvl="1">
              <a:lnSpc>
                <a:spcPct val="150000"/>
              </a:lnSpc>
            </a:pPr>
            <a:r>
              <a:rPr lang="en-US" sz="1920" dirty="0">
                <a:solidFill>
                  <a:schemeClr val="tx1"/>
                </a:solidFill>
              </a:rPr>
              <a:t>Smarter Resource &amp; Operations Management (SROM)</a:t>
            </a:r>
          </a:p>
          <a:p>
            <a:pPr lvl="1">
              <a:lnSpc>
                <a:spcPct val="150000"/>
              </a:lnSpc>
            </a:pPr>
            <a:r>
              <a:rPr lang="en-US" altLang="en-US" sz="1920" dirty="0">
                <a:solidFill>
                  <a:schemeClr val="bg1">
                    <a:lumMod val="85000"/>
                  </a:schemeClr>
                </a:solidFill>
              </a:rPr>
              <a:t>IBM Predictive Insights &amp; PMQ</a:t>
            </a:r>
          </a:p>
          <a:p>
            <a:pPr marL="548640" indent="-548640">
              <a:lnSpc>
                <a:spcPct val="150000"/>
              </a:lnSpc>
              <a:buFont typeface="+mj-lt"/>
              <a:buAutoNum type="arabicPeriod"/>
            </a:pPr>
            <a:r>
              <a:rPr lang="en-US" sz="2240" dirty="0">
                <a:solidFill>
                  <a:schemeClr val="bg1">
                    <a:lumMod val="85000"/>
                  </a:schemeClr>
                </a:solidFill>
              </a:rPr>
              <a:t>Break							 </a:t>
            </a:r>
          </a:p>
          <a:p>
            <a:pPr marL="548640" indent="-548640">
              <a:lnSpc>
                <a:spcPct val="150000"/>
              </a:lnSpc>
              <a:buFont typeface="+mj-lt"/>
              <a:buAutoNum type="arabicPeriod"/>
            </a:pPr>
            <a:r>
              <a:rPr lang="en-US" sz="2240" dirty="0">
                <a:solidFill>
                  <a:schemeClr val="bg1">
                    <a:lumMod val="85000"/>
                  </a:schemeClr>
                </a:solidFill>
              </a:rPr>
              <a:t>Use case discussion 					 </a:t>
            </a:r>
          </a:p>
          <a:p>
            <a:pPr marL="548640" indent="-548640">
              <a:lnSpc>
                <a:spcPct val="150000"/>
              </a:lnSpc>
              <a:buFont typeface="+mj-lt"/>
              <a:buAutoNum type="arabicPeriod"/>
            </a:pPr>
            <a:r>
              <a:rPr lang="en-US" sz="2240" dirty="0">
                <a:solidFill>
                  <a:schemeClr val="bg1">
                    <a:lumMod val="85000"/>
                  </a:schemeClr>
                </a:solidFill>
              </a:rPr>
              <a:t>Next steps discussion					 </a:t>
            </a:r>
          </a:p>
        </p:txBody>
      </p:sp>
      <p:sp>
        <p:nvSpPr>
          <p:cNvPr id="4" name="Slide Number Placeholder 3"/>
          <p:cNvSpPr>
            <a:spLocks noGrp="1"/>
          </p:cNvSpPr>
          <p:nvPr>
            <p:ph type="sldNum" sz="quarter" idx="11"/>
          </p:nvPr>
        </p:nvSpPr>
        <p:spPr/>
        <p:txBody>
          <a:bodyPr/>
          <a:lstStyle/>
          <a:p>
            <a:fld id="{424FE36C-99C7-48A9-9CD9-E8D283798785}" type="slidenum">
              <a:rPr lang="en-US" altLang="en-US" smtClean="0">
                <a:solidFill>
                  <a:srgbClr val="FFFFFF"/>
                </a:solidFill>
              </a:rPr>
              <a:pPr/>
              <a:t>24</a:t>
            </a:fld>
            <a:endParaRPr lang="en-US" altLang="en-US" dirty="0">
              <a:solidFill>
                <a:srgbClr val="FFFFFF"/>
              </a:solidFill>
            </a:endParaRPr>
          </a:p>
        </p:txBody>
      </p:sp>
      <p:sp>
        <p:nvSpPr>
          <p:cNvPr id="5" name="Slide Number Placeholder 3"/>
          <p:cNvSpPr txBox="1">
            <a:spLocks/>
          </p:cNvSpPr>
          <p:nvPr/>
        </p:nvSpPr>
        <p:spPr bwMode="auto">
          <a:xfrm>
            <a:off x="11115352" y="7952998"/>
            <a:ext cx="3413760" cy="27660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US"/>
            </a:defPPr>
            <a:lvl1pPr algn="r" rtl="0" eaLnBrk="0" fontAlgn="base" hangingPunct="0">
              <a:spcBef>
                <a:spcPct val="0"/>
              </a:spcBef>
              <a:spcAft>
                <a:spcPct val="0"/>
              </a:spcAft>
              <a:defRPr sz="900" kern="1200">
                <a:solidFill>
                  <a:srgbClr val="004266"/>
                </a:solidFill>
                <a:latin typeface="Arial" pitchFamily="34" charset="0"/>
                <a:ea typeface="ヒラギノ角ゴ Pro W3" charset="-128"/>
                <a:cs typeface="+mn-cs"/>
              </a:defRPr>
            </a:lvl1pPr>
            <a:lvl2pPr marL="457200" algn="l" rtl="0" fontAlgn="base">
              <a:spcBef>
                <a:spcPct val="0"/>
              </a:spcBef>
              <a:spcAft>
                <a:spcPct val="0"/>
              </a:spcAft>
              <a:defRPr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ern="1200">
                <a:solidFill>
                  <a:schemeClr val="tx1"/>
                </a:solidFill>
                <a:latin typeface="Arial" pitchFamily="34" charset="0"/>
                <a:ea typeface="ヒラギノ角ゴ Pro W3" charset="-128"/>
                <a:cs typeface="+mn-cs"/>
              </a:defRPr>
            </a:lvl5pPr>
            <a:lvl6pPr marL="2286000" algn="l" defTabSz="914400" rtl="0" eaLnBrk="1" latinLnBrk="0" hangingPunct="1">
              <a:defRPr kern="1200">
                <a:solidFill>
                  <a:schemeClr val="tx1"/>
                </a:solidFill>
                <a:latin typeface="Arial" pitchFamily="34" charset="0"/>
                <a:ea typeface="ヒラギノ角ゴ Pro W3" charset="-128"/>
                <a:cs typeface="+mn-cs"/>
              </a:defRPr>
            </a:lvl6pPr>
            <a:lvl7pPr marL="2743200" algn="l" defTabSz="914400" rtl="0" eaLnBrk="1" latinLnBrk="0" hangingPunct="1">
              <a:defRPr kern="1200">
                <a:solidFill>
                  <a:schemeClr val="tx1"/>
                </a:solidFill>
                <a:latin typeface="Arial" pitchFamily="34" charset="0"/>
                <a:ea typeface="ヒラギノ角ゴ Pro W3" charset="-128"/>
                <a:cs typeface="+mn-cs"/>
              </a:defRPr>
            </a:lvl7pPr>
            <a:lvl8pPr marL="3200400" algn="l" defTabSz="914400" rtl="0" eaLnBrk="1" latinLnBrk="0" hangingPunct="1">
              <a:defRPr kern="1200">
                <a:solidFill>
                  <a:schemeClr val="tx1"/>
                </a:solidFill>
                <a:latin typeface="Arial" pitchFamily="34" charset="0"/>
                <a:ea typeface="ヒラギノ角ゴ Pro W3" charset="-128"/>
                <a:cs typeface="+mn-cs"/>
              </a:defRPr>
            </a:lvl8pPr>
            <a:lvl9pPr marL="3657600" algn="l" defTabSz="914400" rtl="0" eaLnBrk="1" latinLnBrk="0" hangingPunct="1">
              <a:defRPr kern="1200">
                <a:solidFill>
                  <a:schemeClr val="tx1"/>
                </a:solidFill>
                <a:latin typeface="Arial" pitchFamily="34" charset="0"/>
                <a:ea typeface="ヒラギノ角ゴ Pro W3" charset="-128"/>
                <a:cs typeface="+mn-cs"/>
              </a:defRPr>
            </a:lvl9pPr>
          </a:lstStyle>
          <a:p>
            <a:r>
              <a:rPr lang="en-US" sz="1440" dirty="0"/>
              <a:t>IBM Confidential   |   Page </a:t>
            </a:r>
            <a:fld id="{460DBC34-CDF3-451D-BBBE-10E7F52294B8}" type="slidenum">
              <a:rPr lang="en-US" sz="1440"/>
              <a:pPr/>
              <a:t>24</a:t>
            </a:fld>
            <a:endParaRPr lang="en-US" sz="1440" dirty="0"/>
          </a:p>
        </p:txBody>
      </p:sp>
    </p:spTree>
    <p:extLst>
      <p:ext uri="{BB962C8B-B14F-4D97-AF65-F5344CB8AC3E}">
        <p14:creationId xmlns:p14="http://schemas.microsoft.com/office/powerpoint/2010/main" val="29686713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Big Data &amp; Machine Learning with SROM</a:t>
            </a:r>
            <a:endParaRPr lang="en-US" dirty="0"/>
          </a:p>
        </p:txBody>
      </p:sp>
      <p:sp>
        <p:nvSpPr>
          <p:cNvPr id="109" name="Rectangle 108"/>
          <p:cNvSpPr/>
          <p:nvPr/>
        </p:nvSpPr>
        <p:spPr>
          <a:xfrm>
            <a:off x="278131" y="721995"/>
            <a:ext cx="14289406" cy="596646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4160">
              <a:solidFill>
                <a:prstClr val="white"/>
              </a:solidFill>
            </a:endParaRPr>
          </a:p>
        </p:txBody>
      </p:sp>
      <p:sp>
        <p:nvSpPr>
          <p:cNvPr id="110" name="Rectangle 109"/>
          <p:cNvSpPr/>
          <p:nvPr/>
        </p:nvSpPr>
        <p:spPr>
          <a:xfrm>
            <a:off x="278129" y="6673217"/>
            <a:ext cx="14281786" cy="1386840"/>
          </a:xfrm>
          <a:prstGeom prst="rect">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4160" dirty="0">
              <a:solidFill>
                <a:prstClr val="white"/>
              </a:solidFill>
            </a:endParaRPr>
          </a:p>
        </p:txBody>
      </p:sp>
      <p:sp>
        <p:nvSpPr>
          <p:cNvPr id="111" name="Rectangle 110"/>
          <p:cNvSpPr>
            <a:spLocks noChangeArrowheads="1"/>
          </p:cNvSpPr>
          <p:nvPr/>
        </p:nvSpPr>
        <p:spPr bwMode="auto">
          <a:xfrm>
            <a:off x="5013960" y="1373507"/>
            <a:ext cx="1613536" cy="428624"/>
          </a:xfrm>
          <a:prstGeom prst="rect">
            <a:avLst/>
          </a:prstGeom>
          <a:solidFill>
            <a:srgbClr val="BFBFBF">
              <a:alpha val="45882"/>
            </a:srgbClr>
          </a:solidFill>
          <a:ln w="9525" algn="ctr">
            <a:solidFill>
              <a:schemeClr val="tx1"/>
            </a:solidFill>
            <a:round/>
            <a:headEnd/>
            <a:tailEnd type="triangle" w="med" len="med"/>
          </a:ln>
        </p:spPr>
        <p:txBody>
          <a:bodyPr lIns="109597" tIns="54800" rIns="109597" bIns="54800" anchor="ctr"/>
          <a:lstStyle>
            <a:lvl1pPr defTabSz="912813">
              <a:defRPr>
                <a:solidFill>
                  <a:schemeClr val="tx1"/>
                </a:solidFill>
                <a:latin typeface="Arial" panose="020B0604020202020204" pitchFamily="34" charset="0"/>
                <a:ea typeface="MS PGothic" panose="020B0600070205080204" pitchFamily="34" charset="-128"/>
              </a:defRPr>
            </a:lvl1pPr>
            <a:lvl2pPr marL="742950" indent="-285750" defTabSz="912813">
              <a:defRPr>
                <a:solidFill>
                  <a:schemeClr val="tx1"/>
                </a:solidFill>
                <a:latin typeface="Arial" panose="020B0604020202020204" pitchFamily="34" charset="0"/>
                <a:ea typeface="MS PGothic" panose="020B0600070205080204" pitchFamily="34" charset="-128"/>
              </a:defRPr>
            </a:lvl2pPr>
            <a:lvl3pPr marL="1143000" indent="-228600" defTabSz="912813">
              <a:defRPr>
                <a:solidFill>
                  <a:schemeClr val="tx1"/>
                </a:solidFill>
                <a:latin typeface="Arial" panose="020B0604020202020204" pitchFamily="34" charset="0"/>
                <a:ea typeface="MS PGothic" panose="020B0600070205080204" pitchFamily="34" charset="-128"/>
              </a:defRPr>
            </a:lvl3pPr>
            <a:lvl4pPr marL="1600200" indent="-228600" defTabSz="912813">
              <a:defRPr>
                <a:solidFill>
                  <a:schemeClr val="tx1"/>
                </a:solidFill>
                <a:latin typeface="Arial" panose="020B0604020202020204" pitchFamily="34" charset="0"/>
                <a:ea typeface="MS PGothic" panose="020B0600070205080204" pitchFamily="34" charset="-128"/>
              </a:defRPr>
            </a:lvl4pPr>
            <a:lvl5pPr marL="2057400" indent="-228600" defTabSz="912813">
              <a:defRPr>
                <a:solidFill>
                  <a:schemeClr val="tx1"/>
                </a:solidFill>
                <a:latin typeface="Arial" panose="020B060402020202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lnSpc>
                <a:spcPct val="90000"/>
              </a:lnSpc>
              <a:defRPr/>
            </a:pPr>
            <a:r>
              <a:rPr lang="en-US" sz="1318">
                <a:solidFill>
                  <a:srgbClr val="002060"/>
                </a:solidFill>
              </a:rPr>
              <a:t>Maintenance Planning</a:t>
            </a:r>
          </a:p>
        </p:txBody>
      </p:sp>
      <p:sp>
        <p:nvSpPr>
          <p:cNvPr id="112" name="Rectangle 111"/>
          <p:cNvSpPr>
            <a:spLocks noChangeArrowheads="1"/>
          </p:cNvSpPr>
          <p:nvPr/>
        </p:nvSpPr>
        <p:spPr bwMode="auto">
          <a:xfrm>
            <a:off x="5013961" y="1920242"/>
            <a:ext cx="1611630" cy="430530"/>
          </a:xfrm>
          <a:prstGeom prst="rect">
            <a:avLst/>
          </a:prstGeom>
          <a:solidFill>
            <a:srgbClr val="BFBFBF">
              <a:alpha val="45882"/>
            </a:srgbClr>
          </a:solidFill>
          <a:ln w="9525" algn="ctr">
            <a:solidFill>
              <a:schemeClr val="tx1"/>
            </a:solidFill>
            <a:round/>
            <a:headEnd/>
            <a:tailEnd type="triangle" w="med" len="med"/>
          </a:ln>
        </p:spPr>
        <p:txBody>
          <a:bodyPr lIns="109597" tIns="54800" rIns="109597" bIns="54800" anchor="ctr"/>
          <a:lstStyle>
            <a:lvl1pPr defTabSz="912813">
              <a:defRPr>
                <a:solidFill>
                  <a:schemeClr val="tx1"/>
                </a:solidFill>
                <a:latin typeface="Arial" panose="020B0604020202020204" pitchFamily="34" charset="0"/>
                <a:ea typeface="MS PGothic" panose="020B0600070205080204" pitchFamily="34" charset="-128"/>
              </a:defRPr>
            </a:lvl1pPr>
            <a:lvl2pPr marL="742950" indent="-285750" defTabSz="912813">
              <a:defRPr>
                <a:solidFill>
                  <a:schemeClr val="tx1"/>
                </a:solidFill>
                <a:latin typeface="Arial" panose="020B0604020202020204" pitchFamily="34" charset="0"/>
                <a:ea typeface="MS PGothic" panose="020B0600070205080204" pitchFamily="34" charset="-128"/>
              </a:defRPr>
            </a:lvl2pPr>
            <a:lvl3pPr marL="1143000" indent="-228600" defTabSz="912813">
              <a:defRPr>
                <a:solidFill>
                  <a:schemeClr val="tx1"/>
                </a:solidFill>
                <a:latin typeface="Arial" panose="020B0604020202020204" pitchFamily="34" charset="0"/>
                <a:ea typeface="MS PGothic" panose="020B0600070205080204" pitchFamily="34" charset="-128"/>
              </a:defRPr>
            </a:lvl3pPr>
            <a:lvl4pPr marL="1600200" indent="-228600" defTabSz="912813">
              <a:defRPr>
                <a:solidFill>
                  <a:schemeClr val="tx1"/>
                </a:solidFill>
                <a:latin typeface="Arial" panose="020B0604020202020204" pitchFamily="34" charset="0"/>
                <a:ea typeface="MS PGothic" panose="020B0600070205080204" pitchFamily="34" charset="-128"/>
              </a:defRPr>
            </a:lvl4pPr>
            <a:lvl5pPr marL="2057400" indent="-228600" defTabSz="912813">
              <a:defRPr>
                <a:solidFill>
                  <a:schemeClr val="tx1"/>
                </a:solidFill>
                <a:latin typeface="Arial" panose="020B060402020202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lnSpc>
                <a:spcPct val="90000"/>
              </a:lnSpc>
              <a:defRPr/>
            </a:pPr>
            <a:r>
              <a:rPr lang="en-US" sz="1318">
                <a:solidFill>
                  <a:srgbClr val="002060"/>
                </a:solidFill>
              </a:rPr>
              <a:t>Maintenance Scheduling</a:t>
            </a:r>
          </a:p>
        </p:txBody>
      </p:sp>
      <p:sp>
        <p:nvSpPr>
          <p:cNvPr id="113" name="Rectangle 112"/>
          <p:cNvSpPr>
            <a:spLocks noChangeArrowheads="1"/>
          </p:cNvSpPr>
          <p:nvPr/>
        </p:nvSpPr>
        <p:spPr bwMode="auto">
          <a:xfrm>
            <a:off x="5013960" y="2466977"/>
            <a:ext cx="1584960" cy="430530"/>
          </a:xfrm>
          <a:prstGeom prst="rect">
            <a:avLst/>
          </a:prstGeom>
          <a:solidFill>
            <a:srgbClr val="BFBFBF">
              <a:alpha val="45882"/>
            </a:srgbClr>
          </a:solidFill>
          <a:ln w="9525" algn="ctr">
            <a:solidFill>
              <a:schemeClr val="tx1"/>
            </a:solidFill>
            <a:round/>
            <a:headEnd/>
            <a:tailEnd type="triangle" w="med" len="med"/>
          </a:ln>
        </p:spPr>
        <p:txBody>
          <a:bodyPr lIns="109597" tIns="54800" rIns="109597" bIns="54800" anchor="ctr"/>
          <a:lstStyle>
            <a:lvl1pPr defTabSz="912813">
              <a:defRPr>
                <a:solidFill>
                  <a:schemeClr val="tx1"/>
                </a:solidFill>
                <a:latin typeface="Arial" panose="020B0604020202020204" pitchFamily="34" charset="0"/>
                <a:ea typeface="MS PGothic" panose="020B0600070205080204" pitchFamily="34" charset="-128"/>
              </a:defRPr>
            </a:lvl1pPr>
            <a:lvl2pPr marL="742950" indent="-285750" defTabSz="912813">
              <a:defRPr>
                <a:solidFill>
                  <a:schemeClr val="tx1"/>
                </a:solidFill>
                <a:latin typeface="Arial" panose="020B0604020202020204" pitchFamily="34" charset="0"/>
                <a:ea typeface="MS PGothic" panose="020B0600070205080204" pitchFamily="34" charset="-128"/>
              </a:defRPr>
            </a:lvl2pPr>
            <a:lvl3pPr marL="1143000" indent="-228600" defTabSz="912813">
              <a:defRPr>
                <a:solidFill>
                  <a:schemeClr val="tx1"/>
                </a:solidFill>
                <a:latin typeface="Arial" panose="020B0604020202020204" pitchFamily="34" charset="0"/>
                <a:ea typeface="MS PGothic" panose="020B0600070205080204" pitchFamily="34" charset="-128"/>
              </a:defRPr>
            </a:lvl3pPr>
            <a:lvl4pPr marL="1600200" indent="-228600" defTabSz="912813">
              <a:defRPr>
                <a:solidFill>
                  <a:schemeClr val="tx1"/>
                </a:solidFill>
                <a:latin typeface="Arial" panose="020B0604020202020204" pitchFamily="34" charset="0"/>
                <a:ea typeface="MS PGothic" panose="020B0600070205080204" pitchFamily="34" charset="-128"/>
              </a:defRPr>
            </a:lvl4pPr>
            <a:lvl5pPr marL="2057400" indent="-228600" defTabSz="912813">
              <a:defRPr>
                <a:solidFill>
                  <a:schemeClr val="tx1"/>
                </a:solidFill>
                <a:latin typeface="Arial" panose="020B060402020202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lnSpc>
                <a:spcPct val="90000"/>
              </a:lnSpc>
              <a:defRPr/>
            </a:pPr>
            <a:r>
              <a:rPr lang="en-US" sz="1318">
                <a:solidFill>
                  <a:srgbClr val="002060"/>
                </a:solidFill>
              </a:rPr>
              <a:t>Failure Risk Analysis of Assets</a:t>
            </a:r>
          </a:p>
        </p:txBody>
      </p:sp>
      <p:sp>
        <p:nvSpPr>
          <p:cNvPr id="114" name="Rectangle 7"/>
          <p:cNvSpPr>
            <a:spLocks noChangeArrowheads="1"/>
          </p:cNvSpPr>
          <p:nvPr/>
        </p:nvSpPr>
        <p:spPr bwMode="auto">
          <a:xfrm>
            <a:off x="5013961" y="3015617"/>
            <a:ext cx="1592581" cy="430530"/>
          </a:xfrm>
          <a:prstGeom prst="rect">
            <a:avLst/>
          </a:prstGeom>
          <a:solidFill>
            <a:srgbClr val="BFBFBF">
              <a:alpha val="45882"/>
            </a:srgbClr>
          </a:solidFill>
          <a:ln w="9525" algn="ctr">
            <a:solidFill>
              <a:schemeClr val="tx1"/>
            </a:solidFill>
            <a:round/>
            <a:headEnd/>
            <a:tailEnd type="triangle" w="med" len="med"/>
          </a:ln>
        </p:spPr>
        <p:txBody>
          <a:bodyPr lIns="109597" tIns="54800" rIns="109597" bIns="54800" anchor="ctr"/>
          <a:lstStyle>
            <a:lvl1pPr defTabSz="912813">
              <a:defRPr>
                <a:solidFill>
                  <a:schemeClr val="tx1"/>
                </a:solidFill>
                <a:latin typeface="Arial" panose="020B0604020202020204" pitchFamily="34" charset="0"/>
                <a:ea typeface="MS PGothic" panose="020B0600070205080204" pitchFamily="34" charset="-128"/>
              </a:defRPr>
            </a:lvl1pPr>
            <a:lvl2pPr marL="742950" indent="-285750" defTabSz="912813">
              <a:defRPr>
                <a:solidFill>
                  <a:schemeClr val="tx1"/>
                </a:solidFill>
                <a:latin typeface="Arial" panose="020B0604020202020204" pitchFamily="34" charset="0"/>
                <a:ea typeface="MS PGothic" panose="020B0600070205080204" pitchFamily="34" charset="-128"/>
              </a:defRPr>
            </a:lvl2pPr>
            <a:lvl3pPr marL="1143000" indent="-228600" defTabSz="912813">
              <a:defRPr>
                <a:solidFill>
                  <a:schemeClr val="tx1"/>
                </a:solidFill>
                <a:latin typeface="Arial" panose="020B0604020202020204" pitchFamily="34" charset="0"/>
                <a:ea typeface="MS PGothic" panose="020B0600070205080204" pitchFamily="34" charset="-128"/>
              </a:defRPr>
            </a:lvl3pPr>
            <a:lvl4pPr marL="1600200" indent="-228600" defTabSz="912813">
              <a:defRPr>
                <a:solidFill>
                  <a:schemeClr val="tx1"/>
                </a:solidFill>
                <a:latin typeface="Arial" panose="020B0604020202020204" pitchFamily="34" charset="0"/>
                <a:ea typeface="MS PGothic" panose="020B0600070205080204" pitchFamily="34" charset="-128"/>
              </a:defRPr>
            </a:lvl4pPr>
            <a:lvl5pPr marL="2057400" indent="-228600" defTabSz="912813">
              <a:defRPr>
                <a:solidFill>
                  <a:schemeClr val="tx1"/>
                </a:solidFill>
                <a:latin typeface="Arial" panose="020B060402020202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lnSpc>
                <a:spcPct val="90000"/>
              </a:lnSpc>
              <a:defRPr/>
            </a:pPr>
            <a:r>
              <a:rPr lang="en-US" sz="1318">
                <a:solidFill>
                  <a:srgbClr val="002060"/>
                </a:solidFill>
              </a:rPr>
              <a:t>Failure Pattern Analysis of Assets</a:t>
            </a:r>
          </a:p>
        </p:txBody>
      </p:sp>
      <p:sp>
        <p:nvSpPr>
          <p:cNvPr id="115" name="Rectangle 114"/>
          <p:cNvSpPr/>
          <p:nvPr/>
        </p:nvSpPr>
        <p:spPr bwMode="auto">
          <a:xfrm>
            <a:off x="5013961" y="3562351"/>
            <a:ext cx="1592581" cy="432435"/>
          </a:xfrm>
          <a:prstGeom prst="rect">
            <a:avLst/>
          </a:prstGeom>
          <a:solidFill>
            <a:schemeClr val="bg1">
              <a:lumMod val="75000"/>
              <a:alpha val="46001"/>
            </a:schemeClr>
          </a:solidFill>
          <a:ln w="9525" cap="flat" cmpd="sng" algn="ctr">
            <a:solidFill>
              <a:schemeClr val="tx1"/>
            </a:solidFill>
            <a:prstDash val="solid"/>
            <a:round/>
            <a:headEnd type="none" w="med" len="med"/>
            <a:tailEnd type="triangle" w="med" len="med"/>
          </a:ln>
          <a:effectLst/>
        </p:spPr>
        <p:txBody>
          <a:bodyPr lIns="109597" tIns="54800" rIns="109597" bIns="54800" anchor="ctr"/>
          <a:lstStyle/>
          <a:p>
            <a:pPr defTabSz="1095931">
              <a:lnSpc>
                <a:spcPct val="90000"/>
              </a:lnSpc>
              <a:defRPr/>
            </a:pPr>
            <a:r>
              <a:rPr lang="en-US" sz="1318" b="1" dirty="0">
                <a:solidFill>
                  <a:srgbClr val="002060"/>
                </a:solidFill>
                <a:latin typeface="+mn-lt"/>
                <a:cs typeface="Arial" pitchFamily="-65" charset="0"/>
              </a:rPr>
              <a:t>Anomaly Detection</a:t>
            </a:r>
          </a:p>
        </p:txBody>
      </p:sp>
      <p:sp>
        <p:nvSpPr>
          <p:cNvPr id="116" name="Rectangle 115"/>
          <p:cNvSpPr/>
          <p:nvPr/>
        </p:nvSpPr>
        <p:spPr bwMode="auto">
          <a:xfrm>
            <a:off x="5013961" y="4110991"/>
            <a:ext cx="1592581" cy="430530"/>
          </a:xfrm>
          <a:prstGeom prst="rect">
            <a:avLst/>
          </a:prstGeom>
          <a:solidFill>
            <a:schemeClr val="bg1">
              <a:lumMod val="75000"/>
              <a:alpha val="46001"/>
            </a:schemeClr>
          </a:solidFill>
          <a:ln w="9525" cap="flat" cmpd="sng" algn="ctr">
            <a:solidFill>
              <a:schemeClr val="tx1"/>
            </a:solidFill>
            <a:prstDash val="solid"/>
            <a:round/>
            <a:headEnd type="none" w="med" len="med"/>
            <a:tailEnd type="triangle" w="med" len="med"/>
          </a:ln>
          <a:effectLst/>
        </p:spPr>
        <p:txBody>
          <a:bodyPr lIns="109597" tIns="54800" rIns="109597" bIns="54800" anchor="ctr"/>
          <a:lstStyle/>
          <a:p>
            <a:pPr defTabSz="1095931">
              <a:lnSpc>
                <a:spcPct val="90000"/>
              </a:lnSpc>
              <a:defRPr/>
            </a:pPr>
            <a:r>
              <a:rPr lang="en-US" sz="1318" b="1" dirty="0">
                <a:solidFill>
                  <a:srgbClr val="002060"/>
                </a:solidFill>
                <a:latin typeface="+mn-lt"/>
                <a:cs typeface="Arial" pitchFamily="-65" charset="0"/>
              </a:rPr>
              <a:t>Product Quality &amp; </a:t>
            </a:r>
            <a:r>
              <a:rPr lang="en-US" sz="1318" b="1" dirty="0" err="1">
                <a:solidFill>
                  <a:srgbClr val="002060"/>
                </a:solidFill>
                <a:latin typeface="+mn-lt"/>
                <a:cs typeface="Arial" pitchFamily="-65" charset="0"/>
              </a:rPr>
              <a:t>Geneology</a:t>
            </a:r>
            <a:endParaRPr lang="en-US" sz="1318" b="1" dirty="0">
              <a:solidFill>
                <a:srgbClr val="002060"/>
              </a:solidFill>
              <a:latin typeface="+mn-lt"/>
              <a:cs typeface="Arial" pitchFamily="-65" charset="0"/>
            </a:endParaRPr>
          </a:p>
        </p:txBody>
      </p:sp>
      <p:sp>
        <p:nvSpPr>
          <p:cNvPr id="117" name="Rectangle 116"/>
          <p:cNvSpPr/>
          <p:nvPr/>
        </p:nvSpPr>
        <p:spPr bwMode="auto">
          <a:xfrm>
            <a:off x="5013961" y="4659631"/>
            <a:ext cx="1592581" cy="430530"/>
          </a:xfrm>
          <a:prstGeom prst="rect">
            <a:avLst/>
          </a:prstGeom>
          <a:solidFill>
            <a:schemeClr val="bg1">
              <a:lumMod val="75000"/>
              <a:alpha val="46001"/>
            </a:schemeClr>
          </a:solidFill>
          <a:ln w="9525" cap="flat" cmpd="sng" algn="ctr">
            <a:solidFill>
              <a:schemeClr val="tx1"/>
            </a:solidFill>
            <a:prstDash val="solid"/>
            <a:round/>
            <a:headEnd type="none" w="med" len="med"/>
            <a:tailEnd type="triangle" w="med" len="med"/>
          </a:ln>
          <a:effectLst/>
        </p:spPr>
        <p:txBody>
          <a:bodyPr lIns="109597" tIns="54800" rIns="109597" bIns="54800" anchor="ctr"/>
          <a:lstStyle/>
          <a:p>
            <a:pPr defTabSz="1095931">
              <a:lnSpc>
                <a:spcPct val="90000"/>
              </a:lnSpc>
              <a:defRPr/>
            </a:pPr>
            <a:r>
              <a:rPr lang="en-US" sz="1318" b="1" dirty="0">
                <a:solidFill>
                  <a:srgbClr val="002060"/>
                </a:solidFill>
                <a:latin typeface="+mn-lt"/>
                <a:cs typeface="Arial" pitchFamily="-65" charset="0"/>
              </a:rPr>
              <a:t>Process Optimization</a:t>
            </a:r>
          </a:p>
        </p:txBody>
      </p:sp>
      <p:sp>
        <p:nvSpPr>
          <p:cNvPr id="118" name="Rectangle 12"/>
          <p:cNvSpPr>
            <a:spLocks noChangeArrowheads="1"/>
          </p:cNvSpPr>
          <p:nvPr/>
        </p:nvSpPr>
        <p:spPr bwMode="auto">
          <a:xfrm>
            <a:off x="5013961" y="5206365"/>
            <a:ext cx="1592581" cy="432435"/>
          </a:xfrm>
          <a:prstGeom prst="rect">
            <a:avLst/>
          </a:prstGeom>
          <a:solidFill>
            <a:srgbClr val="BFBFBF">
              <a:alpha val="45882"/>
            </a:srgbClr>
          </a:solidFill>
          <a:ln w="9525" algn="ctr">
            <a:solidFill>
              <a:schemeClr val="tx1"/>
            </a:solidFill>
            <a:round/>
            <a:headEnd/>
            <a:tailEnd type="triangle" w="med" len="med"/>
          </a:ln>
        </p:spPr>
        <p:txBody>
          <a:bodyPr lIns="109597" tIns="54800" rIns="109597" bIns="54800" anchor="ctr"/>
          <a:lstStyle>
            <a:lvl1pPr defTabSz="912813">
              <a:defRPr>
                <a:solidFill>
                  <a:schemeClr val="tx1"/>
                </a:solidFill>
                <a:latin typeface="Arial" panose="020B0604020202020204" pitchFamily="34" charset="0"/>
                <a:ea typeface="MS PGothic" panose="020B0600070205080204" pitchFamily="34" charset="-128"/>
              </a:defRPr>
            </a:lvl1pPr>
            <a:lvl2pPr marL="742950" indent="-285750" defTabSz="912813">
              <a:defRPr>
                <a:solidFill>
                  <a:schemeClr val="tx1"/>
                </a:solidFill>
                <a:latin typeface="Arial" panose="020B0604020202020204" pitchFamily="34" charset="0"/>
                <a:ea typeface="MS PGothic" panose="020B0600070205080204" pitchFamily="34" charset="-128"/>
              </a:defRPr>
            </a:lvl2pPr>
            <a:lvl3pPr marL="1143000" indent="-228600" defTabSz="912813">
              <a:defRPr>
                <a:solidFill>
                  <a:schemeClr val="tx1"/>
                </a:solidFill>
                <a:latin typeface="Arial" panose="020B0604020202020204" pitchFamily="34" charset="0"/>
                <a:ea typeface="MS PGothic" panose="020B0600070205080204" pitchFamily="34" charset="-128"/>
              </a:defRPr>
            </a:lvl3pPr>
            <a:lvl4pPr marL="1600200" indent="-228600" defTabSz="912813">
              <a:defRPr>
                <a:solidFill>
                  <a:schemeClr val="tx1"/>
                </a:solidFill>
                <a:latin typeface="Arial" panose="020B0604020202020204" pitchFamily="34" charset="0"/>
                <a:ea typeface="MS PGothic" panose="020B0600070205080204" pitchFamily="34" charset="-128"/>
              </a:defRPr>
            </a:lvl4pPr>
            <a:lvl5pPr marL="2057400" indent="-228600" defTabSz="912813">
              <a:defRPr>
                <a:solidFill>
                  <a:schemeClr val="tx1"/>
                </a:solidFill>
                <a:latin typeface="Arial" panose="020B060402020202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lnSpc>
                <a:spcPct val="90000"/>
              </a:lnSpc>
              <a:defRPr/>
            </a:pPr>
            <a:r>
              <a:rPr lang="en-US" sz="1318">
                <a:solidFill>
                  <a:srgbClr val="002060"/>
                </a:solidFill>
              </a:rPr>
              <a:t>Model Predictive Control</a:t>
            </a:r>
          </a:p>
        </p:txBody>
      </p:sp>
      <p:sp>
        <p:nvSpPr>
          <p:cNvPr id="119" name="Rectangle 13"/>
          <p:cNvSpPr>
            <a:spLocks noChangeArrowheads="1"/>
          </p:cNvSpPr>
          <p:nvPr/>
        </p:nvSpPr>
        <p:spPr bwMode="auto">
          <a:xfrm>
            <a:off x="9755506" y="701041"/>
            <a:ext cx="4760595" cy="830035"/>
          </a:xfrm>
          <a:prstGeom prst="rect">
            <a:avLst/>
          </a:prstGeom>
          <a:solidFill>
            <a:schemeClr val="bg1">
              <a:lumMod val="95000"/>
            </a:schemeClr>
          </a:solidFill>
          <a:ln>
            <a:noFill/>
          </a:ln>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defRPr/>
            </a:pPr>
            <a:r>
              <a:rPr lang="en-US" sz="1598" dirty="0">
                <a:solidFill>
                  <a:srgbClr val="000000"/>
                </a:solidFill>
                <a:cs typeface="Arial" pitchFamily="-65" charset="0"/>
              </a:rPr>
              <a:t>- Ontology guided, cloud-based Services </a:t>
            </a:r>
          </a:p>
          <a:p>
            <a:pPr>
              <a:defRPr/>
            </a:pPr>
            <a:r>
              <a:rPr lang="en-US" sz="1598" dirty="0">
                <a:solidFill>
                  <a:srgbClr val="000000"/>
                </a:solidFill>
                <a:cs typeface="Arial" pitchFamily="-65" charset="0"/>
              </a:rPr>
              <a:t>- Purpose built (for </a:t>
            </a:r>
            <a:r>
              <a:rPr lang="en-US" sz="1598" dirty="0" err="1">
                <a:solidFill>
                  <a:srgbClr val="000000"/>
                </a:solidFill>
                <a:cs typeface="Arial" pitchFamily="-65" charset="0"/>
              </a:rPr>
              <a:t>Mfg</a:t>
            </a:r>
            <a:r>
              <a:rPr lang="en-US" sz="1598" dirty="0">
                <a:solidFill>
                  <a:srgbClr val="000000"/>
                </a:solidFill>
                <a:cs typeface="Arial" pitchFamily="-65" charset="0"/>
              </a:rPr>
              <a:t>) reusable </a:t>
            </a:r>
            <a:r>
              <a:rPr lang="en-US" sz="1598" dirty="0" err="1">
                <a:solidFill>
                  <a:srgbClr val="000000"/>
                </a:solidFill>
                <a:cs typeface="Arial" pitchFamily="-65" charset="0"/>
              </a:rPr>
              <a:t>RestAPIs</a:t>
            </a:r>
            <a:endParaRPr lang="en-US" sz="1598" dirty="0">
              <a:solidFill>
                <a:srgbClr val="000000"/>
              </a:solidFill>
              <a:cs typeface="Arial" pitchFamily="-65" charset="0"/>
            </a:endParaRPr>
          </a:p>
          <a:p>
            <a:pPr>
              <a:defRPr/>
            </a:pPr>
            <a:r>
              <a:rPr lang="en-US" sz="1598" dirty="0">
                <a:solidFill>
                  <a:srgbClr val="000000"/>
                </a:solidFill>
                <a:cs typeface="Arial" pitchFamily="-65" charset="0"/>
              </a:rPr>
              <a:t>- </a:t>
            </a:r>
            <a:r>
              <a:rPr lang="en-US" sz="1598" dirty="0">
                <a:solidFill>
                  <a:srgbClr val="F8B004"/>
                </a:solidFill>
                <a:cs typeface="Arial" pitchFamily="-65" charset="0"/>
                <a:hlinkClick r:id="rId2"/>
              </a:rPr>
              <a:t>Smarter Resource &amp; Operations </a:t>
            </a:r>
            <a:r>
              <a:rPr lang="en-US" sz="1598" dirty="0" err="1">
                <a:solidFill>
                  <a:srgbClr val="F8B004"/>
                </a:solidFill>
                <a:cs typeface="Arial" pitchFamily="-65" charset="0"/>
                <a:hlinkClick r:id="rId2"/>
              </a:rPr>
              <a:t>Mngt</a:t>
            </a:r>
            <a:r>
              <a:rPr lang="en-US" sz="1598" dirty="0">
                <a:solidFill>
                  <a:srgbClr val="F8B004"/>
                </a:solidFill>
                <a:cs typeface="Arial" pitchFamily="-65" charset="0"/>
                <a:hlinkClick r:id="rId2"/>
              </a:rPr>
              <a:t> </a:t>
            </a:r>
            <a:r>
              <a:rPr lang="en-US" sz="1598" dirty="0">
                <a:solidFill>
                  <a:srgbClr val="001027"/>
                </a:solidFill>
                <a:cs typeface="Arial" pitchFamily="-65" charset="0"/>
              </a:rPr>
              <a:t>(SROM)</a:t>
            </a:r>
          </a:p>
        </p:txBody>
      </p:sp>
      <p:sp>
        <p:nvSpPr>
          <p:cNvPr id="120" name="Rectangle 14"/>
          <p:cNvSpPr>
            <a:spLocks noChangeArrowheads="1"/>
          </p:cNvSpPr>
          <p:nvPr/>
        </p:nvSpPr>
        <p:spPr bwMode="auto">
          <a:xfrm>
            <a:off x="4745355" y="634366"/>
            <a:ext cx="2072640" cy="584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1600">
                <a:solidFill>
                  <a:schemeClr val="bg1"/>
                </a:solidFill>
                <a:latin typeface="Arial" panose="020B0604020202020204" pitchFamily="34" charset="0"/>
                <a:ea typeface="ＭＳ Ｐゴシック" panose="020B0600070205080204" pitchFamily="34" charset="-128"/>
              </a:defRPr>
            </a:lvl1pPr>
            <a:lvl2pPr marL="742950" indent="-285750">
              <a:spcBef>
                <a:spcPct val="20000"/>
              </a:spcBef>
              <a:buChar char="–"/>
              <a:defRPr sz="1400">
                <a:solidFill>
                  <a:schemeClr val="bg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defRPr/>
            </a:pPr>
            <a:r>
              <a:rPr lang="en-US" sz="1598">
                <a:solidFill>
                  <a:srgbClr val="002060"/>
                </a:solidFill>
              </a:rPr>
              <a:t>Analytics Solution for Manufacturing</a:t>
            </a:r>
          </a:p>
        </p:txBody>
      </p:sp>
      <p:sp>
        <p:nvSpPr>
          <p:cNvPr id="121" name="Rectangle 15"/>
          <p:cNvSpPr>
            <a:spLocks noChangeArrowheads="1"/>
          </p:cNvSpPr>
          <p:nvPr/>
        </p:nvSpPr>
        <p:spPr bwMode="auto">
          <a:xfrm>
            <a:off x="2827020" y="664847"/>
            <a:ext cx="617477" cy="338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1600">
                <a:solidFill>
                  <a:schemeClr val="bg1"/>
                </a:solidFill>
                <a:latin typeface="Arial" panose="020B0604020202020204" pitchFamily="34" charset="0"/>
                <a:ea typeface="ＭＳ Ｐゴシック" panose="020B0600070205080204" pitchFamily="34" charset="-128"/>
              </a:defRPr>
            </a:lvl1pPr>
            <a:lvl2pPr marL="742950" indent="-285750">
              <a:spcBef>
                <a:spcPct val="20000"/>
              </a:spcBef>
              <a:buChar char="–"/>
              <a:defRPr sz="1400">
                <a:solidFill>
                  <a:schemeClr val="bg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defRPr/>
            </a:pPr>
            <a:r>
              <a:rPr lang="en-US" sz="1598">
                <a:solidFill>
                  <a:srgbClr val="000000"/>
                </a:solidFill>
              </a:rPr>
              <a:t>Data</a:t>
            </a:r>
            <a:endParaRPr lang="en-US" sz="1598">
              <a:solidFill>
                <a:srgbClr val="FF0000"/>
              </a:solidFill>
            </a:endParaRPr>
          </a:p>
        </p:txBody>
      </p:sp>
      <p:sp>
        <p:nvSpPr>
          <p:cNvPr id="122" name="Rounded Rectangle 121"/>
          <p:cNvSpPr/>
          <p:nvPr/>
        </p:nvSpPr>
        <p:spPr bwMode="auto">
          <a:xfrm>
            <a:off x="2491741" y="1154430"/>
            <a:ext cx="1644016" cy="363856"/>
          </a:xfrm>
          <a:prstGeom prst="roundRect">
            <a:avLst/>
          </a:prstGeom>
          <a:solidFill>
            <a:schemeClr val="accent2">
              <a:lumMod val="20000"/>
              <a:lumOff val="80000"/>
            </a:schemeClr>
          </a:solidFill>
          <a:ln w="9525" cap="flat" cmpd="sng" algn="ctr">
            <a:solidFill>
              <a:schemeClr val="tx1"/>
            </a:solidFill>
            <a:prstDash val="solid"/>
            <a:round/>
            <a:headEnd type="none" w="med" len="med"/>
            <a:tailEnd type="triangle" w="med" len="med"/>
          </a:ln>
          <a:effectLst/>
        </p:spPr>
        <p:txBody>
          <a:bodyPr lIns="109597" tIns="54800" rIns="109597" bIns="54800" anchor="ctr"/>
          <a:lstStyle/>
          <a:p>
            <a:pPr defTabSz="1095931">
              <a:lnSpc>
                <a:spcPct val="90000"/>
              </a:lnSpc>
              <a:defRPr/>
            </a:pPr>
            <a:r>
              <a:rPr lang="en-US" sz="1198" dirty="0">
                <a:solidFill>
                  <a:srgbClr val="000000"/>
                </a:solidFill>
                <a:latin typeface="+mn-lt"/>
                <a:cs typeface="Arial" pitchFamily="-65" charset="0"/>
              </a:rPr>
              <a:t>Asset/Equipment Attributes</a:t>
            </a:r>
          </a:p>
        </p:txBody>
      </p:sp>
      <p:sp>
        <p:nvSpPr>
          <p:cNvPr id="123" name="Rounded Rectangle 122"/>
          <p:cNvSpPr/>
          <p:nvPr/>
        </p:nvSpPr>
        <p:spPr bwMode="auto">
          <a:xfrm>
            <a:off x="2491741" y="1701166"/>
            <a:ext cx="1644016" cy="325755"/>
          </a:xfrm>
          <a:prstGeom prst="roundRect">
            <a:avLst/>
          </a:prstGeom>
          <a:solidFill>
            <a:schemeClr val="accent2">
              <a:lumMod val="20000"/>
              <a:lumOff val="80000"/>
            </a:schemeClr>
          </a:solidFill>
          <a:ln w="9525" cap="flat" cmpd="sng" algn="ctr">
            <a:solidFill>
              <a:schemeClr val="tx1"/>
            </a:solidFill>
            <a:prstDash val="solid"/>
            <a:round/>
            <a:headEnd type="none" w="med" len="med"/>
            <a:tailEnd type="triangle" w="med" len="med"/>
          </a:ln>
          <a:effectLst/>
        </p:spPr>
        <p:txBody>
          <a:bodyPr lIns="109597" tIns="54800" rIns="109597" bIns="54800" anchor="ctr"/>
          <a:lstStyle/>
          <a:p>
            <a:pPr defTabSz="1095931">
              <a:lnSpc>
                <a:spcPct val="90000"/>
              </a:lnSpc>
              <a:defRPr/>
            </a:pPr>
            <a:r>
              <a:rPr lang="en-US" sz="1198" dirty="0">
                <a:solidFill>
                  <a:srgbClr val="000000"/>
                </a:solidFill>
                <a:latin typeface="+mn-lt"/>
                <a:cs typeface="Arial" pitchFamily="-65" charset="0"/>
              </a:rPr>
              <a:t>Failure/Repair</a:t>
            </a:r>
          </a:p>
          <a:p>
            <a:pPr defTabSz="1095931">
              <a:lnSpc>
                <a:spcPct val="90000"/>
              </a:lnSpc>
              <a:defRPr/>
            </a:pPr>
            <a:r>
              <a:rPr lang="en-US" sz="1198" dirty="0">
                <a:solidFill>
                  <a:srgbClr val="000000"/>
                </a:solidFill>
                <a:latin typeface="+mn-lt"/>
                <a:cs typeface="Arial" pitchFamily="-65" charset="0"/>
              </a:rPr>
              <a:t>History</a:t>
            </a:r>
          </a:p>
        </p:txBody>
      </p:sp>
      <p:sp>
        <p:nvSpPr>
          <p:cNvPr id="124" name="Rounded Rectangle 123"/>
          <p:cNvSpPr/>
          <p:nvPr/>
        </p:nvSpPr>
        <p:spPr bwMode="auto">
          <a:xfrm>
            <a:off x="2491741" y="2139315"/>
            <a:ext cx="1644016" cy="327661"/>
          </a:xfrm>
          <a:prstGeom prst="roundRect">
            <a:avLst/>
          </a:prstGeom>
          <a:solidFill>
            <a:schemeClr val="accent2">
              <a:lumMod val="20000"/>
              <a:lumOff val="80000"/>
            </a:schemeClr>
          </a:solidFill>
          <a:ln w="9525" cap="flat" cmpd="sng" algn="ctr">
            <a:solidFill>
              <a:schemeClr val="tx1"/>
            </a:solidFill>
            <a:prstDash val="solid"/>
            <a:round/>
            <a:headEnd type="none" w="med" len="med"/>
            <a:tailEnd type="triangle" w="med" len="med"/>
          </a:ln>
          <a:effectLst/>
        </p:spPr>
        <p:txBody>
          <a:bodyPr lIns="109597" tIns="54800" rIns="109597" bIns="54800" anchor="ctr"/>
          <a:lstStyle/>
          <a:p>
            <a:pPr defTabSz="1095931">
              <a:lnSpc>
                <a:spcPct val="90000"/>
              </a:lnSpc>
              <a:defRPr/>
            </a:pPr>
            <a:r>
              <a:rPr lang="en-US" sz="1198" dirty="0">
                <a:solidFill>
                  <a:srgbClr val="000000"/>
                </a:solidFill>
                <a:latin typeface="+mn-lt"/>
                <a:cs typeface="Arial" pitchFamily="-65" charset="0"/>
              </a:rPr>
              <a:t>Operations Data</a:t>
            </a:r>
          </a:p>
        </p:txBody>
      </p:sp>
      <p:sp>
        <p:nvSpPr>
          <p:cNvPr id="125" name="Rounded Rectangle 124"/>
          <p:cNvSpPr/>
          <p:nvPr/>
        </p:nvSpPr>
        <p:spPr bwMode="auto">
          <a:xfrm>
            <a:off x="2491741" y="2575561"/>
            <a:ext cx="1644016" cy="329566"/>
          </a:xfrm>
          <a:prstGeom prst="roundRect">
            <a:avLst/>
          </a:prstGeom>
          <a:solidFill>
            <a:schemeClr val="accent2">
              <a:lumMod val="20000"/>
              <a:lumOff val="80000"/>
            </a:schemeClr>
          </a:solidFill>
          <a:ln w="9525" cap="flat" cmpd="sng" algn="ctr">
            <a:solidFill>
              <a:schemeClr val="tx1"/>
            </a:solidFill>
            <a:prstDash val="solid"/>
            <a:round/>
            <a:headEnd type="none" w="med" len="med"/>
            <a:tailEnd type="triangle" w="med" len="med"/>
          </a:ln>
          <a:effectLst/>
        </p:spPr>
        <p:txBody>
          <a:bodyPr lIns="109597" tIns="54800" rIns="109597" bIns="54800" anchor="ctr"/>
          <a:lstStyle/>
          <a:p>
            <a:pPr defTabSz="1095931">
              <a:lnSpc>
                <a:spcPct val="90000"/>
              </a:lnSpc>
              <a:defRPr/>
            </a:pPr>
            <a:r>
              <a:rPr lang="en-US" sz="1198" dirty="0">
                <a:solidFill>
                  <a:srgbClr val="000000"/>
                </a:solidFill>
                <a:latin typeface="+mn-lt"/>
                <a:cs typeface="Arial" pitchFamily="-65" charset="0"/>
              </a:rPr>
              <a:t>Process Data</a:t>
            </a:r>
          </a:p>
        </p:txBody>
      </p:sp>
      <p:sp>
        <p:nvSpPr>
          <p:cNvPr id="126" name="Rounded Rectangle 125"/>
          <p:cNvSpPr/>
          <p:nvPr/>
        </p:nvSpPr>
        <p:spPr bwMode="auto">
          <a:xfrm>
            <a:off x="2491741" y="3015617"/>
            <a:ext cx="1644016" cy="331470"/>
          </a:xfrm>
          <a:prstGeom prst="roundRect">
            <a:avLst/>
          </a:prstGeom>
          <a:solidFill>
            <a:schemeClr val="accent2">
              <a:lumMod val="20000"/>
              <a:lumOff val="80000"/>
            </a:schemeClr>
          </a:solidFill>
          <a:ln w="9525" cap="flat" cmpd="sng" algn="ctr">
            <a:solidFill>
              <a:schemeClr val="tx1"/>
            </a:solidFill>
            <a:prstDash val="solid"/>
            <a:round/>
            <a:headEnd type="none" w="med" len="med"/>
            <a:tailEnd type="triangle" w="med" len="med"/>
          </a:ln>
          <a:effectLst/>
        </p:spPr>
        <p:txBody>
          <a:bodyPr lIns="109597" tIns="54800" rIns="109597" bIns="54800" anchor="ctr"/>
          <a:lstStyle/>
          <a:p>
            <a:pPr defTabSz="1095931">
              <a:lnSpc>
                <a:spcPct val="90000"/>
              </a:lnSpc>
              <a:defRPr/>
            </a:pPr>
            <a:r>
              <a:rPr lang="en-US" sz="1198" dirty="0">
                <a:solidFill>
                  <a:srgbClr val="000000"/>
                </a:solidFill>
                <a:latin typeface="+mn-lt"/>
                <a:cs typeface="Arial" pitchFamily="-65" charset="0"/>
              </a:rPr>
              <a:t>Product Attributes</a:t>
            </a:r>
          </a:p>
        </p:txBody>
      </p:sp>
      <p:sp>
        <p:nvSpPr>
          <p:cNvPr id="127" name="Rounded Rectangle 126"/>
          <p:cNvSpPr/>
          <p:nvPr/>
        </p:nvSpPr>
        <p:spPr bwMode="auto">
          <a:xfrm>
            <a:off x="2491741" y="3453765"/>
            <a:ext cx="1644016" cy="327661"/>
          </a:xfrm>
          <a:prstGeom prst="roundRect">
            <a:avLst/>
          </a:prstGeom>
          <a:solidFill>
            <a:schemeClr val="accent2">
              <a:lumMod val="20000"/>
              <a:lumOff val="80000"/>
            </a:schemeClr>
          </a:solidFill>
          <a:ln w="9525" cap="flat" cmpd="sng" algn="ctr">
            <a:solidFill>
              <a:schemeClr val="tx1"/>
            </a:solidFill>
            <a:prstDash val="solid"/>
            <a:round/>
            <a:headEnd type="none" w="med" len="med"/>
            <a:tailEnd type="triangle" w="med" len="med"/>
          </a:ln>
          <a:effectLst/>
        </p:spPr>
        <p:txBody>
          <a:bodyPr lIns="109597" tIns="54800" rIns="109597" bIns="54800" anchor="ctr"/>
          <a:lstStyle/>
          <a:p>
            <a:pPr defTabSz="1095931">
              <a:lnSpc>
                <a:spcPct val="90000"/>
              </a:lnSpc>
              <a:defRPr/>
            </a:pPr>
            <a:r>
              <a:rPr lang="en-US" sz="1198" dirty="0">
                <a:solidFill>
                  <a:srgbClr val="000000"/>
                </a:solidFill>
                <a:latin typeface="+mn-lt"/>
                <a:cs typeface="Arial" pitchFamily="-65" charset="0"/>
              </a:rPr>
              <a:t>Environmental Data (e.g., weather)</a:t>
            </a:r>
          </a:p>
        </p:txBody>
      </p:sp>
      <p:sp>
        <p:nvSpPr>
          <p:cNvPr id="128" name="Rounded Rectangle 127"/>
          <p:cNvSpPr/>
          <p:nvPr/>
        </p:nvSpPr>
        <p:spPr bwMode="auto">
          <a:xfrm>
            <a:off x="2491741" y="3891915"/>
            <a:ext cx="1644016" cy="327661"/>
          </a:xfrm>
          <a:prstGeom prst="roundRect">
            <a:avLst/>
          </a:prstGeom>
          <a:solidFill>
            <a:schemeClr val="accent2">
              <a:lumMod val="20000"/>
              <a:lumOff val="80000"/>
            </a:schemeClr>
          </a:solidFill>
          <a:ln w="9525" cap="flat" cmpd="sng" algn="ctr">
            <a:solidFill>
              <a:schemeClr val="tx1"/>
            </a:solidFill>
            <a:prstDash val="solid"/>
            <a:round/>
            <a:headEnd type="none" w="med" len="med"/>
            <a:tailEnd type="triangle" w="med" len="med"/>
          </a:ln>
          <a:effectLst/>
        </p:spPr>
        <p:txBody>
          <a:bodyPr lIns="109597" tIns="54800" rIns="109597" bIns="54800" anchor="ctr"/>
          <a:lstStyle/>
          <a:p>
            <a:pPr defTabSz="1095931">
              <a:lnSpc>
                <a:spcPct val="90000"/>
              </a:lnSpc>
              <a:defRPr/>
            </a:pPr>
            <a:r>
              <a:rPr lang="en-US" sz="1198" dirty="0">
                <a:solidFill>
                  <a:srgbClr val="000000"/>
                </a:solidFill>
                <a:latin typeface="+mn-lt"/>
                <a:cs typeface="Arial" pitchFamily="-65" charset="0"/>
              </a:rPr>
              <a:t>Sensors / Devices</a:t>
            </a:r>
          </a:p>
        </p:txBody>
      </p:sp>
      <p:sp>
        <p:nvSpPr>
          <p:cNvPr id="129" name="Rounded Rectangle 128"/>
          <p:cNvSpPr/>
          <p:nvPr/>
        </p:nvSpPr>
        <p:spPr bwMode="auto">
          <a:xfrm>
            <a:off x="2491741" y="4330066"/>
            <a:ext cx="1644016" cy="329565"/>
          </a:xfrm>
          <a:prstGeom prst="roundRect">
            <a:avLst/>
          </a:prstGeom>
          <a:solidFill>
            <a:schemeClr val="accent2">
              <a:lumMod val="20000"/>
              <a:lumOff val="80000"/>
            </a:schemeClr>
          </a:solidFill>
          <a:ln w="9525" cap="flat" cmpd="sng" algn="ctr">
            <a:solidFill>
              <a:schemeClr val="tx1"/>
            </a:solidFill>
            <a:prstDash val="solid"/>
            <a:round/>
            <a:headEnd type="none" w="med" len="med"/>
            <a:tailEnd type="triangle" w="med" len="med"/>
          </a:ln>
          <a:effectLst/>
        </p:spPr>
        <p:txBody>
          <a:bodyPr lIns="109597" tIns="54800" rIns="109597" bIns="54800" anchor="ctr"/>
          <a:lstStyle/>
          <a:p>
            <a:pPr defTabSz="1095931">
              <a:lnSpc>
                <a:spcPct val="90000"/>
              </a:lnSpc>
              <a:defRPr/>
            </a:pPr>
            <a:r>
              <a:rPr lang="en-US" sz="1198" dirty="0">
                <a:solidFill>
                  <a:srgbClr val="000000"/>
                </a:solidFill>
                <a:latin typeface="+mn-lt"/>
                <a:cs typeface="Arial" pitchFamily="-65" charset="0"/>
              </a:rPr>
              <a:t>Meters</a:t>
            </a:r>
          </a:p>
        </p:txBody>
      </p:sp>
      <p:sp>
        <p:nvSpPr>
          <p:cNvPr id="130" name="Rounded Rectangle 129"/>
          <p:cNvSpPr/>
          <p:nvPr/>
        </p:nvSpPr>
        <p:spPr bwMode="auto">
          <a:xfrm>
            <a:off x="2491741" y="4768216"/>
            <a:ext cx="1644016" cy="329565"/>
          </a:xfrm>
          <a:prstGeom prst="roundRect">
            <a:avLst/>
          </a:prstGeom>
          <a:solidFill>
            <a:schemeClr val="accent2">
              <a:lumMod val="20000"/>
              <a:lumOff val="80000"/>
            </a:schemeClr>
          </a:solidFill>
          <a:ln w="9525" cap="flat" cmpd="sng" algn="ctr">
            <a:solidFill>
              <a:schemeClr val="tx1"/>
            </a:solidFill>
            <a:prstDash val="solid"/>
            <a:round/>
            <a:headEnd type="none" w="med" len="med"/>
            <a:tailEnd type="triangle" w="med" len="med"/>
          </a:ln>
          <a:effectLst/>
        </p:spPr>
        <p:txBody>
          <a:bodyPr lIns="109597" tIns="54800" rIns="109597" bIns="54800" anchor="ctr"/>
          <a:lstStyle/>
          <a:p>
            <a:pPr defTabSz="1095931">
              <a:lnSpc>
                <a:spcPct val="90000"/>
              </a:lnSpc>
              <a:defRPr/>
            </a:pPr>
            <a:r>
              <a:rPr lang="en-US" sz="1198" dirty="0">
                <a:solidFill>
                  <a:srgbClr val="000000"/>
                </a:solidFill>
                <a:latin typeface="+mn-lt"/>
                <a:cs typeface="Arial" pitchFamily="-65" charset="0"/>
              </a:rPr>
              <a:t>Grid Energy Price (TOD)</a:t>
            </a:r>
          </a:p>
        </p:txBody>
      </p:sp>
      <p:sp>
        <p:nvSpPr>
          <p:cNvPr id="131" name="Rounded Rectangle 130"/>
          <p:cNvSpPr/>
          <p:nvPr/>
        </p:nvSpPr>
        <p:spPr bwMode="auto">
          <a:xfrm>
            <a:off x="2491741" y="5206367"/>
            <a:ext cx="1644016" cy="331470"/>
          </a:xfrm>
          <a:prstGeom prst="roundRect">
            <a:avLst/>
          </a:prstGeom>
          <a:solidFill>
            <a:schemeClr val="accent2">
              <a:lumMod val="20000"/>
              <a:lumOff val="80000"/>
            </a:schemeClr>
          </a:solidFill>
          <a:ln w="9525" cap="flat" cmpd="sng" algn="ctr">
            <a:solidFill>
              <a:schemeClr val="tx1"/>
            </a:solidFill>
            <a:prstDash val="solid"/>
            <a:round/>
            <a:headEnd type="none" w="med" len="med"/>
            <a:tailEnd type="triangle" w="med" len="med"/>
          </a:ln>
          <a:effectLst/>
        </p:spPr>
        <p:txBody>
          <a:bodyPr lIns="109597" tIns="54800" rIns="109597" bIns="54800" anchor="ctr"/>
          <a:lstStyle/>
          <a:p>
            <a:pPr defTabSz="1095931">
              <a:lnSpc>
                <a:spcPct val="90000"/>
              </a:lnSpc>
              <a:defRPr/>
            </a:pPr>
            <a:r>
              <a:rPr lang="en-US" sz="1198" dirty="0">
                <a:solidFill>
                  <a:srgbClr val="000000"/>
                </a:solidFill>
                <a:latin typeface="+mn-lt"/>
                <a:cs typeface="Arial" pitchFamily="-65" charset="0"/>
              </a:rPr>
              <a:t>Resources</a:t>
            </a:r>
          </a:p>
        </p:txBody>
      </p:sp>
      <p:sp>
        <p:nvSpPr>
          <p:cNvPr id="132" name="Rounded Rectangle 131"/>
          <p:cNvSpPr/>
          <p:nvPr/>
        </p:nvSpPr>
        <p:spPr bwMode="auto">
          <a:xfrm>
            <a:off x="2491741" y="5646419"/>
            <a:ext cx="1644016" cy="327661"/>
          </a:xfrm>
          <a:prstGeom prst="roundRect">
            <a:avLst/>
          </a:prstGeom>
          <a:solidFill>
            <a:schemeClr val="accent2">
              <a:lumMod val="20000"/>
              <a:lumOff val="80000"/>
            </a:schemeClr>
          </a:solidFill>
          <a:ln w="9525" cap="flat" cmpd="sng" algn="ctr">
            <a:solidFill>
              <a:schemeClr val="tx1"/>
            </a:solidFill>
            <a:prstDash val="solid"/>
            <a:round/>
            <a:headEnd type="none" w="med" len="med"/>
            <a:tailEnd type="triangle" w="med" len="med"/>
          </a:ln>
          <a:effectLst/>
        </p:spPr>
        <p:txBody>
          <a:bodyPr lIns="109597" tIns="54800" rIns="109597" bIns="54800" anchor="ctr"/>
          <a:lstStyle/>
          <a:p>
            <a:pPr defTabSz="1095931">
              <a:lnSpc>
                <a:spcPct val="90000"/>
              </a:lnSpc>
              <a:defRPr/>
            </a:pPr>
            <a:r>
              <a:rPr lang="en-US" sz="1198" dirty="0">
                <a:solidFill>
                  <a:srgbClr val="000000"/>
                </a:solidFill>
                <a:latin typeface="+mn-lt"/>
                <a:cs typeface="Arial" pitchFamily="-65" charset="0"/>
              </a:rPr>
              <a:t>Costs / Budget</a:t>
            </a:r>
          </a:p>
        </p:txBody>
      </p:sp>
      <p:sp>
        <p:nvSpPr>
          <p:cNvPr id="133" name="Rounded Rectangle 132"/>
          <p:cNvSpPr/>
          <p:nvPr/>
        </p:nvSpPr>
        <p:spPr bwMode="auto">
          <a:xfrm>
            <a:off x="2491741" y="6084570"/>
            <a:ext cx="1644016" cy="327661"/>
          </a:xfrm>
          <a:prstGeom prst="roundRect">
            <a:avLst/>
          </a:prstGeom>
          <a:solidFill>
            <a:schemeClr val="accent2">
              <a:lumMod val="20000"/>
              <a:lumOff val="80000"/>
            </a:schemeClr>
          </a:solidFill>
          <a:ln w="9525" cap="flat" cmpd="sng" algn="ctr">
            <a:solidFill>
              <a:schemeClr val="tx1"/>
            </a:solidFill>
            <a:prstDash val="solid"/>
            <a:round/>
            <a:headEnd type="none" w="med" len="med"/>
            <a:tailEnd type="triangle" w="med" len="med"/>
          </a:ln>
          <a:effectLst/>
        </p:spPr>
        <p:txBody>
          <a:bodyPr lIns="109597" tIns="54800" rIns="109597" bIns="54800" anchor="ctr"/>
          <a:lstStyle>
            <a:lvl1pPr defTabSz="685800">
              <a:defRPr>
                <a:solidFill>
                  <a:schemeClr val="tx1"/>
                </a:solidFill>
                <a:latin typeface="Arial" panose="020B0604020202020204" pitchFamily="34" charset="0"/>
                <a:ea typeface="MS PGothic" panose="020B0600070205080204" pitchFamily="34" charset="-128"/>
              </a:defRPr>
            </a:lvl1pPr>
            <a:lvl2pPr marL="742950" indent="-285750" defTabSz="685800">
              <a:defRPr>
                <a:solidFill>
                  <a:schemeClr val="tx1"/>
                </a:solidFill>
                <a:latin typeface="Arial" panose="020B0604020202020204" pitchFamily="34" charset="0"/>
                <a:ea typeface="MS PGothic" panose="020B0600070205080204" pitchFamily="34" charset="-128"/>
              </a:defRPr>
            </a:lvl2pPr>
            <a:lvl3pPr marL="1143000" indent="-228600" defTabSz="685800">
              <a:defRPr>
                <a:solidFill>
                  <a:schemeClr val="tx1"/>
                </a:solidFill>
                <a:latin typeface="Arial" panose="020B0604020202020204" pitchFamily="34" charset="0"/>
                <a:ea typeface="MS PGothic" panose="020B0600070205080204" pitchFamily="34" charset="-128"/>
              </a:defRPr>
            </a:lvl3pPr>
            <a:lvl4pPr marL="1600200" indent="-228600" defTabSz="685800">
              <a:defRPr>
                <a:solidFill>
                  <a:schemeClr val="tx1"/>
                </a:solidFill>
                <a:latin typeface="Arial" panose="020B0604020202020204" pitchFamily="34" charset="0"/>
                <a:ea typeface="MS PGothic" panose="020B0600070205080204" pitchFamily="34" charset="-128"/>
              </a:defRPr>
            </a:lvl4pPr>
            <a:lvl5pPr marL="2057400" indent="-228600" defTabSz="685800">
              <a:defRPr>
                <a:solidFill>
                  <a:schemeClr val="tx1"/>
                </a:solidFill>
                <a:latin typeface="Arial" panose="020B0604020202020204" pitchFamily="34" charset="0"/>
                <a:ea typeface="MS PGothic" panose="020B0600070205080204" pitchFamily="34" charset="-128"/>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lnSpc>
                <a:spcPct val="90000"/>
              </a:lnSpc>
              <a:defRPr/>
            </a:pPr>
            <a:r>
              <a:rPr lang="en-US" sz="1118">
                <a:solidFill>
                  <a:srgbClr val="000000"/>
                </a:solidFill>
                <a:cs typeface="Arial" pitchFamily="-65" charset="0"/>
              </a:rPr>
              <a:t>…</a:t>
            </a:r>
          </a:p>
        </p:txBody>
      </p:sp>
      <p:sp>
        <p:nvSpPr>
          <p:cNvPr id="134" name="Rectangle 133"/>
          <p:cNvSpPr/>
          <p:nvPr/>
        </p:nvSpPr>
        <p:spPr bwMode="auto">
          <a:xfrm>
            <a:off x="5013961" y="5755005"/>
            <a:ext cx="1592581" cy="432435"/>
          </a:xfrm>
          <a:prstGeom prst="rect">
            <a:avLst/>
          </a:prstGeom>
          <a:solidFill>
            <a:schemeClr val="bg1">
              <a:lumMod val="75000"/>
              <a:alpha val="46001"/>
            </a:schemeClr>
          </a:solidFill>
          <a:ln w="9525" cap="flat" cmpd="sng" algn="ctr">
            <a:solidFill>
              <a:schemeClr val="tx1"/>
            </a:solidFill>
            <a:prstDash val="solid"/>
            <a:round/>
            <a:headEnd type="none" w="med" len="med"/>
            <a:tailEnd type="triangle" w="med" len="med"/>
          </a:ln>
          <a:effectLst/>
        </p:spPr>
        <p:txBody>
          <a:bodyPr lIns="109597" tIns="54800" rIns="109597" bIns="54800" anchor="ctr"/>
          <a:lstStyle>
            <a:lvl1pPr defTabSz="685800">
              <a:defRPr>
                <a:solidFill>
                  <a:schemeClr val="tx1"/>
                </a:solidFill>
                <a:latin typeface="Arial" panose="020B0604020202020204" pitchFamily="34" charset="0"/>
                <a:ea typeface="MS PGothic" panose="020B0600070205080204" pitchFamily="34" charset="-128"/>
              </a:defRPr>
            </a:lvl1pPr>
            <a:lvl2pPr marL="742950" indent="-285750" defTabSz="685800">
              <a:defRPr>
                <a:solidFill>
                  <a:schemeClr val="tx1"/>
                </a:solidFill>
                <a:latin typeface="Arial" panose="020B0604020202020204" pitchFamily="34" charset="0"/>
                <a:ea typeface="MS PGothic" panose="020B0600070205080204" pitchFamily="34" charset="-128"/>
              </a:defRPr>
            </a:lvl2pPr>
            <a:lvl3pPr marL="1143000" indent="-228600" defTabSz="685800">
              <a:defRPr>
                <a:solidFill>
                  <a:schemeClr val="tx1"/>
                </a:solidFill>
                <a:latin typeface="Arial" panose="020B0604020202020204" pitchFamily="34" charset="0"/>
                <a:ea typeface="MS PGothic" panose="020B0600070205080204" pitchFamily="34" charset="-128"/>
              </a:defRPr>
            </a:lvl3pPr>
            <a:lvl4pPr marL="1600200" indent="-228600" defTabSz="685800">
              <a:defRPr>
                <a:solidFill>
                  <a:schemeClr val="tx1"/>
                </a:solidFill>
                <a:latin typeface="Arial" panose="020B0604020202020204" pitchFamily="34" charset="0"/>
                <a:ea typeface="MS PGothic" panose="020B0600070205080204" pitchFamily="34" charset="-128"/>
              </a:defRPr>
            </a:lvl4pPr>
            <a:lvl5pPr marL="2057400" indent="-228600" defTabSz="685800">
              <a:defRPr>
                <a:solidFill>
                  <a:schemeClr val="tx1"/>
                </a:solidFill>
                <a:latin typeface="Arial" panose="020B0604020202020204" pitchFamily="34" charset="0"/>
                <a:ea typeface="MS PGothic" panose="020B0600070205080204" pitchFamily="34" charset="-128"/>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lnSpc>
                <a:spcPct val="90000"/>
              </a:lnSpc>
              <a:defRPr/>
            </a:pPr>
            <a:r>
              <a:rPr lang="en-US" sz="1318" b="1" dirty="0">
                <a:solidFill>
                  <a:srgbClr val="002060"/>
                </a:solidFill>
                <a:cs typeface="Arial" pitchFamily="-65" charset="0"/>
              </a:rPr>
              <a:t>Predictive Project Health</a:t>
            </a:r>
          </a:p>
        </p:txBody>
      </p:sp>
      <p:sp>
        <p:nvSpPr>
          <p:cNvPr id="135" name="Rectangle 31"/>
          <p:cNvSpPr>
            <a:spLocks noChangeArrowheads="1"/>
          </p:cNvSpPr>
          <p:nvPr/>
        </p:nvSpPr>
        <p:spPr bwMode="auto">
          <a:xfrm>
            <a:off x="7206617" y="1045845"/>
            <a:ext cx="2192654" cy="327661"/>
          </a:xfrm>
          <a:prstGeom prst="rect">
            <a:avLst/>
          </a:prstGeom>
          <a:solidFill>
            <a:srgbClr val="BFBFBF">
              <a:alpha val="45882"/>
            </a:srgbClr>
          </a:solidFill>
          <a:ln w="9525" algn="ctr">
            <a:solidFill>
              <a:schemeClr val="tx1"/>
            </a:solidFill>
            <a:round/>
            <a:headEnd/>
            <a:tailEnd type="triangle" w="med" len="med"/>
          </a:ln>
        </p:spPr>
        <p:txBody>
          <a:bodyPr lIns="109597" tIns="54800" rIns="109597" bIns="54800" anchor="ctr"/>
          <a:lstStyle>
            <a:lvl1pPr defTabSz="912813">
              <a:defRPr>
                <a:solidFill>
                  <a:schemeClr val="tx1"/>
                </a:solidFill>
                <a:latin typeface="Arial" panose="020B0604020202020204" pitchFamily="34" charset="0"/>
                <a:ea typeface="MS PGothic" panose="020B0600070205080204" pitchFamily="34" charset="-128"/>
              </a:defRPr>
            </a:lvl1pPr>
            <a:lvl2pPr marL="742950" indent="-285750" defTabSz="912813">
              <a:defRPr>
                <a:solidFill>
                  <a:schemeClr val="tx1"/>
                </a:solidFill>
                <a:latin typeface="Arial" panose="020B0604020202020204" pitchFamily="34" charset="0"/>
                <a:ea typeface="MS PGothic" panose="020B0600070205080204" pitchFamily="34" charset="-128"/>
              </a:defRPr>
            </a:lvl2pPr>
            <a:lvl3pPr marL="1143000" indent="-228600" defTabSz="912813">
              <a:defRPr>
                <a:solidFill>
                  <a:schemeClr val="tx1"/>
                </a:solidFill>
                <a:latin typeface="Arial" panose="020B0604020202020204" pitchFamily="34" charset="0"/>
                <a:ea typeface="MS PGothic" panose="020B0600070205080204" pitchFamily="34" charset="-128"/>
              </a:defRPr>
            </a:lvl3pPr>
            <a:lvl4pPr marL="1600200" indent="-228600" defTabSz="912813">
              <a:defRPr>
                <a:solidFill>
                  <a:schemeClr val="tx1"/>
                </a:solidFill>
                <a:latin typeface="Arial" panose="020B0604020202020204" pitchFamily="34" charset="0"/>
                <a:ea typeface="MS PGothic" panose="020B0600070205080204" pitchFamily="34" charset="-128"/>
              </a:defRPr>
            </a:lvl4pPr>
            <a:lvl5pPr marL="2057400" indent="-228600" defTabSz="912813">
              <a:defRPr>
                <a:solidFill>
                  <a:schemeClr val="tx1"/>
                </a:solidFill>
                <a:latin typeface="Arial" panose="020B060402020202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lnSpc>
                <a:spcPct val="90000"/>
              </a:lnSpc>
              <a:defRPr/>
            </a:pPr>
            <a:r>
              <a:rPr lang="en-US" sz="1198">
                <a:solidFill>
                  <a:srgbClr val="000000"/>
                </a:solidFill>
              </a:rPr>
              <a:t>Mixed Integer Programming</a:t>
            </a:r>
          </a:p>
        </p:txBody>
      </p:sp>
      <p:sp>
        <p:nvSpPr>
          <p:cNvPr id="136" name="Rectangle 32"/>
          <p:cNvSpPr>
            <a:spLocks noChangeArrowheads="1"/>
          </p:cNvSpPr>
          <p:nvPr/>
        </p:nvSpPr>
        <p:spPr bwMode="auto">
          <a:xfrm>
            <a:off x="7206617" y="1480186"/>
            <a:ext cx="2192654" cy="329565"/>
          </a:xfrm>
          <a:prstGeom prst="rect">
            <a:avLst/>
          </a:prstGeom>
          <a:solidFill>
            <a:srgbClr val="BFBFBF">
              <a:alpha val="45882"/>
            </a:srgbClr>
          </a:solidFill>
          <a:ln w="9525" algn="ctr">
            <a:solidFill>
              <a:schemeClr val="tx1"/>
            </a:solidFill>
            <a:round/>
            <a:headEnd/>
            <a:tailEnd type="triangle" w="med" len="med"/>
          </a:ln>
        </p:spPr>
        <p:txBody>
          <a:bodyPr lIns="109597" tIns="54800" rIns="109597" bIns="54800" anchor="ctr"/>
          <a:lstStyle>
            <a:lvl1pPr defTabSz="912813">
              <a:defRPr>
                <a:solidFill>
                  <a:schemeClr val="tx1"/>
                </a:solidFill>
                <a:latin typeface="Arial" panose="020B0604020202020204" pitchFamily="34" charset="0"/>
                <a:ea typeface="MS PGothic" panose="020B0600070205080204" pitchFamily="34" charset="-128"/>
              </a:defRPr>
            </a:lvl1pPr>
            <a:lvl2pPr marL="742950" indent="-285750" defTabSz="912813">
              <a:defRPr>
                <a:solidFill>
                  <a:schemeClr val="tx1"/>
                </a:solidFill>
                <a:latin typeface="Arial" panose="020B0604020202020204" pitchFamily="34" charset="0"/>
                <a:ea typeface="MS PGothic" panose="020B0600070205080204" pitchFamily="34" charset="-128"/>
              </a:defRPr>
            </a:lvl2pPr>
            <a:lvl3pPr marL="1143000" indent="-228600" defTabSz="912813">
              <a:defRPr>
                <a:solidFill>
                  <a:schemeClr val="tx1"/>
                </a:solidFill>
                <a:latin typeface="Arial" panose="020B0604020202020204" pitchFamily="34" charset="0"/>
                <a:ea typeface="MS PGothic" panose="020B0600070205080204" pitchFamily="34" charset="-128"/>
              </a:defRPr>
            </a:lvl3pPr>
            <a:lvl4pPr marL="1600200" indent="-228600" defTabSz="912813">
              <a:defRPr>
                <a:solidFill>
                  <a:schemeClr val="tx1"/>
                </a:solidFill>
                <a:latin typeface="Arial" panose="020B0604020202020204" pitchFamily="34" charset="0"/>
                <a:ea typeface="MS PGothic" panose="020B0600070205080204" pitchFamily="34" charset="-128"/>
              </a:defRPr>
            </a:lvl4pPr>
            <a:lvl5pPr marL="2057400" indent="-228600" defTabSz="912813">
              <a:defRPr>
                <a:solidFill>
                  <a:schemeClr val="tx1"/>
                </a:solidFill>
                <a:latin typeface="Arial" panose="020B060402020202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lnSpc>
                <a:spcPct val="90000"/>
              </a:lnSpc>
              <a:defRPr/>
            </a:pPr>
            <a:r>
              <a:rPr lang="en-US" sz="1198">
                <a:solidFill>
                  <a:srgbClr val="000000"/>
                </a:solidFill>
              </a:rPr>
              <a:t>Nonlinear Programming</a:t>
            </a:r>
          </a:p>
        </p:txBody>
      </p:sp>
      <p:sp>
        <p:nvSpPr>
          <p:cNvPr id="137" name="Rectangle 33"/>
          <p:cNvSpPr>
            <a:spLocks noChangeArrowheads="1"/>
          </p:cNvSpPr>
          <p:nvPr/>
        </p:nvSpPr>
        <p:spPr bwMode="auto">
          <a:xfrm>
            <a:off x="7206617" y="1920241"/>
            <a:ext cx="2192654" cy="331470"/>
          </a:xfrm>
          <a:prstGeom prst="rect">
            <a:avLst/>
          </a:prstGeom>
          <a:solidFill>
            <a:srgbClr val="BFBFBF">
              <a:alpha val="45882"/>
            </a:srgbClr>
          </a:solidFill>
          <a:ln w="9525" algn="ctr">
            <a:solidFill>
              <a:schemeClr val="tx1"/>
            </a:solidFill>
            <a:round/>
            <a:headEnd/>
            <a:tailEnd type="triangle" w="med" len="med"/>
          </a:ln>
        </p:spPr>
        <p:txBody>
          <a:bodyPr lIns="109597" tIns="54800" rIns="109597" bIns="54800" anchor="ctr"/>
          <a:lstStyle>
            <a:lvl1pPr defTabSz="912813">
              <a:defRPr>
                <a:solidFill>
                  <a:schemeClr val="tx1"/>
                </a:solidFill>
                <a:latin typeface="Arial" panose="020B0604020202020204" pitchFamily="34" charset="0"/>
                <a:ea typeface="MS PGothic" panose="020B0600070205080204" pitchFamily="34" charset="-128"/>
              </a:defRPr>
            </a:lvl1pPr>
            <a:lvl2pPr marL="742950" indent="-285750" defTabSz="912813">
              <a:defRPr>
                <a:solidFill>
                  <a:schemeClr val="tx1"/>
                </a:solidFill>
                <a:latin typeface="Arial" panose="020B0604020202020204" pitchFamily="34" charset="0"/>
                <a:ea typeface="MS PGothic" panose="020B0600070205080204" pitchFamily="34" charset="-128"/>
              </a:defRPr>
            </a:lvl2pPr>
            <a:lvl3pPr marL="1143000" indent="-228600" defTabSz="912813">
              <a:defRPr>
                <a:solidFill>
                  <a:schemeClr val="tx1"/>
                </a:solidFill>
                <a:latin typeface="Arial" panose="020B0604020202020204" pitchFamily="34" charset="0"/>
                <a:ea typeface="MS PGothic" panose="020B0600070205080204" pitchFamily="34" charset="-128"/>
              </a:defRPr>
            </a:lvl3pPr>
            <a:lvl4pPr marL="1600200" indent="-228600" defTabSz="912813">
              <a:defRPr>
                <a:solidFill>
                  <a:schemeClr val="tx1"/>
                </a:solidFill>
                <a:latin typeface="Arial" panose="020B0604020202020204" pitchFamily="34" charset="0"/>
                <a:ea typeface="MS PGothic" panose="020B0600070205080204" pitchFamily="34" charset="-128"/>
              </a:defRPr>
            </a:lvl4pPr>
            <a:lvl5pPr marL="2057400" indent="-228600" defTabSz="912813">
              <a:defRPr>
                <a:solidFill>
                  <a:schemeClr val="tx1"/>
                </a:solidFill>
                <a:latin typeface="Arial" panose="020B060402020202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lnSpc>
                <a:spcPct val="90000"/>
              </a:lnSpc>
              <a:defRPr/>
            </a:pPr>
            <a:r>
              <a:rPr lang="en-US" sz="1198">
                <a:solidFill>
                  <a:srgbClr val="000000"/>
                </a:solidFill>
              </a:rPr>
              <a:t>Dynamic Programming</a:t>
            </a:r>
          </a:p>
        </p:txBody>
      </p:sp>
      <p:sp>
        <p:nvSpPr>
          <p:cNvPr id="138" name="Rectangle 34"/>
          <p:cNvSpPr>
            <a:spLocks noChangeArrowheads="1"/>
          </p:cNvSpPr>
          <p:nvPr/>
        </p:nvSpPr>
        <p:spPr bwMode="auto">
          <a:xfrm>
            <a:off x="7206617" y="2358391"/>
            <a:ext cx="2192654" cy="329566"/>
          </a:xfrm>
          <a:prstGeom prst="rect">
            <a:avLst/>
          </a:prstGeom>
          <a:solidFill>
            <a:srgbClr val="BFBFBF">
              <a:alpha val="45882"/>
            </a:srgbClr>
          </a:solidFill>
          <a:ln w="9525" algn="ctr">
            <a:solidFill>
              <a:schemeClr val="tx1"/>
            </a:solidFill>
            <a:round/>
            <a:headEnd/>
            <a:tailEnd type="triangle" w="med" len="med"/>
          </a:ln>
        </p:spPr>
        <p:txBody>
          <a:bodyPr lIns="109597" tIns="54800" rIns="109597" bIns="54800" anchor="ctr"/>
          <a:lstStyle>
            <a:lvl1pPr defTabSz="912813">
              <a:defRPr>
                <a:solidFill>
                  <a:schemeClr val="tx1"/>
                </a:solidFill>
                <a:latin typeface="Arial" panose="020B0604020202020204" pitchFamily="34" charset="0"/>
                <a:ea typeface="MS PGothic" panose="020B0600070205080204" pitchFamily="34" charset="-128"/>
              </a:defRPr>
            </a:lvl1pPr>
            <a:lvl2pPr marL="742950" indent="-285750" defTabSz="912813">
              <a:defRPr>
                <a:solidFill>
                  <a:schemeClr val="tx1"/>
                </a:solidFill>
                <a:latin typeface="Arial" panose="020B0604020202020204" pitchFamily="34" charset="0"/>
                <a:ea typeface="MS PGothic" panose="020B0600070205080204" pitchFamily="34" charset="-128"/>
              </a:defRPr>
            </a:lvl2pPr>
            <a:lvl3pPr marL="1143000" indent="-228600" defTabSz="912813">
              <a:defRPr>
                <a:solidFill>
                  <a:schemeClr val="tx1"/>
                </a:solidFill>
                <a:latin typeface="Arial" panose="020B0604020202020204" pitchFamily="34" charset="0"/>
                <a:ea typeface="MS PGothic" panose="020B0600070205080204" pitchFamily="34" charset="-128"/>
              </a:defRPr>
            </a:lvl3pPr>
            <a:lvl4pPr marL="1600200" indent="-228600" defTabSz="912813">
              <a:defRPr>
                <a:solidFill>
                  <a:schemeClr val="tx1"/>
                </a:solidFill>
                <a:latin typeface="Arial" panose="020B0604020202020204" pitchFamily="34" charset="0"/>
                <a:ea typeface="MS PGothic" panose="020B0600070205080204" pitchFamily="34" charset="-128"/>
              </a:defRPr>
            </a:lvl4pPr>
            <a:lvl5pPr marL="2057400" indent="-228600" defTabSz="912813">
              <a:defRPr>
                <a:solidFill>
                  <a:schemeClr val="tx1"/>
                </a:solidFill>
                <a:latin typeface="Arial" panose="020B060402020202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lnSpc>
                <a:spcPct val="90000"/>
              </a:lnSpc>
              <a:defRPr/>
            </a:pPr>
            <a:r>
              <a:rPr lang="en-US" sz="1198">
                <a:solidFill>
                  <a:srgbClr val="000000"/>
                </a:solidFill>
              </a:rPr>
              <a:t>Random Forest</a:t>
            </a:r>
          </a:p>
        </p:txBody>
      </p:sp>
      <p:sp>
        <p:nvSpPr>
          <p:cNvPr id="139" name="Rectangle 35"/>
          <p:cNvSpPr>
            <a:spLocks noChangeArrowheads="1"/>
          </p:cNvSpPr>
          <p:nvPr/>
        </p:nvSpPr>
        <p:spPr bwMode="auto">
          <a:xfrm>
            <a:off x="7206617" y="2796539"/>
            <a:ext cx="2192654" cy="327661"/>
          </a:xfrm>
          <a:prstGeom prst="rect">
            <a:avLst/>
          </a:prstGeom>
          <a:solidFill>
            <a:srgbClr val="BFBFBF">
              <a:alpha val="45882"/>
            </a:srgbClr>
          </a:solidFill>
          <a:ln w="9525" algn="ctr">
            <a:solidFill>
              <a:schemeClr val="tx1"/>
            </a:solidFill>
            <a:round/>
            <a:headEnd/>
            <a:tailEnd type="triangle" w="med" len="med"/>
          </a:ln>
        </p:spPr>
        <p:txBody>
          <a:bodyPr lIns="109597" tIns="54800" rIns="109597" bIns="54800" anchor="ctr"/>
          <a:lstStyle>
            <a:lvl1pPr defTabSz="912813">
              <a:defRPr>
                <a:solidFill>
                  <a:schemeClr val="tx1"/>
                </a:solidFill>
                <a:latin typeface="Arial" panose="020B0604020202020204" pitchFamily="34" charset="0"/>
                <a:ea typeface="MS PGothic" panose="020B0600070205080204" pitchFamily="34" charset="-128"/>
              </a:defRPr>
            </a:lvl1pPr>
            <a:lvl2pPr marL="742950" indent="-285750" defTabSz="912813">
              <a:defRPr>
                <a:solidFill>
                  <a:schemeClr val="tx1"/>
                </a:solidFill>
                <a:latin typeface="Arial" panose="020B0604020202020204" pitchFamily="34" charset="0"/>
                <a:ea typeface="MS PGothic" panose="020B0600070205080204" pitchFamily="34" charset="-128"/>
              </a:defRPr>
            </a:lvl2pPr>
            <a:lvl3pPr marL="1143000" indent="-228600" defTabSz="912813">
              <a:defRPr>
                <a:solidFill>
                  <a:schemeClr val="tx1"/>
                </a:solidFill>
                <a:latin typeface="Arial" panose="020B0604020202020204" pitchFamily="34" charset="0"/>
                <a:ea typeface="MS PGothic" panose="020B0600070205080204" pitchFamily="34" charset="-128"/>
              </a:defRPr>
            </a:lvl3pPr>
            <a:lvl4pPr marL="1600200" indent="-228600" defTabSz="912813">
              <a:defRPr>
                <a:solidFill>
                  <a:schemeClr val="tx1"/>
                </a:solidFill>
                <a:latin typeface="Arial" panose="020B0604020202020204" pitchFamily="34" charset="0"/>
                <a:ea typeface="MS PGothic" panose="020B0600070205080204" pitchFamily="34" charset="-128"/>
              </a:defRPr>
            </a:lvl4pPr>
            <a:lvl5pPr marL="2057400" indent="-228600" defTabSz="912813">
              <a:defRPr>
                <a:solidFill>
                  <a:schemeClr val="tx1"/>
                </a:solidFill>
                <a:latin typeface="Arial" panose="020B060402020202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lnSpc>
                <a:spcPct val="90000"/>
              </a:lnSpc>
              <a:defRPr/>
            </a:pPr>
            <a:r>
              <a:rPr lang="en-US" sz="1198">
                <a:solidFill>
                  <a:srgbClr val="000000"/>
                </a:solidFill>
              </a:rPr>
              <a:t>Support Vector Machine</a:t>
            </a:r>
          </a:p>
        </p:txBody>
      </p:sp>
      <p:sp>
        <p:nvSpPr>
          <p:cNvPr id="140" name="Rectangle 36"/>
          <p:cNvSpPr>
            <a:spLocks noChangeArrowheads="1"/>
          </p:cNvSpPr>
          <p:nvPr/>
        </p:nvSpPr>
        <p:spPr bwMode="auto">
          <a:xfrm>
            <a:off x="7206617" y="3234690"/>
            <a:ext cx="2192654" cy="327661"/>
          </a:xfrm>
          <a:prstGeom prst="rect">
            <a:avLst/>
          </a:prstGeom>
          <a:solidFill>
            <a:srgbClr val="BFBFBF">
              <a:alpha val="45882"/>
            </a:srgbClr>
          </a:solidFill>
          <a:ln w="9525" algn="ctr">
            <a:solidFill>
              <a:schemeClr val="tx1"/>
            </a:solidFill>
            <a:round/>
            <a:headEnd/>
            <a:tailEnd type="triangle" w="med" len="med"/>
          </a:ln>
        </p:spPr>
        <p:txBody>
          <a:bodyPr lIns="109597" tIns="54800" rIns="109597" bIns="54800" anchor="ctr"/>
          <a:lstStyle>
            <a:lvl1pPr defTabSz="912813">
              <a:defRPr>
                <a:solidFill>
                  <a:schemeClr val="tx1"/>
                </a:solidFill>
                <a:latin typeface="Arial" panose="020B0604020202020204" pitchFamily="34" charset="0"/>
                <a:ea typeface="MS PGothic" panose="020B0600070205080204" pitchFamily="34" charset="-128"/>
              </a:defRPr>
            </a:lvl1pPr>
            <a:lvl2pPr marL="742950" indent="-285750" defTabSz="912813">
              <a:defRPr>
                <a:solidFill>
                  <a:schemeClr val="tx1"/>
                </a:solidFill>
                <a:latin typeface="Arial" panose="020B0604020202020204" pitchFamily="34" charset="0"/>
                <a:ea typeface="MS PGothic" panose="020B0600070205080204" pitchFamily="34" charset="-128"/>
              </a:defRPr>
            </a:lvl2pPr>
            <a:lvl3pPr marL="1143000" indent="-228600" defTabSz="912813">
              <a:defRPr>
                <a:solidFill>
                  <a:schemeClr val="tx1"/>
                </a:solidFill>
                <a:latin typeface="Arial" panose="020B0604020202020204" pitchFamily="34" charset="0"/>
                <a:ea typeface="MS PGothic" panose="020B0600070205080204" pitchFamily="34" charset="-128"/>
              </a:defRPr>
            </a:lvl3pPr>
            <a:lvl4pPr marL="1600200" indent="-228600" defTabSz="912813">
              <a:defRPr>
                <a:solidFill>
                  <a:schemeClr val="tx1"/>
                </a:solidFill>
                <a:latin typeface="Arial" panose="020B0604020202020204" pitchFamily="34" charset="0"/>
                <a:ea typeface="MS PGothic" panose="020B0600070205080204" pitchFamily="34" charset="-128"/>
              </a:defRPr>
            </a:lvl4pPr>
            <a:lvl5pPr marL="2057400" indent="-228600" defTabSz="912813">
              <a:defRPr>
                <a:solidFill>
                  <a:schemeClr val="tx1"/>
                </a:solidFill>
                <a:latin typeface="Arial" panose="020B060402020202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lnSpc>
                <a:spcPct val="90000"/>
              </a:lnSpc>
              <a:defRPr/>
            </a:pPr>
            <a:r>
              <a:rPr lang="en-US" sz="1198">
                <a:solidFill>
                  <a:srgbClr val="000000"/>
                </a:solidFill>
              </a:rPr>
              <a:t>Neural Network</a:t>
            </a:r>
          </a:p>
        </p:txBody>
      </p:sp>
      <p:sp>
        <p:nvSpPr>
          <p:cNvPr id="141" name="Rectangle 37"/>
          <p:cNvSpPr>
            <a:spLocks noChangeArrowheads="1"/>
          </p:cNvSpPr>
          <p:nvPr/>
        </p:nvSpPr>
        <p:spPr bwMode="auto">
          <a:xfrm>
            <a:off x="7206617" y="3672841"/>
            <a:ext cx="2192654" cy="329566"/>
          </a:xfrm>
          <a:prstGeom prst="rect">
            <a:avLst/>
          </a:prstGeom>
          <a:solidFill>
            <a:srgbClr val="BFBFBF">
              <a:alpha val="45882"/>
            </a:srgbClr>
          </a:solidFill>
          <a:ln w="9525" algn="ctr">
            <a:solidFill>
              <a:schemeClr val="tx1"/>
            </a:solidFill>
            <a:round/>
            <a:headEnd/>
            <a:tailEnd type="triangle" w="med" len="med"/>
          </a:ln>
        </p:spPr>
        <p:txBody>
          <a:bodyPr lIns="109597" tIns="54800" rIns="109597" bIns="54800" anchor="ctr"/>
          <a:lstStyle>
            <a:lvl1pPr defTabSz="912813">
              <a:defRPr>
                <a:solidFill>
                  <a:schemeClr val="tx1"/>
                </a:solidFill>
                <a:latin typeface="Arial" panose="020B0604020202020204" pitchFamily="34" charset="0"/>
                <a:ea typeface="MS PGothic" panose="020B0600070205080204" pitchFamily="34" charset="-128"/>
              </a:defRPr>
            </a:lvl1pPr>
            <a:lvl2pPr marL="742950" indent="-285750" defTabSz="912813">
              <a:defRPr>
                <a:solidFill>
                  <a:schemeClr val="tx1"/>
                </a:solidFill>
                <a:latin typeface="Arial" panose="020B0604020202020204" pitchFamily="34" charset="0"/>
                <a:ea typeface="MS PGothic" panose="020B0600070205080204" pitchFamily="34" charset="-128"/>
              </a:defRPr>
            </a:lvl2pPr>
            <a:lvl3pPr marL="1143000" indent="-228600" defTabSz="912813">
              <a:defRPr>
                <a:solidFill>
                  <a:schemeClr val="tx1"/>
                </a:solidFill>
                <a:latin typeface="Arial" panose="020B0604020202020204" pitchFamily="34" charset="0"/>
                <a:ea typeface="MS PGothic" panose="020B0600070205080204" pitchFamily="34" charset="-128"/>
              </a:defRPr>
            </a:lvl3pPr>
            <a:lvl4pPr marL="1600200" indent="-228600" defTabSz="912813">
              <a:defRPr>
                <a:solidFill>
                  <a:schemeClr val="tx1"/>
                </a:solidFill>
                <a:latin typeface="Arial" panose="020B0604020202020204" pitchFamily="34" charset="0"/>
                <a:ea typeface="MS PGothic" panose="020B0600070205080204" pitchFamily="34" charset="-128"/>
              </a:defRPr>
            </a:lvl4pPr>
            <a:lvl5pPr marL="2057400" indent="-228600" defTabSz="912813">
              <a:defRPr>
                <a:solidFill>
                  <a:schemeClr val="tx1"/>
                </a:solidFill>
                <a:latin typeface="Arial" panose="020B060402020202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lnSpc>
                <a:spcPct val="90000"/>
              </a:lnSpc>
              <a:defRPr/>
            </a:pPr>
            <a:r>
              <a:rPr lang="en-US" sz="1198">
                <a:solidFill>
                  <a:srgbClr val="000000"/>
                </a:solidFill>
              </a:rPr>
              <a:t>Parametric Analysis</a:t>
            </a:r>
          </a:p>
        </p:txBody>
      </p:sp>
      <p:sp>
        <p:nvSpPr>
          <p:cNvPr id="142" name="Rectangle 38"/>
          <p:cNvSpPr>
            <a:spLocks noChangeArrowheads="1"/>
          </p:cNvSpPr>
          <p:nvPr/>
        </p:nvSpPr>
        <p:spPr bwMode="auto">
          <a:xfrm>
            <a:off x="7206617" y="4110991"/>
            <a:ext cx="2192654" cy="329566"/>
          </a:xfrm>
          <a:prstGeom prst="rect">
            <a:avLst/>
          </a:prstGeom>
          <a:solidFill>
            <a:srgbClr val="BFBFBF">
              <a:alpha val="45882"/>
            </a:srgbClr>
          </a:solidFill>
          <a:ln w="9525" algn="ctr">
            <a:solidFill>
              <a:schemeClr val="tx1"/>
            </a:solidFill>
            <a:round/>
            <a:headEnd/>
            <a:tailEnd type="triangle" w="med" len="med"/>
          </a:ln>
        </p:spPr>
        <p:txBody>
          <a:bodyPr lIns="109597" tIns="54800" rIns="109597" bIns="54800" anchor="ctr"/>
          <a:lstStyle>
            <a:lvl1pPr defTabSz="912813">
              <a:defRPr>
                <a:solidFill>
                  <a:schemeClr val="tx1"/>
                </a:solidFill>
                <a:latin typeface="Arial" panose="020B0604020202020204" pitchFamily="34" charset="0"/>
                <a:ea typeface="MS PGothic" panose="020B0600070205080204" pitchFamily="34" charset="-128"/>
              </a:defRPr>
            </a:lvl1pPr>
            <a:lvl2pPr marL="742950" indent="-285750" defTabSz="912813">
              <a:defRPr>
                <a:solidFill>
                  <a:schemeClr val="tx1"/>
                </a:solidFill>
                <a:latin typeface="Arial" panose="020B0604020202020204" pitchFamily="34" charset="0"/>
                <a:ea typeface="MS PGothic" panose="020B0600070205080204" pitchFamily="34" charset="-128"/>
              </a:defRPr>
            </a:lvl2pPr>
            <a:lvl3pPr marL="1143000" indent="-228600" defTabSz="912813">
              <a:defRPr>
                <a:solidFill>
                  <a:schemeClr val="tx1"/>
                </a:solidFill>
                <a:latin typeface="Arial" panose="020B0604020202020204" pitchFamily="34" charset="0"/>
                <a:ea typeface="MS PGothic" panose="020B0600070205080204" pitchFamily="34" charset="-128"/>
              </a:defRPr>
            </a:lvl3pPr>
            <a:lvl4pPr marL="1600200" indent="-228600" defTabSz="912813">
              <a:defRPr>
                <a:solidFill>
                  <a:schemeClr val="tx1"/>
                </a:solidFill>
                <a:latin typeface="Arial" panose="020B0604020202020204" pitchFamily="34" charset="0"/>
                <a:ea typeface="MS PGothic" panose="020B0600070205080204" pitchFamily="34" charset="-128"/>
              </a:defRPr>
            </a:lvl4pPr>
            <a:lvl5pPr marL="2057400" indent="-228600" defTabSz="912813">
              <a:defRPr>
                <a:solidFill>
                  <a:schemeClr val="tx1"/>
                </a:solidFill>
                <a:latin typeface="Arial" panose="020B060402020202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lnSpc>
                <a:spcPct val="90000"/>
              </a:lnSpc>
              <a:defRPr/>
            </a:pPr>
            <a:r>
              <a:rPr lang="en-US" sz="1198">
                <a:solidFill>
                  <a:srgbClr val="000000"/>
                </a:solidFill>
              </a:rPr>
              <a:t>Semi-Parametric Analysis</a:t>
            </a:r>
          </a:p>
        </p:txBody>
      </p:sp>
      <p:sp>
        <p:nvSpPr>
          <p:cNvPr id="143" name="Rectangle 39"/>
          <p:cNvSpPr>
            <a:spLocks noChangeArrowheads="1"/>
          </p:cNvSpPr>
          <p:nvPr/>
        </p:nvSpPr>
        <p:spPr bwMode="auto">
          <a:xfrm>
            <a:off x="7206617" y="4549139"/>
            <a:ext cx="2192654" cy="327661"/>
          </a:xfrm>
          <a:prstGeom prst="rect">
            <a:avLst/>
          </a:prstGeom>
          <a:solidFill>
            <a:srgbClr val="BFBFBF">
              <a:alpha val="45882"/>
            </a:srgbClr>
          </a:solidFill>
          <a:ln w="9525" algn="ctr">
            <a:solidFill>
              <a:schemeClr val="tx1"/>
            </a:solidFill>
            <a:round/>
            <a:headEnd/>
            <a:tailEnd type="triangle" w="med" len="med"/>
          </a:ln>
        </p:spPr>
        <p:txBody>
          <a:bodyPr lIns="109597" tIns="54800" rIns="109597" bIns="54800" anchor="ctr"/>
          <a:lstStyle>
            <a:lvl1pPr defTabSz="912813">
              <a:defRPr>
                <a:solidFill>
                  <a:schemeClr val="tx1"/>
                </a:solidFill>
                <a:latin typeface="Arial" panose="020B0604020202020204" pitchFamily="34" charset="0"/>
                <a:ea typeface="MS PGothic" panose="020B0600070205080204" pitchFamily="34" charset="-128"/>
              </a:defRPr>
            </a:lvl1pPr>
            <a:lvl2pPr marL="742950" indent="-285750" defTabSz="912813">
              <a:defRPr>
                <a:solidFill>
                  <a:schemeClr val="tx1"/>
                </a:solidFill>
                <a:latin typeface="Arial" panose="020B0604020202020204" pitchFamily="34" charset="0"/>
                <a:ea typeface="MS PGothic" panose="020B0600070205080204" pitchFamily="34" charset="-128"/>
              </a:defRPr>
            </a:lvl2pPr>
            <a:lvl3pPr marL="1143000" indent="-228600" defTabSz="912813">
              <a:defRPr>
                <a:solidFill>
                  <a:schemeClr val="tx1"/>
                </a:solidFill>
                <a:latin typeface="Arial" panose="020B0604020202020204" pitchFamily="34" charset="0"/>
                <a:ea typeface="MS PGothic" panose="020B0600070205080204" pitchFamily="34" charset="-128"/>
              </a:defRPr>
            </a:lvl3pPr>
            <a:lvl4pPr marL="1600200" indent="-228600" defTabSz="912813">
              <a:defRPr>
                <a:solidFill>
                  <a:schemeClr val="tx1"/>
                </a:solidFill>
                <a:latin typeface="Arial" panose="020B0604020202020204" pitchFamily="34" charset="0"/>
                <a:ea typeface="MS PGothic" panose="020B0600070205080204" pitchFamily="34" charset="-128"/>
              </a:defRPr>
            </a:lvl4pPr>
            <a:lvl5pPr marL="2057400" indent="-228600" defTabSz="912813">
              <a:defRPr>
                <a:solidFill>
                  <a:schemeClr val="tx1"/>
                </a:solidFill>
                <a:latin typeface="Arial" panose="020B060402020202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lnSpc>
                <a:spcPct val="90000"/>
              </a:lnSpc>
              <a:defRPr/>
            </a:pPr>
            <a:r>
              <a:rPr lang="en-US" sz="1198">
                <a:solidFill>
                  <a:srgbClr val="000000"/>
                </a:solidFill>
              </a:rPr>
              <a:t>Graphical Methods</a:t>
            </a:r>
          </a:p>
        </p:txBody>
      </p:sp>
      <p:sp>
        <p:nvSpPr>
          <p:cNvPr id="144" name="Rectangle 40"/>
          <p:cNvSpPr>
            <a:spLocks noChangeArrowheads="1"/>
          </p:cNvSpPr>
          <p:nvPr/>
        </p:nvSpPr>
        <p:spPr bwMode="auto">
          <a:xfrm>
            <a:off x="7206617" y="4989195"/>
            <a:ext cx="2192654" cy="327661"/>
          </a:xfrm>
          <a:prstGeom prst="rect">
            <a:avLst/>
          </a:prstGeom>
          <a:solidFill>
            <a:srgbClr val="BFBFBF">
              <a:alpha val="45882"/>
            </a:srgbClr>
          </a:solidFill>
          <a:ln w="9525" algn="ctr">
            <a:solidFill>
              <a:schemeClr val="tx1"/>
            </a:solidFill>
            <a:round/>
            <a:headEnd/>
            <a:tailEnd type="triangle" w="med" len="med"/>
          </a:ln>
        </p:spPr>
        <p:txBody>
          <a:bodyPr lIns="109597" tIns="54800" rIns="109597" bIns="54800" anchor="ctr"/>
          <a:lstStyle>
            <a:lvl1pPr defTabSz="912813">
              <a:defRPr>
                <a:solidFill>
                  <a:schemeClr val="tx1"/>
                </a:solidFill>
                <a:latin typeface="Arial" panose="020B0604020202020204" pitchFamily="34" charset="0"/>
                <a:ea typeface="MS PGothic" panose="020B0600070205080204" pitchFamily="34" charset="-128"/>
              </a:defRPr>
            </a:lvl1pPr>
            <a:lvl2pPr marL="742950" indent="-285750" defTabSz="912813">
              <a:defRPr>
                <a:solidFill>
                  <a:schemeClr val="tx1"/>
                </a:solidFill>
                <a:latin typeface="Arial" panose="020B0604020202020204" pitchFamily="34" charset="0"/>
                <a:ea typeface="MS PGothic" panose="020B0600070205080204" pitchFamily="34" charset="-128"/>
              </a:defRPr>
            </a:lvl2pPr>
            <a:lvl3pPr marL="1143000" indent="-228600" defTabSz="912813">
              <a:defRPr>
                <a:solidFill>
                  <a:schemeClr val="tx1"/>
                </a:solidFill>
                <a:latin typeface="Arial" panose="020B0604020202020204" pitchFamily="34" charset="0"/>
                <a:ea typeface="MS PGothic" panose="020B0600070205080204" pitchFamily="34" charset="-128"/>
              </a:defRPr>
            </a:lvl3pPr>
            <a:lvl4pPr marL="1600200" indent="-228600" defTabSz="912813">
              <a:defRPr>
                <a:solidFill>
                  <a:schemeClr val="tx1"/>
                </a:solidFill>
                <a:latin typeface="Arial" panose="020B0604020202020204" pitchFamily="34" charset="0"/>
                <a:ea typeface="MS PGothic" panose="020B0600070205080204" pitchFamily="34" charset="-128"/>
              </a:defRPr>
            </a:lvl4pPr>
            <a:lvl5pPr marL="2057400" indent="-228600" defTabSz="912813">
              <a:defRPr>
                <a:solidFill>
                  <a:schemeClr val="tx1"/>
                </a:solidFill>
                <a:latin typeface="Arial" panose="020B060402020202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lnSpc>
                <a:spcPct val="90000"/>
              </a:lnSpc>
              <a:defRPr/>
            </a:pPr>
            <a:r>
              <a:rPr lang="en-US" sz="1198">
                <a:solidFill>
                  <a:srgbClr val="000000"/>
                </a:solidFill>
              </a:rPr>
              <a:t>Cohort Analysis</a:t>
            </a:r>
          </a:p>
        </p:txBody>
      </p:sp>
      <p:sp>
        <p:nvSpPr>
          <p:cNvPr id="145" name="Rectangle 41"/>
          <p:cNvSpPr>
            <a:spLocks noChangeArrowheads="1"/>
          </p:cNvSpPr>
          <p:nvPr/>
        </p:nvSpPr>
        <p:spPr bwMode="auto">
          <a:xfrm>
            <a:off x="7206617" y="5425441"/>
            <a:ext cx="2192654" cy="329566"/>
          </a:xfrm>
          <a:prstGeom prst="rect">
            <a:avLst/>
          </a:prstGeom>
          <a:solidFill>
            <a:srgbClr val="BFBFBF">
              <a:alpha val="45882"/>
            </a:srgbClr>
          </a:solidFill>
          <a:ln w="9525" algn="ctr">
            <a:solidFill>
              <a:schemeClr val="tx1"/>
            </a:solidFill>
            <a:round/>
            <a:headEnd/>
            <a:tailEnd type="triangle" w="med" len="med"/>
          </a:ln>
        </p:spPr>
        <p:txBody>
          <a:bodyPr lIns="109597" tIns="54800" rIns="109597" bIns="54800" anchor="ctr"/>
          <a:lstStyle>
            <a:lvl1pPr defTabSz="912813">
              <a:defRPr>
                <a:solidFill>
                  <a:schemeClr val="tx1"/>
                </a:solidFill>
                <a:latin typeface="Arial" panose="020B0604020202020204" pitchFamily="34" charset="0"/>
                <a:ea typeface="MS PGothic" panose="020B0600070205080204" pitchFamily="34" charset="-128"/>
              </a:defRPr>
            </a:lvl1pPr>
            <a:lvl2pPr marL="742950" indent="-285750" defTabSz="912813">
              <a:defRPr>
                <a:solidFill>
                  <a:schemeClr val="tx1"/>
                </a:solidFill>
                <a:latin typeface="Arial" panose="020B0604020202020204" pitchFamily="34" charset="0"/>
                <a:ea typeface="MS PGothic" panose="020B0600070205080204" pitchFamily="34" charset="-128"/>
              </a:defRPr>
            </a:lvl2pPr>
            <a:lvl3pPr marL="1143000" indent="-228600" defTabSz="912813">
              <a:defRPr>
                <a:solidFill>
                  <a:schemeClr val="tx1"/>
                </a:solidFill>
                <a:latin typeface="Arial" panose="020B0604020202020204" pitchFamily="34" charset="0"/>
                <a:ea typeface="MS PGothic" panose="020B0600070205080204" pitchFamily="34" charset="-128"/>
              </a:defRPr>
            </a:lvl3pPr>
            <a:lvl4pPr marL="1600200" indent="-228600" defTabSz="912813">
              <a:defRPr>
                <a:solidFill>
                  <a:schemeClr val="tx1"/>
                </a:solidFill>
                <a:latin typeface="Arial" panose="020B0604020202020204" pitchFamily="34" charset="0"/>
                <a:ea typeface="MS PGothic" panose="020B0600070205080204" pitchFamily="34" charset="-128"/>
              </a:defRPr>
            </a:lvl4pPr>
            <a:lvl5pPr marL="2057400" indent="-228600" defTabSz="912813">
              <a:defRPr>
                <a:solidFill>
                  <a:schemeClr val="tx1"/>
                </a:solidFill>
                <a:latin typeface="Arial" panose="020B060402020202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lnSpc>
                <a:spcPct val="90000"/>
              </a:lnSpc>
              <a:defRPr/>
            </a:pPr>
            <a:r>
              <a:rPr lang="en-US" sz="1198">
                <a:solidFill>
                  <a:srgbClr val="000000"/>
                </a:solidFill>
              </a:rPr>
              <a:t>Support Vector Machine</a:t>
            </a:r>
          </a:p>
        </p:txBody>
      </p:sp>
      <p:sp>
        <p:nvSpPr>
          <p:cNvPr id="146" name="Rectangle 42"/>
          <p:cNvSpPr>
            <a:spLocks noChangeArrowheads="1"/>
          </p:cNvSpPr>
          <p:nvPr/>
        </p:nvSpPr>
        <p:spPr bwMode="auto">
          <a:xfrm>
            <a:off x="7206617" y="5863591"/>
            <a:ext cx="2192654" cy="331470"/>
          </a:xfrm>
          <a:prstGeom prst="rect">
            <a:avLst/>
          </a:prstGeom>
          <a:solidFill>
            <a:srgbClr val="BFBFBF">
              <a:alpha val="45882"/>
            </a:srgbClr>
          </a:solidFill>
          <a:ln w="9525" algn="ctr">
            <a:solidFill>
              <a:schemeClr val="tx1"/>
            </a:solidFill>
            <a:round/>
            <a:headEnd/>
            <a:tailEnd type="triangle" w="med" len="med"/>
          </a:ln>
        </p:spPr>
        <p:txBody>
          <a:bodyPr lIns="109597" tIns="54800" rIns="109597" bIns="54800" anchor="ctr"/>
          <a:lstStyle>
            <a:lvl1pPr defTabSz="912813">
              <a:defRPr>
                <a:solidFill>
                  <a:schemeClr val="tx1"/>
                </a:solidFill>
                <a:latin typeface="Arial" panose="020B0604020202020204" pitchFamily="34" charset="0"/>
                <a:ea typeface="MS PGothic" panose="020B0600070205080204" pitchFamily="34" charset="-128"/>
              </a:defRPr>
            </a:lvl1pPr>
            <a:lvl2pPr marL="742950" indent="-285750" defTabSz="912813">
              <a:defRPr>
                <a:solidFill>
                  <a:schemeClr val="tx1"/>
                </a:solidFill>
                <a:latin typeface="Arial" panose="020B0604020202020204" pitchFamily="34" charset="0"/>
                <a:ea typeface="MS PGothic" panose="020B0600070205080204" pitchFamily="34" charset="-128"/>
              </a:defRPr>
            </a:lvl2pPr>
            <a:lvl3pPr marL="1143000" indent="-228600" defTabSz="912813">
              <a:defRPr>
                <a:solidFill>
                  <a:schemeClr val="tx1"/>
                </a:solidFill>
                <a:latin typeface="Arial" panose="020B0604020202020204" pitchFamily="34" charset="0"/>
                <a:ea typeface="MS PGothic" panose="020B0600070205080204" pitchFamily="34" charset="-128"/>
              </a:defRPr>
            </a:lvl3pPr>
            <a:lvl4pPr marL="1600200" indent="-228600" defTabSz="912813">
              <a:defRPr>
                <a:solidFill>
                  <a:schemeClr val="tx1"/>
                </a:solidFill>
                <a:latin typeface="Arial" panose="020B0604020202020204" pitchFamily="34" charset="0"/>
                <a:ea typeface="MS PGothic" panose="020B0600070205080204" pitchFamily="34" charset="-128"/>
              </a:defRPr>
            </a:lvl4pPr>
            <a:lvl5pPr marL="2057400" indent="-228600" defTabSz="912813">
              <a:defRPr>
                <a:solidFill>
                  <a:schemeClr val="tx1"/>
                </a:solidFill>
                <a:latin typeface="Arial" panose="020B060402020202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lnSpc>
                <a:spcPct val="90000"/>
              </a:lnSpc>
              <a:defRPr/>
            </a:pPr>
            <a:r>
              <a:rPr lang="en-US" sz="1198">
                <a:solidFill>
                  <a:srgbClr val="000000"/>
                </a:solidFill>
              </a:rPr>
              <a:t>Hidden Markov Model</a:t>
            </a:r>
          </a:p>
        </p:txBody>
      </p:sp>
      <p:cxnSp>
        <p:nvCxnSpPr>
          <p:cNvPr id="147" name="Straight Arrow Connector 44"/>
          <p:cNvCxnSpPr>
            <a:cxnSpLocks noChangeShapeType="1"/>
            <a:stCxn id="124" idx="3"/>
          </p:cNvCxnSpPr>
          <p:nvPr/>
        </p:nvCxnSpPr>
        <p:spPr bwMode="auto">
          <a:xfrm>
            <a:off x="4135757" y="1335406"/>
            <a:ext cx="878205" cy="251461"/>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48" name="Straight Arrow Connector 46"/>
          <p:cNvCxnSpPr>
            <a:cxnSpLocks noChangeShapeType="1"/>
            <a:stCxn id="125" idx="3"/>
          </p:cNvCxnSpPr>
          <p:nvPr/>
        </p:nvCxnSpPr>
        <p:spPr bwMode="auto">
          <a:xfrm>
            <a:off x="4135757" y="1866900"/>
            <a:ext cx="878205" cy="817246"/>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49" name="Straight Arrow Connector 48"/>
          <p:cNvCxnSpPr>
            <a:cxnSpLocks noChangeShapeType="1"/>
            <a:stCxn id="126" idx="3"/>
          </p:cNvCxnSpPr>
          <p:nvPr/>
        </p:nvCxnSpPr>
        <p:spPr bwMode="auto">
          <a:xfrm>
            <a:off x="4135757" y="2301241"/>
            <a:ext cx="878205" cy="381000"/>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0" name="Straight Arrow Connector 50"/>
          <p:cNvCxnSpPr>
            <a:cxnSpLocks noChangeShapeType="1"/>
            <a:stCxn id="126" idx="3"/>
            <a:endCxn id="117" idx="1"/>
          </p:cNvCxnSpPr>
          <p:nvPr/>
        </p:nvCxnSpPr>
        <p:spPr bwMode="auto">
          <a:xfrm>
            <a:off x="4135757" y="2301241"/>
            <a:ext cx="878205" cy="1476376"/>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1" name="Straight Arrow Connector 52"/>
          <p:cNvCxnSpPr>
            <a:cxnSpLocks noChangeShapeType="1"/>
            <a:stCxn id="127" idx="3"/>
            <a:endCxn id="119" idx="1"/>
          </p:cNvCxnSpPr>
          <p:nvPr/>
        </p:nvCxnSpPr>
        <p:spPr bwMode="auto">
          <a:xfrm>
            <a:off x="4135757" y="2741296"/>
            <a:ext cx="878205" cy="2133600"/>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2" name="Straight Arrow Connector 54"/>
          <p:cNvCxnSpPr>
            <a:cxnSpLocks noChangeShapeType="1"/>
            <a:stCxn id="128" idx="3"/>
            <a:endCxn id="118" idx="1"/>
          </p:cNvCxnSpPr>
          <p:nvPr/>
        </p:nvCxnSpPr>
        <p:spPr bwMode="auto">
          <a:xfrm>
            <a:off x="4135757" y="3179446"/>
            <a:ext cx="878205" cy="1146810"/>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3" name="Straight Arrow Connector 56"/>
          <p:cNvCxnSpPr>
            <a:cxnSpLocks noChangeShapeType="1"/>
            <a:stCxn id="129" idx="3"/>
          </p:cNvCxnSpPr>
          <p:nvPr/>
        </p:nvCxnSpPr>
        <p:spPr bwMode="auto">
          <a:xfrm>
            <a:off x="4135757" y="3621407"/>
            <a:ext cx="878205" cy="1802130"/>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4" name="Straight Arrow Connector 58"/>
          <p:cNvCxnSpPr>
            <a:cxnSpLocks noChangeShapeType="1"/>
            <a:stCxn id="129" idx="3"/>
          </p:cNvCxnSpPr>
          <p:nvPr/>
        </p:nvCxnSpPr>
        <p:spPr bwMode="auto">
          <a:xfrm flipV="1">
            <a:off x="4135757" y="2682241"/>
            <a:ext cx="878205" cy="939166"/>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5" name="Straight Arrow Connector 60"/>
          <p:cNvCxnSpPr>
            <a:cxnSpLocks noChangeShapeType="1"/>
            <a:stCxn id="131" idx="3"/>
          </p:cNvCxnSpPr>
          <p:nvPr/>
        </p:nvCxnSpPr>
        <p:spPr bwMode="auto">
          <a:xfrm>
            <a:off x="4135757" y="4493897"/>
            <a:ext cx="878205" cy="929640"/>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6" name="Straight Arrow Connector 64"/>
          <p:cNvCxnSpPr>
            <a:cxnSpLocks noChangeShapeType="1"/>
            <a:stCxn id="130" idx="3"/>
            <a:endCxn id="119" idx="1"/>
          </p:cNvCxnSpPr>
          <p:nvPr/>
        </p:nvCxnSpPr>
        <p:spPr bwMode="auto">
          <a:xfrm>
            <a:off x="4135757" y="4055747"/>
            <a:ext cx="878205" cy="819150"/>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7" name="Straight Arrow Connector 66"/>
          <p:cNvCxnSpPr>
            <a:cxnSpLocks noChangeShapeType="1"/>
            <a:stCxn id="132" idx="3"/>
          </p:cNvCxnSpPr>
          <p:nvPr/>
        </p:nvCxnSpPr>
        <p:spPr bwMode="auto">
          <a:xfrm>
            <a:off x="4135757" y="4933951"/>
            <a:ext cx="878205" cy="489586"/>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8" name="Straight Connector 68"/>
          <p:cNvCxnSpPr>
            <a:cxnSpLocks noChangeShapeType="1"/>
            <a:stCxn id="132" idx="3"/>
            <a:endCxn id="119" idx="1"/>
          </p:cNvCxnSpPr>
          <p:nvPr/>
        </p:nvCxnSpPr>
        <p:spPr bwMode="auto">
          <a:xfrm flipV="1">
            <a:off x="4135757" y="4874897"/>
            <a:ext cx="878205" cy="59054"/>
          </a:xfrm>
          <a:prstGeom prst="line">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9" name="Straight Arrow Connector 70"/>
          <p:cNvCxnSpPr>
            <a:cxnSpLocks noChangeShapeType="1"/>
            <a:stCxn id="133" idx="3"/>
          </p:cNvCxnSpPr>
          <p:nvPr/>
        </p:nvCxnSpPr>
        <p:spPr bwMode="auto">
          <a:xfrm flipV="1">
            <a:off x="4135757" y="1586866"/>
            <a:ext cx="878205" cy="3785235"/>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60" name="Straight Arrow Connector 72"/>
          <p:cNvCxnSpPr>
            <a:cxnSpLocks noChangeShapeType="1"/>
            <a:stCxn id="133" idx="3"/>
          </p:cNvCxnSpPr>
          <p:nvPr/>
        </p:nvCxnSpPr>
        <p:spPr bwMode="auto">
          <a:xfrm flipV="1">
            <a:off x="4135757" y="2133601"/>
            <a:ext cx="878205" cy="3238501"/>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61" name="Straight Arrow Connector 74"/>
          <p:cNvCxnSpPr>
            <a:cxnSpLocks noChangeShapeType="1"/>
            <a:stCxn id="134" idx="3"/>
          </p:cNvCxnSpPr>
          <p:nvPr/>
        </p:nvCxnSpPr>
        <p:spPr bwMode="auto">
          <a:xfrm flipV="1">
            <a:off x="4135757" y="1588769"/>
            <a:ext cx="878205" cy="4223386"/>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62" name="Straight Arrow Connector 76"/>
          <p:cNvCxnSpPr>
            <a:cxnSpLocks noChangeShapeType="1"/>
            <a:stCxn id="134" idx="3"/>
          </p:cNvCxnSpPr>
          <p:nvPr/>
        </p:nvCxnSpPr>
        <p:spPr bwMode="auto">
          <a:xfrm flipV="1">
            <a:off x="4135757" y="5423536"/>
            <a:ext cx="878205" cy="388621"/>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63" name="Straight Arrow Connector 78"/>
          <p:cNvCxnSpPr>
            <a:cxnSpLocks noChangeShapeType="1"/>
            <a:stCxn id="124" idx="3"/>
          </p:cNvCxnSpPr>
          <p:nvPr/>
        </p:nvCxnSpPr>
        <p:spPr bwMode="auto">
          <a:xfrm>
            <a:off x="4135757" y="1335405"/>
            <a:ext cx="878205" cy="798195"/>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64" name="Rectangle 129"/>
          <p:cNvSpPr>
            <a:spLocks noChangeArrowheads="1"/>
          </p:cNvSpPr>
          <p:nvPr/>
        </p:nvSpPr>
        <p:spPr bwMode="auto">
          <a:xfrm>
            <a:off x="7195186" y="666751"/>
            <a:ext cx="2569934" cy="338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1600">
                <a:solidFill>
                  <a:schemeClr val="bg1"/>
                </a:solidFill>
                <a:latin typeface="Arial" panose="020B0604020202020204" pitchFamily="34" charset="0"/>
                <a:ea typeface="ＭＳ Ｐゴシック" panose="020B0600070205080204" pitchFamily="34" charset="-128"/>
              </a:defRPr>
            </a:lvl1pPr>
            <a:lvl2pPr marL="742950" indent="-285750">
              <a:spcBef>
                <a:spcPct val="20000"/>
              </a:spcBef>
              <a:buChar char="–"/>
              <a:defRPr sz="1400">
                <a:solidFill>
                  <a:schemeClr val="bg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defRPr/>
            </a:pPr>
            <a:r>
              <a:rPr lang="en-US" sz="1598">
                <a:solidFill>
                  <a:srgbClr val="000000"/>
                </a:solidFill>
              </a:rPr>
              <a:t>State-of-the-art algorithms</a:t>
            </a:r>
          </a:p>
        </p:txBody>
      </p:sp>
      <p:cxnSp>
        <p:nvCxnSpPr>
          <p:cNvPr id="165" name="Straight Arrow Connector 131"/>
          <p:cNvCxnSpPr>
            <a:cxnSpLocks noChangeShapeType="1"/>
          </p:cNvCxnSpPr>
          <p:nvPr/>
        </p:nvCxnSpPr>
        <p:spPr bwMode="auto">
          <a:xfrm flipV="1">
            <a:off x="6627496" y="1205866"/>
            <a:ext cx="579120" cy="381000"/>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66" name="Straight Arrow Connector 133"/>
          <p:cNvCxnSpPr>
            <a:cxnSpLocks noChangeShapeType="1"/>
          </p:cNvCxnSpPr>
          <p:nvPr/>
        </p:nvCxnSpPr>
        <p:spPr bwMode="auto">
          <a:xfrm flipV="1">
            <a:off x="6625591" y="1205866"/>
            <a:ext cx="581026" cy="927734"/>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67" name="Straight Arrow Connector 135"/>
          <p:cNvCxnSpPr>
            <a:cxnSpLocks noChangeShapeType="1"/>
          </p:cNvCxnSpPr>
          <p:nvPr/>
        </p:nvCxnSpPr>
        <p:spPr bwMode="auto">
          <a:xfrm flipV="1">
            <a:off x="6625591" y="2084070"/>
            <a:ext cx="581026" cy="49530"/>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68" name="Straight Arrow Connector 137"/>
          <p:cNvCxnSpPr>
            <a:cxnSpLocks noChangeShapeType="1"/>
          </p:cNvCxnSpPr>
          <p:nvPr/>
        </p:nvCxnSpPr>
        <p:spPr bwMode="auto">
          <a:xfrm>
            <a:off x="6627496" y="1586866"/>
            <a:ext cx="579120" cy="60960"/>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69" name="Straight Arrow Connector 141"/>
          <p:cNvCxnSpPr>
            <a:cxnSpLocks noChangeShapeType="1"/>
          </p:cNvCxnSpPr>
          <p:nvPr/>
        </p:nvCxnSpPr>
        <p:spPr bwMode="auto">
          <a:xfrm>
            <a:off x="6598920" y="2682241"/>
            <a:ext cx="607696" cy="1154430"/>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70" name="Straight Arrow Connector 143"/>
          <p:cNvCxnSpPr>
            <a:cxnSpLocks noChangeShapeType="1"/>
          </p:cNvCxnSpPr>
          <p:nvPr/>
        </p:nvCxnSpPr>
        <p:spPr bwMode="auto">
          <a:xfrm>
            <a:off x="6598920" y="2682240"/>
            <a:ext cx="607696" cy="1594486"/>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71" name="Straight Arrow Connector 147"/>
          <p:cNvCxnSpPr>
            <a:cxnSpLocks noChangeShapeType="1"/>
          </p:cNvCxnSpPr>
          <p:nvPr/>
        </p:nvCxnSpPr>
        <p:spPr bwMode="auto">
          <a:xfrm flipV="1">
            <a:off x="6606542" y="2522220"/>
            <a:ext cx="600075" cy="708661"/>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72" name="Straight Arrow Connector 149"/>
          <p:cNvCxnSpPr>
            <a:cxnSpLocks noChangeShapeType="1"/>
            <a:stCxn id="117" idx="3"/>
          </p:cNvCxnSpPr>
          <p:nvPr/>
        </p:nvCxnSpPr>
        <p:spPr bwMode="auto">
          <a:xfrm>
            <a:off x="6606542" y="3781427"/>
            <a:ext cx="600075" cy="933450"/>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73" name="Straight Arrow Connector 151"/>
          <p:cNvCxnSpPr>
            <a:cxnSpLocks noChangeShapeType="1"/>
            <a:stCxn id="117" idx="3"/>
          </p:cNvCxnSpPr>
          <p:nvPr/>
        </p:nvCxnSpPr>
        <p:spPr bwMode="auto">
          <a:xfrm>
            <a:off x="6606542" y="3777616"/>
            <a:ext cx="600075" cy="1373504"/>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74" name="Straight Arrow Connector 153"/>
          <p:cNvCxnSpPr>
            <a:cxnSpLocks noChangeShapeType="1"/>
            <a:stCxn id="117" idx="3"/>
          </p:cNvCxnSpPr>
          <p:nvPr/>
        </p:nvCxnSpPr>
        <p:spPr bwMode="auto">
          <a:xfrm>
            <a:off x="6606542" y="3777617"/>
            <a:ext cx="600075" cy="1813560"/>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75" name="Rectangle 164"/>
          <p:cNvSpPr>
            <a:spLocks noChangeArrowheads="1"/>
          </p:cNvSpPr>
          <p:nvPr/>
        </p:nvSpPr>
        <p:spPr bwMode="auto">
          <a:xfrm>
            <a:off x="7271387" y="6292216"/>
            <a:ext cx="2192654" cy="329565"/>
          </a:xfrm>
          <a:prstGeom prst="rect">
            <a:avLst/>
          </a:prstGeom>
          <a:solidFill>
            <a:srgbClr val="BFBFBF">
              <a:alpha val="45882"/>
            </a:srgbClr>
          </a:solidFill>
          <a:ln w="9525" algn="ctr">
            <a:solidFill>
              <a:schemeClr val="tx1"/>
            </a:solidFill>
            <a:round/>
            <a:headEnd/>
            <a:tailEnd type="triangle" w="med" len="med"/>
          </a:ln>
        </p:spPr>
        <p:txBody>
          <a:bodyPr lIns="109597" tIns="54800" rIns="109597" bIns="54800" anchor="ctr"/>
          <a:lstStyle>
            <a:lvl1pPr defTabSz="685800">
              <a:spcBef>
                <a:spcPct val="20000"/>
              </a:spcBef>
              <a:buChar char="•"/>
              <a:defRPr sz="1600">
                <a:solidFill>
                  <a:schemeClr val="bg1"/>
                </a:solidFill>
                <a:latin typeface="Arial" panose="020B0604020202020204" pitchFamily="34" charset="0"/>
                <a:ea typeface="ＭＳ Ｐゴシック" panose="020B0600070205080204" pitchFamily="34" charset="-128"/>
              </a:defRPr>
            </a:lvl1pPr>
            <a:lvl2pPr marL="742950" indent="-285750" defTabSz="685800">
              <a:spcBef>
                <a:spcPct val="20000"/>
              </a:spcBef>
              <a:buChar char="–"/>
              <a:defRPr sz="1400">
                <a:solidFill>
                  <a:schemeClr val="bg1"/>
                </a:solidFill>
                <a:latin typeface="Arial" panose="020B0604020202020204" pitchFamily="34" charset="0"/>
                <a:ea typeface="ＭＳ Ｐゴシック" panose="020B0600070205080204" pitchFamily="34" charset="-128"/>
              </a:defRPr>
            </a:lvl2pPr>
            <a:lvl3pPr marL="1143000" indent="-228600" defTabSz="6858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defTabSz="6858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defTabSz="6858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defTabSz="6858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defTabSz="6858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defTabSz="6858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defTabSz="6858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lnSpc>
                <a:spcPct val="90000"/>
              </a:lnSpc>
              <a:spcBef>
                <a:spcPct val="0"/>
              </a:spcBef>
              <a:buFontTx/>
              <a:buNone/>
              <a:defRPr/>
            </a:pPr>
            <a:r>
              <a:rPr lang="en-US" sz="1118">
                <a:solidFill>
                  <a:srgbClr val="000000"/>
                </a:solidFill>
              </a:rPr>
              <a:t>….</a:t>
            </a:r>
          </a:p>
        </p:txBody>
      </p:sp>
      <p:cxnSp>
        <p:nvCxnSpPr>
          <p:cNvPr id="176" name="Straight Arrow Connector 166"/>
          <p:cNvCxnSpPr>
            <a:cxnSpLocks noChangeShapeType="1"/>
            <a:stCxn id="118" idx="3"/>
          </p:cNvCxnSpPr>
          <p:nvPr/>
        </p:nvCxnSpPr>
        <p:spPr bwMode="auto">
          <a:xfrm>
            <a:off x="6606542" y="4326257"/>
            <a:ext cx="600075" cy="1703070"/>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77" name="Straight Arrow Connector 168"/>
          <p:cNvCxnSpPr>
            <a:cxnSpLocks noChangeShapeType="1"/>
            <a:stCxn id="119" idx="3"/>
          </p:cNvCxnSpPr>
          <p:nvPr/>
        </p:nvCxnSpPr>
        <p:spPr bwMode="auto">
          <a:xfrm flipV="1">
            <a:off x="6606542" y="1647827"/>
            <a:ext cx="600075" cy="3227070"/>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78" name="Straight Arrow Connector 172"/>
          <p:cNvCxnSpPr>
            <a:cxnSpLocks noChangeShapeType="1"/>
          </p:cNvCxnSpPr>
          <p:nvPr/>
        </p:nvCxnSpPr>
        <p:spPr bwMode="auto">
          <a:xfrm flipV="1">
            <a:off x="6606542" y="1647827"/>
            <a:ext cx="600075" cy="3775710"/>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79" name="Straight Arrow Connector 174"/>
          <p:cNvCxnSpPr>
            <a:cxnSpLocks noChangeShapeType="1"/>
          </p:cNvCxnSpPr>
          <p:nvPr/>
        </p:nvCxnSpPr>
        <p:spPr bwMode="auto">
          <a:xfrm flipV="1">
            <a:off x="6606542" y="3398521"/>
            <a:ext cx="600075" cy="2025016"/>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pic>
        <p:nvPicPr>
          <p:cNvPr id="180" name="Picture 6" descr="http://www.yoyowall.com/wallpapers/2013/02/Cat-Mining-Trucks-Yellow-1800x28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576" y="1083947"/>
            <a:ext cx="1274445" cy="794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 name="Picture 8" descr="http://f.metal-supply.com/2y22sj10zv7yyn5b.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576" y="2821306"/>
            <a:ext cx="1274445"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2" name="Picture 10" descr="http://i01.i.aliimg.com/img/pb/372/058/326/326058372_66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576" y="3630930"/>
            <a:ext cx="1274445" cy="822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3" name="Picture 14" descr="http://www.portstrategy.com/__data/assets/image/0011/808967/Konecranes-Straddle-Carrier_Antwerp2009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576" y="1920241"/>
            <a:ext cx="1274445" cy="824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 name="Picture 8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9576" y="4495801"/>
            <a:ext cx="1274445" cy="777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5" name="Picture 4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5291" y="5358766"/>
            <a:ext cx="1268730" cy="87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 name="Right Arrow 185"/>
          <p:cNvSpPr/>
          <p:nvPr/>
        </p:nvSpPr>
        <p:spPr>
          <a:xfrm>
            <a:off x="1792607" y="2905125"/>
            <a:ext cx="577214" cy="767715"/>
          </a:xfrm>
          <a:prstGeom prst="rightArrow">
            <a:avLst/>
          </a:prstGeom>
          <a:solidFill>
            <a:schemeClr val="tx2">
              <a:lumMod val="50000"/>
            </a:schemeClr>
          </a:solidFill>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a:defRPr/>
            </a:pPr>
            <a:endParaRPr lang="en-US" sz="2157">
              <a:solidFill>
                <a:srgbClr val="0070C0"/>
              </a:solidFill>
            </a:endParaRPr>
          </a:p>
        </p:txBody>
      </p:sp>
      <p:sp>
        <p:nvSpPr>
          <p:cNvPr id="187" name="Right Arrow 186"/>
          <p:cNvSpPr/>
          <p:nvPr/>
        </p:nvSpPr>
        <p:spPr>
          <a:xfrm>
            <a:off x="9589772" y="2202181"/>
            <a:ext cx="575310" cy="767715"/>
          </a:xfrm>
          <a:prstGeom prst="rightArrow">
            <a:avLst/>
          </a:prstGeom>
          <a:solidFill>
            <a:schemeClr val="tx2">
              <a:lumMod val="50000"/>
            </a:schemeClr>
          </a:solidFill>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a:defRPr/>
            </a:pPr>
            <a:endParaRPr lang="en-US" sz="2157">
              <a:solidFill>
                <a:srgbClr val="0070C0"/>
              </a:solidFill>
            </a:endParaRPr>
          </a:p>
        </p:txBody>
      </p:sp>
      <p:pic>
        <p:nvPicPr>
          <p:cNvPr id="188" name="Picture 8"/>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0281286" y="1626870"/>
            <a:ext cx="3341370" cy="1859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9" name="TextBox 1"/>
          <p:cNvSpPr txBox="1">
            <a:spLocks noChangeArrowheads="1"/>
          </p:cNvSpPr>
          <p:nvPr/>
        </p:nvSpPr>
        <p:spPr bwMode="auto">
          <a:xfrm>
            <a:off x="6736081" y="6817995"/>
            <a:ext cx="3060453" cy="31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1600">
                <a:solidFill>
                  <a:schemeClr val="bg1"/>
                </a:solidFill>
                <a:latin typeface="Arial" panose="020B0604020202020204" pitchFamily="34" charset="0"/>
                <a:ea typeface="ＭＳ Ｐゴシック" panose="020B0600070205080204" pitchFamily="34" charset="-128"/>
              </a:defRPr>
            </a:lvl1pPr>
            <a:lvl2pPr marL="742950" indent="-285750">
              <a:spcBef>
                <a:spcPct val="20000"/>
              </a:spcBef>
              <a:buChar char="–"/>
              <a:defRPr sz="1400">
                <a:solidFill>
                  <a:schemeClr val="bg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r>
              <a:rPr lang="en-US" sz="1438">
                <a:solidFill>
                  <a:srgbClr val="000000"/>
                </a:solidFill>
              </a:rPr>
              <a:t>Automatic Feature/Model Selection</a:t>
            </a:r>
          </a:p>
        </p:txBody>
      </p:sp>
      <p:sp>
        <p:nvSpPr>
          <p:cNvPr id="190" name="TextBox 86"/>
          <p:cNvSpPr txBox="1">
            <a:spLocks noChangeArrowheads="1"/>
          </p:cNvSpPr>
          <p:nvPr/>
        </p:nvSpPr>
        <p:spPr bwMode="auto">
          <a:xfrm>
            <a:off x="6747511" y="7168515"/>
            <a:ext cx="2020105" cy="31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1600">
                <a:solidFill>
                  <a:schemeClr val="bg1"/>
                </a:solidFill>
                <a:latin typeface="Arial" panose="020B0604020202020204" pitchFamily="34" charset="0"/>
                <a:ea typeface="ＭＳ Ｐゴシック" panose="020B0600070205080204" pitchFamily="34" charset="-128"/>
              </a:defRPr>
            </a:lvl1pPr>
            <a:lvl2pPr marL="742950" indent="-285750">
              <a:spcBef>
                <a:spcPct val="20000"/>
              </a:spcBef>
              <a:buChar char="–"/>
              <a:defRPr sz="1400">
                <a:solidFill>
                  <a:schemeClr val="bg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r>
              <a:rPr lang="en-US" sz="1438">
                <a:solidFill>
                  <a:srgbClr val="000000"/>
                </a:solidFill>
              </a:rPr>
              <a:t>Deep Learning for Mfg</a:t>
            </a:r>
          </a:p>
        </p:txBody>
      </p:sp>
      <p:sp>
        <p:nvSpPr>
          <p:cNvPr id="191" name="TextBox 89"/>
          <p:cNvSpPr txBox="1">
            <a:spLocks noChangeArrowheads="1"/>
          </p:cNvSpPr>
          <p:nvPr/>
        </p:nvSpPr>
        <p:spPr bwMode="auto">
          <a:xfrm>
            <a:off x="10820402" y="7113270"/>
            <a:ext cx="3090333" cy="387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1600">
                <a:solidFill>
                  <a:schemeClr val="bg1"/>
                </a:solidFill>
                <a:latin typeface="Arial" panose="020B0604020202020204" pitchFamily="34" charset="0"/>
                <a:ea typeface="ＭＳ Ｐゴシック" panose="020B0600070205080204" pitchFamily="34" charset="-128"/>
              </a:defRPr>
            </a:lvl1pPr>
            <a:lvl2pPr marL="742950" indent="-285750">
              <a:spcBef>
                <a:spcPct val="20000"/>
              </a:spcBef>
              <a:buChar char="–"/>
              <a:defRPr sz="1400">
                <a:solidFill>
                  <a:schemeClr val="bg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r>
              <a:rPr lang="en-US" sz="1918">
                <a:solidFill>
                  <a:srgbClr val="000000"/>
                </a:solidFill>
              </a:rPr>
              <a:t>COGNITIVE PLATFORMS</a:t>
            </a:r>
          </a:p>
        </p:txBody>
      </p:sp>
      <p:sp>
        <p:nvSpPr>
          <p:cNvPr id="192" name="TextBox 90"/>
          <p:cNvSpPr txBox="1">
            <a:spLocks noChangeArrowheads="1"/>
          </p:cNvSpPr>
          <p:nvPr/>
        </p:nvSpPr>
        <p:spPr bwMode="auto">
          <a:xfrm>
            <a:off x="2937510" y="7185662"/>
            <a:ext cx="3749040" cy="534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1600">
                <a:solidFill>
                  <a:schemeClr val="bg1"/>
                </a:solidFill>
                <a:latin typeface="Arial" panose="020B0604020202020204" pitchFamily="34" charset="0"/>
                <a:ea typeface="ＭＳ Ｐゴシック" panose="020B0600070205080204" pitchFamily="34" charset="-128"/>
              </a:defRPr>
            </a:lvl1pPr>
            <a:lvl2pPr marL="742950" indent="-285750">
              <a:spcBef>
                <a:spcPct val="20000"/>
              </a:spcBef>
              <a:buChar char="–"/>
              <a:defRPr sz="1400">
                <a:solidFill>
                  <a:schemeClr val="bg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r>
              <a:rPr lang="en-US" sz="1438" dirty="0">
                <a:solidFill>
                  <a:srgbClr val="000000"/>
                </a:solidFill>
              </a:rPr>
              <a:t>Automate Sensor Data Ingestion into Semantic Models</a:t>
            </a:r>
          </a:p>
        </p:txBody>
      </p:sp>
      <p:sp>
        <p:nvSpPr>
          <p:cNvPr id="193" name="TextBox 2"/>
          <p:cNvSpPr txBox="1">
            <a:spLocks noChangeArrowheads="1"/>
          </p:cNvSpPr>
          <p:nvPr/>
        </p:nvSpPr>
        <p:spPr bwMode="auto">
          <a:xfrm>
            <a:off x="2983231" y="6833235"/>
            <a:ext cx="2095445" cy="31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1600">
                <a:solidFill>
                  <a:schemeClr val="bg1"/>
                </a:solidFill>
                <a:latin typeface="Arial" panose="020B0604020202020204" pitchFamily="34" charset="0"/>
                <a:ea typeface="ＭＳ Ｐゴシック" panose="020B0600070205080204" pitchFamily="34" charset="-128"/>
              </a:defRPr>
            </a:lvl1pPr>
            <a:lvl2pPr marL="742950" indent="-285750">
              <a:spcBef>
                <a:spcPct val="20000"/>
              </a:spcBef>
              <a:buChar char="–"/>
              <a:defRPr sz="1400">
                <a:solidFill>
                  <a:schemeClr val="bg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r>
              <a:rPr lang="en-US" sz="1438" dirty="0">
                <a:solidFill>
                  <a:srgbClr val="000000"/>
                </a:solidFill>
              </a:rPr>
              <a:t>Multi-modal data fusion</a:t>
            </a:r>
          </a:p>
        </p:txBody>
      </p:sp>
      <p:cxnSp>
        <p:nvCxnSpPr>
          <p:cNvPr id="194" name="Straight Connector 193"/>
          <p:cNvCxnSpPr/>
          <p:nvPr/>
        </p:nvCxnSpPr>
        <p:spPr>
          <a:xfrm>
            <a:off x="10439400" y="6859907"/>
            <a:ext cx="0" cy="880110"/>
          </a:xfrm>
          <a:prstGeom prst="line">
            <a:avLst/>
          </a:prstGeom>
        </p:spPr>
        <p:style>
          <a:lnRef idx="1">
            <a:schemeClr val="accent1"/>
          </a:lnRef>
          <a:fillRef idx="0">
            <a:schemeClr val="accent1"/>
          </a:fillRef>
          <a:effectRef idx="0">
            <a:schemeClr val="accent1"/>
          </a:effectRef>
          <a:fontRef idx="minor">
            <a:schemeClr val="tx1"/>
          </a:fontRef>
        </p:style>
      </p:cxnSp>
      <p:sp>
        <p:nvSpPr>
          <p:cNvPr id="195" name="TextBox 110"/>
          <p:cNvSpPr txBox="1">
            <a:spLocks noChangeArrowheads="1"/>
          </p:cNvSpPr>
          <p:nvPr/>
        </p:nvSpPr>
        <p:spPr bwMode="auto">
          <a:xfrm>
            <a:off x="354330" y="7206616"/>
            <a:ext cx="2143344" cy="387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1600">
                <a:solidFill>
                  <a:schemeClr val="bg1"/>
                </a:solidFill>
                <a:latin typeface="Arial" panose="020B0604020202020204" pitchFamily="34" charset="0"/>
                <a:ea typeface="ＭＳ Ｐゴシック" panose="020B0600070205080204" pitchFamily="34" charset="-128"/>
              </a:defRPr>
            </a:lvl1pPr>
            <a:lvl2pPr marL="742950" indent="-285750">
              <a:spcBef>
                <a:spcPct val="20000"/>
              </a:spcBef>
              <a:buChar char="–"/>
              <a:defRPr sz="1400">
                <a:solidFill>
                  <a:schemeClr val="bg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r>
              <a:rPr lang="en-US" sz="1918" dirty="0">
                <a:solidFill>
                  <a:srgbClr val="000000"/>
                </a:solidFill>
              </a:rPr>
              <a:t>IOT PLATFORMS</a:t>
            </a:r>
          </a:p>
        </p:txBody>
      </p:sp>
      <p:cxnSp>
        <p:nvCxnSpPr>
          <p:cNvPr id="196" name="Straight Connector 195"/>
          <p:cNvCxnSpPr/>
          <p:nvPr/>
        </p:nvCxnSpPr>
        <p:spPr>
          <a:xfrm>
            <a:off x="2827021" y="6970396"/>
            <a:ext cx="0" cy="882014"/>
          </a:xfrm>
          <a:prstGeom prst="line">
            <a:avLst/>
          </a:prstGeom>
        </p:spPr>
        <p:style>
          <a:lnRef idx="1">
            <a:schemeClr val="accent1"/>
          </a:lnRef>
          <a:fillRef idx="0">
            <a:schemeClr val="accent1"/>
          </a:fillRef>
          <a:effectRef idx="0">
            <a:schemeClr val="accent1"/>
          </a:effectRef>
          <a:fontRef idx="minor">
            <a:schemeClr val="tx1"/>
          </a:fontRef>
        </p:style>
      </p:cxnSp>
      <p:sp>
        <p:nvSpPr>
          <p:cNvPr id="197" name="TextBox 112"/>
          <p:cNvSpPr txBox="1">
            <a:spLocks noChangeArrowheads="1"/>
          </p:cNvSpPr>
          <p:nvPr/>
        </p:nvSpPr>
        <p:spPr bwMode="auto">
          <a:xfrm>
            <a:off x="6736080" y="7570471"/>
            <a:ext cx="2824812" cy="31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1600">
                <a:solidFill>
                  <a:schemeClr val="bg1"/>
                </a:solidFill>
                <a:latin typeface="Arial" panose="020B0604020202020204" pitchFamily="34" charset="0"/>
                <a:ea typeface="ＭＳ Ｐゴシック" panose="020B0600070205080204" pitchFamily="34" charset="-128"/>
              </a:defRPr>
            </a:lvl1pPr>
            <a:lvl2pPr marL="742950" indent="-285750">
              <a:spcBef>
                <a:spcPct val="20000"/>
              </a:spcBef>
              <a:buChar char="–"/>
              <a:defRPr sz="1400">
                <a:solidFill>
                  <a:schemeClr val="bg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r>
              <a:rPr lang="en-US" sz="1438">
                <a:solidFill>
                  <a:srgbClr val="000000"/>
                </a:solidFill>
              </a:rPr>
              <a:t>Cognitive Multi-modal Interfaces</a:t>
            </a:r>
          </a:p>
        </p:txBody>
      </p:sp>
      <p:grpSp>
        <p:nvGrpSpPr>
          <p:cNvPr id="198" name="Group 1"/>
          <p:cNvGrpSpPr>
            <a:grpSpLocks/>
          </p:cNvGrpSpPr>
          <p:nvPr/>
        </p:nvGrpSpPr>
        <p:grpSpPr bwMode="auto">
          <a:xfrm>
            <a:off x="9545956" y="3550919"/>
            <a:ext cx="5179694" cy="2657917"/>
            <a:chOff x="7924800" y="3170237"/>
            <a:chExt cx="4316413" cy="2214930"/>
          </a:xfrm>
        </p:grpSpPr>
        <p:grpSp>
          <p:nvGrpSpPr>
            <p:cNvPr id="199" name="Group 8"/>
            <p:cNvGrpSpPr>
              <a:grpSpLocks/>
            </p:cNvGrpSpPr>
            <p:nvPr/>
          </p:nvGrpSpPr>
          <p:grpSpPr bwMode="auto">
            <a:xfrm>
              <a:off x="7924800" y="3170237"/>
              <a:ext cx="4316413" cy="2214930"/>
              <a:chOff x="7887189" y="3071620"/>
              <a:chExt cx="4321400" cy="2217908"/>
            </a:xfrm>
          </p:grpSpPr>
          <p:sp>
            <p:nvSpPr>
              <p:cNvPr id="202" name="TextBox 91"/>
              <p:cNvSpPr txBox="1">
                <a:spLocks noChangeArrowheads="1"/>
              </p:cNvSpPr>
              <p:nvPr/>
            </p:nvSpPr>
            <p:spPr bwMode="auto">
              <a:xfrm>
                <a:off x="7887189" y="3071620"/>
                <a:ext cx="1812417" cy="261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1600">
                    <a:solidFill>
                      <a:schemeClr val="bg1"/>
                    </a:solidFill>
                    <a:latin typeface="Arial" panose="020B0604020202020204" pitchFamily="34" charset="0"/>
                    <a:ea typeface="ＭＳ Ｐゴシック" panose="020B0600070205080204" pitchFamily="34" charset="-128"/>
                  </a:defRPr>
                </a:lvl1pPr>
                <a:lvl2pPr marL="742950" indent="-285750">
                  <a:spcBef>
                    <a:spcPct val="20000"/>
                  </a:spcBef>
                  <a:buChar char="–"/>
                  <a:defRPr sz="1400">
                    <a:solidFill>
                      <a:schemeClr val="bg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r>
                  <a:rPr lang="en-US" sz="1438" b="1">
                    <a:solidFill>
                      <a:srgbClr val="001027"/>
                    </a:solidFill>
                  </a:rPr>
                  <a:t>Client Success Stories</a:t>
                </a:r>
              </a:p>
            </p:txBody>
          </p:sp>
          <p:sp>
            <p:nvSpPr>
              <p:cNvPr id="203" name="TextBox 92"/>
              <p:cNvSpPr txBox="1">
                <a:spLocks noChangeArrowheads="1"/>
              </p:cNvSpPr>
              <p:nvPr/>
            </p:nvSpPr>
            <p:spPr bwMode="auto">
              <a:xfrm>
                <a:off x="8804236" y="4346507"/>
                <a:ext cx="3129400" cy="492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defRPr/>
                </a:pPr>
                <a:r>
                  <a:rPr lang="en-US" sz="1078">
                    <a:solidFill>
                      <a:srgbClr val="001027"/>
                    </a:solidFill>
                  </a:rPr>
                  <a:t>Ensemble modeling of multiple machine learning techniques for predictive energy consumption and Identify optimal operation condition of cement grinding process</a:t>
                </a:r>
              </a:p>
            </p:txBody>
          </p:sp>
          <p:sp>
            <p:nvSpPr>
              <p:cNvPr id="204" name="TextBox 93"/>
              <p:cNvSpPr txBox="1">
                <a:spLocks noChangeArrowheads="1"/>
              </p:cNvSpPr>
              <p:nvPr/>
            </p:nvSpPr>
            <p:spPr bwMode="auto">
              <a:xfrm>
                <a:off x="8804236" y="3351395"/>
                <a:ext cx="3404353" cy="492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defRPr/>
                </a:pPr>
                <a:r>
                  <a:rPr lang="en-US" sz="1078" dirty="0">
                    <a:solidFill>
                      <a:srgbClr val="001027"/>
                    </a:solidFill>
                  </a:rPr>
                  <a:t>Machine-learning algorithm build  prediction models to anticipate excursions in pot behavior, and improve current and energy efficiency.  </a:t>
                </a:r>
              </a:p>
            </p:txBody>
          </p:sp>
          <p:sp>
            <p:nvSpPr>
              <p:cNvPr id="205" name="TextBox 204"/>
              <p:cNvSpPr txBox="1">
                <a:spLocks noChangeArrowheads="1"/>
              </p:cNvSpPr>
              <p:nvPr/>
            </p:nvSpPr>
            <p:spPr bwMode="auto">
              <a:xfrm>
                <a:off x="8804236" y="3918894"/>
                <a:ext cx="3026093" cy="353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defRPr/>
                </a:pPr>
                <a:r>
                  <a:rPr lang="en-US" sz="1078" dirty="0">
                    <a:solidFill>
                      <a:srgbClr val="001027"/>
                    </a:solidFill>
                  </a:rPr>
                  <a:t>Predictive project health based on structured and unstructured data analytics</a:t>
                </a:r>
              </a:p>
            </p:txBody>
          </p:sp>
          <p:sp>
            <p:nvSpPr>
              <p:cNvPr id="206" name="TextBox 103"/>
              <p:cNvSpPr txBox="1">
                <a:spLocks noChangeArrowheads="1"/>
              </p:cNvSpPr>
              <p:nvPr/>
            </p:nvSpPr>
            <p:spPr bwMode="auto">
              <a:xfrm>
                <a:off x="8060426" y="4486393"/>
                <a:ext cx="586040" cy="200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1600">
                    <a:solidFill>
                      <a:schemeClr val="bg1"/>
                    </a:solidFill>
                    <a:latin typeface="Arial" panose="020B0604020202020204" pitchFamily="34" charset="0"/>
                    <a:ea typeface="ＭＳ Ｐゴシック" panose="020B0600070205080204" pitchFamily="34" charset="-128"/>
                  </a:defRPr>
                </a:lvl1pPr>
                <a:lvl2pPr marL="742950" indent="-285750">
                  <a:spcBef>
                    <a:spcPct val="20000"/>
                  </a:spcBef>
                  <a:buChar char="–"/>
                  <a:defRPr sz="1400">
                    <a:solidFill>
                      <a:schemeClr val="bg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r>
                  <a:rPr lang="en-US" sz="958" b="1">
                    <a:solidFill>
                      <a:srgbClr val="001027"/>
                    </a:solidFill>
                  </a:rPr>
                  <a:t>CEMENT</a:t>
                </a:r>
              </a:p>
            </p:txBody>
          </p:sp>
          <p:sp>
            <p:nvSpPr>
              <p:cNvPr id="207" name="TextBox 104"/>
              <p:cNvSpPr txBox="1">
                <a:spLocks noChangeArrowheads="1"/>
              </p:cNvSpPr>
              <p:nvPr/>
            </p:nvSpPr>
            <p:spPr bwMode="auto">
              <a:xfrm>
                <a:off x="8804236" y="4915593"/>
                <a:ext cx="3026093" cy="353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defRPr/>
                </a:pPr>
                <a:r>
                  <a:rPr lang="en-US" sz="1078" dirty="0">
                    <a:solidFill>
                      <a:srgbClr val="001027"/>
                    </a:solidFill>
                  </a:rPr>
                  <a:t>Predictive modeling for manufacturing process improvement  </a:t>
                </a:r>
              </a:p>
            </p:txBody>
          </p:sp>
          <p:sp>
            <p:nvSpPr>
              <p:cNvPr id="208" name="TextBox 107"/>
              <p:cNvSpPr txBox="1">
                <a:spLocks noChangeArrowheads="1"/>
              </p:cNvSpPr>
              <p:nvPr/>
            </p:nvSpPr>
            <p:spPr bwMode="auto">
              <a:xfrm>
                <a:off x="8098570" y="4966464"/>
                <a:ext cx="880491" cy="323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1600">
                    <a:solidFill>
                      <a:schemeClr val="bg1"/>
                    </a:solidFill>
                    <a:latin typeface="Arial" panose="020B0604020202020204" pitchFamily="34" charset="0"/>
                    <a:ea typeface="ＭＳ Ｐゴシック" panose="020B0600070205080204" pitchFamily="34" charset="-128"/>
                  </a:defRPr>
                </a:lvl1pPr>
                <a:lvl2pPr marL="742950" indent="-285750">
                  <a:spcBef>
                    <a:spcPct val="20000"/>
                  </a:spcBef>
                  <a:buChar char="–"/>
                  <a:defRPr sz="1400">
                    <a:solidFill>
                      <a:schemeClr val="bg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r>
                  <a:rPr lang="en-US" sz="958" b="1" dirty="0">
                    <a:solidFill>
                      <a:srgbClr val="001027"/>
                    </a:solidFill>
                  </a:rPr>
                  <a:t>DISCRETE MFG</a:t>
                </a:r>
              </a:p>
            </p:txBody>
          </p:sp>
        </p:grpSp>
        <p:sp>
          <p:nvSpPr>
            <p:cNvPr id="200" name="TextBox 103"/>
            <p:cNvSpPr txBox="1">
              <a:spLocks noChangeArrowheads="1"/>
            </p:cNvSpPr>
            <p:nvPr/>
          </p:nvSpPr>
          <p:spPr bwMode="auto">
            <a:xfrm>
              <a:off x="8129587" y="4094163"/>
              <a:ext cx="363615" cy="19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1600">
                  <a:solidFill>
                    <a:schemeClr val="bg1"/>
                  </a:solidFill>
                  <a:latin typeface="Arial" panose="020B0604020202020204" pitchFamily="34" charset="0"/>
                  <a:ea typeface="ＭＳ Ｐゴシック" panose="020B0600070205080204" pitchFamily="34" charset="-128"/>
                </a:defRPr>
              </a:lvl1pPr>
              <a:lvl2pPr marL="742950" indent="-285750">
                <a:spcBef>
                  <a:spcPct val="20000"/>
                </a:spcBef>
                <a:buChar char="–"/>
                <a:defRPr sz="1400">
                  <a:solidFill>
                    <a:schemeClr val="bg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r>
                <a:rPr lang="en-US" sz="958" b="1">
                  <a:solidFill>
                    <a:srgbClr val="001027"/>
                  </a:solidFill>
                </a:rPr>
                <a:t>EPC</a:t>
              </a:r>
            </a:p>
          </p:txBody>
        </p:sp>
        <p:sp>
          <p:nvSpPr>
            <p:cNvPr id="201" name="TextBox 103"/>
            <p:cNvSpPr txBox="1">
              <a:spLocks noChangeArrowheads="1"/>
            </p:cNvSpPr>
            <p:nvPr/>
          </p:nvSpPr>
          <p:spPr bwMode="auto">
            <a:xfrm>
              <a:off x="8029575" y="3557587"/>
              <a:ext cx="574677" cy="19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1600">
                  <a:solidFill>
                    <a:schemeClr val="bg1"/>
                  </a:solidFill>
                  <a:latin typeface="Arial" panose="020B0604020202020204" pitchFamily="34" charset="0"/>
                  <a:ea typeface="ＭＳ Ｐゴシック" panose="020B0600070205080204" pitchFamily="34" charset="-128"/>
                </a:defRPr>
              </a:lvl1pPr>
              <a:lvl2pPr marL="742950" indent="-285750">
                <a:spcBef>
                  <a:spcPct val="20000"/>
                </a:spcBef>
                <a:buChar char="–"/>
                <a:defRPr sz="1400">
                  <a:solidFill>
                    <a:schemeClr val="bg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r>
                <a:rPr lang="en-US" sz="958" b="1">
                  <a:solidFill>
                    <a:srgbClr val="001027"/>
                  </a:solidFill>
                </a:rPr>
                <a:t>METALS</a:t>
              </a:r>
            </a:p>
          </p:txBody>
        </p:sp>
      </p:grpSp>
      <p:sp>
        <p:nvSpPr>
          <p:cNvPr id="209" name="TextBox 107"/>
          <p:cNvSpPr txBox="1">
            <a:spLocks noChangeArrowheads="1"/>
          </p:cNvSpPr>
          <p:nvPr/>
        </p:nvSpPr>
        <p:spPr bwMode="auto">
          <a:xfrm>
            <a:off x="9799321" y="6339841"/>
            <a:ext cx="1055370" cy="239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1600">
                <a:solidFill>
                  <a:schemeClr val="bg1"/>
                </a:solidFill>
                <a:latin typeface="Arial" panose="020B0604020202020204" pitchFamily="34" charset="0"/>
                <a:ea typeface="ＭＳ Ｐゴシック" panose="020B0600070205080204" pitchFamily="34" charset="-128"/>
              </a:defRPr>
            </a:lvl1pPr>
            <a:lvl2pPr marL="742950" indent="-285750">
              <a:spcBef>
                <a:spcPct val="20000"/>
              </a:spcBef>
              <a:buChar char="–"/>
              <a:defRPr sz="1400">
                <a:solidFill>
                  <a:schemeClr val="bg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r>
              <a:rPr lang="en-US" sz="958" b="1" dirty="0">
                <a:solidFill>
                  <a:srgbClr val="001027"/>
                </a:solidFill>
              </a:rPr>
              <a:t>OIL &amp; GAS</a:t>
            </a:r>
          </a:p>
        </p:txBody>
      </p:sp>
      <p:sp>
        <p:nvSpPr>
          <p:cNvPr id="210" name="TextBox 209"/>
          <p:cNvSpPr txBox="1">
            <a:spLocks noChangeArrowheads="1"/>
          </p:cNvSpPr>
          <p:nvPr/>
        </p:nvSpPr>
        <p:spPr bwMode="auto">
          <a:xfrm>
            <a:off x="10645141" y="6212205"/>
            <a:ext cx="3627120" cy="424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defRPr/>
            </a:pPr>
            <a:r>
              <a:rPr lang="en-US" sz="1078" dirty="0">
                <a:solidFill>
                  <a:srgbClr val="001027"/>
                </a:solidFill>
              </a:rPr>
              <a:t>Predictive modeling of asset health for oil &amp; gas field  components – compressors, ESPs </a:t>
            </a:r>
            <a:r>
              <a:rPr lang="en-US" sz="1078">
                <a:solidFill>
                  <a:srgbClr val="001027"/>
                </a:solidFill>
              </a:rPr>
              <a:t>etc</a:t>
            </a:r>
            <a:endParaRPr lang="en-US" sz="1078" dirty="0">
              <a:solidFill>
                <a:srgbClr val="001027"/>
              </a:solidFill>
            </a:endParaRPr>
          </a:p>
        </p:txBody>
      </p:sp>
      <p:sp>
        <p:nvSpPr>
          <p:cNvPr id="211" name="TextBox 90"/>
          <p:cNvSpPr txBox="1">
            <a:spLocks noChangeArrowheads="1"/>
          </p:cNvSpPr>
          <p:nvPr/>
        </p:nvSpPr>
        <p:spPr bwMode="auto">
          <a:xfrm>
            <a:off x="2962275" y="7711440"/>
            <a:ext cx="3749040" cy="31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1600">
                <a:solidFill>
                  <a:schemeClr val="bg1"/>
                </a:solidFill>
                <a:latin typeface="Arial" panose="020B0604020202020204" pitchFamily="34" charset="0"/>
                <a:ea typeface="ＭＳ Ｐゴシック" panose="020B0600070205080204" pitchFamily="34" charset="-128"/>
              </a:defRPr>
            </a:lvl1pPr>
            <a:lvl2pPr marL="742950" indent="-285750">
              <a:spcBef>
                <a:spcPct val="20000"/>
              </a:spcBef>
              <a:buChar char="–"/>
              <a:defRPr sz="1400">
                <a:solidFill>
                  <a:schemeClr val="bg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defRPr/>
            </a:pPr>
            <a:r>
              <a:rPr lang="en-US" sz="1438" dirty="0">
                <a:solidFill>
                  <a:srgbClr val="000000"/>
                </a:solidFill>
              </a:rPr>
              <a:t>Big data enablement</a:t>
            </a:r>
          </a:p>
        </p:txBody>
      </p:sp>
      <p:sp>
        <p:nvSpPr>
          <p:cNvPr id="212" name="Slide Number Placeholder 3"/>
          <p:cNvSpPr txBox="1">
            <a:spLocks/>
          </p:cNvSpPr>
          <p:nvPr/>
        </p:nvSpPr>
        <p:spPr bwMode="auto">
          <a:xfrm>
            <a:off x="11115352" y="7952998"/>
            <a:ext cx="3413760" cy="27660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US"/>
            </a:defPPr>
            <a:lvl1pPr algn="r" rtl="0" eaLnBrk="0" fontAlgn="base" hangingPunct="0">
              <a:spcBef>
                <a:spcPct val="0"/>
              </a:spcBef>
              <a:spcAft>
                <a:spcPct val="0"/>
              </a:spcAft>
              <a:defRPr sz="900" kern="1200">
                <a:solidFill>
                  <a:srgbClr val="004266"/>
                </a:solidFill>
                <a:latin typeface="Arial" pitchFamily="34" charset="0"/>
                <a:ea typeface="ヒラギノ角ゴ Pro W3" charset="-128"/>
                <a:cs typeface="+mn-cs"/>
              </a:defRPr>
            </a:lvl1pPr>
            <a:lvl2pPr marL="457200" algn="l" rtl="0" fontAlgn="base">
              <a:spcBef>
                <a:spcPct val="0"/>
              </a:spcBef>
              <a:spcAft>
                <a:spcPct val="0"/>
              </a:spcAft>
              <a:defRPr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ern="1200">
                <a:solidFill>
                  <a:schemeClr val="tx1"/>
                </a:solidFill>
                <a:latin typeface="Arial" pitchFamily="34" charset="0"/>
                <a:ea typeface="ヒラギノ角ゴ Pro W3" charset="-128"/>
                <a:cs typeface="+mn-cs"/>
              </a:defRPr>
            </a:lvl5pPr>
            <a:lvl6pPr marL="2286000" algn="l" defTabSz="914400" rtl="0" eaLnBrk="1" latinLnBrk="0" hangingPunct="1">
              <a:defRPr kern="1200">
                <a:solidFill>
                  <a:schemeClr val="tx1"/>
                </a:solidFill>
                <a:latin typeface="Arial" pitchFamily="34" charset="0"/>
                <a:ea typeface="ヒラギノ角ゴ Pro W3" charset="-128"/>
                <a:cs typeface="+mn-cs"/>
              </a:defRPr>
            </a:lvl6pPr>
            <a:lvl7pPr marL="2743200" algn="l" defTabSz="914400" rtl="0" eaLnBrk="1" latinLnBrk="0" hangingPunct="1">
              <a:defRPr kern="1200">
                <a:solidFill>
                  <a:schemeClr val="tx1"/>
                </a:solidFill>
                <a:latin typeface="Arial" pitchFamily="34" charset="0"/>
                <a:ea typeface="ヒラギノ角ゴ Pro W3" charset="-128"/>
                <a:cs typeface="+mn-cs"/>
              </a:defRPr>
            </a:lvl7pPr>
            <a:lvl8pPr marL="3200400" algn="l" defTabSz="914400" rtl="0" eaLnBrk="1" latinLnBrk="0" hangingPunct="1">
              <a:defRPr kern="1200">
                <a:solidFill>
                  <a:schemeClr val="tx1"/>
                </a:solidFill>
                <a:latin typeface="Arial" pitchFamily="34" charset="0"/>
                <a:ea typeface="ヒラギノ角ゴ Pro W3" charset="-128"/>
                <a:cs typeface="+mn-cs"/>
              </a:defRPr>
            </a:lvl8pPr>
            <a:lvl9pPr marL="3657600" algn="l" defTabSz="914400" rtl="0" eaLnBrk="1" latinLnBrk="0" hangingPunct="1">
              <a:defRPr kern="1200">
                <a:solidFill>
                  <a:schemeClr val="tx1"/>
                </a:solidFill>
                <a:latin typeface="Arial" pitchFamily="34" charset="0"/>
                <a:ea typeface="ヒラギノ角ゴ Pro W3" charset="-128"/>
                <a:cs typeface="+mn-cs"/>
              </a:defRPr>
            </a:lvl9pPr>
          </a:lstStyle>
          <a:p>
            <a:r>
              <a:rPr lang="en-US" sz="1440" dirty="0"/>
              <a:t>IBM Confidential   |   Page </a:t>
            </a:r>
            <a:fld id="{6B3E7042-1C46-E047-93BE-38B3989D1EC4}" type="slidenum">
              <a:rPr lang="en-US" sz="1440" smtClean="0"/>
              <a:t>25</a:t>
            </a:fld>
            <a:endParaRPr lang="en-US" sz="1440" dirty="0"/>
          </a:p>
        </p:txBody>
      </p:sp>
    </p:spTree>
    <p:extLst>
      <p:ext uri="{BB962C8B-B14F-4D97-AF65-F5344CB8AC3E}">
        <p14:creationId xmlns:p14="http://schemas.microsoft.com/office/powerpoint/2010/main" val="10193098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Value of SROM</a:t>
            </a:r>
          </a:p>
        </p:txBody>
      </p:sp>
      <p:sp>
        <p:nvSpPr>
          <p:cNvPr id="5" name="Rectangle 4"/>
          <p:cNvSpPr/>
          <p:nvPr/>
        </p:nvSpPr>
        <p:spPr bwMode="auto">
          <a:xfrm>
            <a:off x="1170433" y="1214321"/>
            <a:ext cx="673000" cy="596152"/>
          </a:xfrm>
          <a:prstGeom prst="rect">
            <a:avLst/>
          </a:prstGeom>
          <a:solidFill>
            <a:srgbClr val="00B0DA"/>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1463040">
              <a:lnSpc>
                <a:spcPct val="90000"/>
              </a:lnSpc>
            </a:pPr>
            <a:endParaRPr lang="en-US" sz="3200">
              <a:solidFill>
                <a:srgbClr val="191919"/>
              </a:solidFill>
              <a:latin typeface="HelvNeue Light for IBM" pitchFamily="34" charset="0"/>
            </a:endParaRPr>
          </a:p>
        </p:txBody>
      </p:sp>
      <p:sp>
        <p:nvSpPr>
          <p:cNvPr id="6" name="Text Box 16"/>
          <p:cNvSpPr txBox="1">
            <a:spLocks noChangeArrowheads="1"/>
          </p:cNvSpPr>
          <p:nvPr/>
        </p:nvSpPr>
        <p:spPr bwMode="auto">
          <a:xfrm>
            <a:off x="9609078" y="3697872"/>
            <a:ext cx="4626302" cy="2160591"/>
          </a:xfrm>
          <a:prstGeom prst="rect">
            <a:avLst/>
          </a:prstGeom>
          <a:noFill/>
          <a:ln w="9525">
            <a:noFill/>
            <a:miter lim="800000"/>
            <a:headEnd/>
            <a:tailEnd/>
          </a:ln>
        </p:spPr>
        <p:txBody>
          <a:bodyPr wrap="square">
            <a:spAutoFit/>
          </a:bodyPr>
          <a:lstStyle/>
          <a:p>
            <a:pPr>
              <a:spcBef>
                <a:spcPct val="50000"/>
              </a:spcBef>
            </a:pPr>
            <a:r>
              <a:rPr lang="en-US" sz="1600" dirty="0">
                <a:solidFill>
                  <a:schemeClr val="tx2">
                    <a:lumMod val="75000"/>
                    <a:lumOff val="25000"/>
                  </a:schemeClr>
                </a:solidFill>
              </a:rPr>
              <a:t>Global building materials company wants to more efficiently operate its mill grinding process whose electricity consumption adds up to be 25% of the plant’s total cost. </a:t>
            </a:r>
          </a:p>
          <a:p>
            <a:pPr>
              <a:spcBef>
                <a:spcPct val="50000"/>
              </a:spcBef>
            </a:pPr>
            <a:r>
              <a:rPr lang="en-US" sz="1600" dirty="0">
                <a:solidFill>
                  <a:schemeClr val="tx2">
                    <a:lumMod val="75000"/>
                    <a:lumOff val="25000"/>
                  </a:schemeClr>
                </a:solidFill>
              </a:rPr>
              <a:t>Cognitive Mill Advisor System is added to the asset library by leveraging a set of available algorithms developed by IBM Research. </a:t>
            </a:r>
          </a:p>
          <a:p>
            <a:pPr marL="207646" indent="-207646">
              <a:lnSpc>
                <a:spcPct val="90000"/>
              </a:lnSpc>
              <a:buFontTx/>
              <a:buChar char="•"/>
            </a:pPr>
            <a:endParaRPr lang="en-US" sz="1600" dirty="0">
              <a:solidFill>
                <a:srgbClr val="002060"/>
              </a:solidFill>
            </a:endParaRPr>
          </a:p>
        </p:txBody>
      </p:sp>
      <p:sp>
        <p:nvSpPr>
          <p:cNvPr id="7" name="Text Box 16"/>
          <p:cNvSpPr txBox="1">
            <a:spLocks noChangeArrowheads="1"/>
          </p:cNvSpPr>
          <p:nvPr/>
        </p:nvSpPr>
        <p:spPr bwMode="auto">
          <a:xfrm>
            <a:off x="5153751" y="3734448"/>
            <a:ext cx="4379366" cy="1938992"/>
          </a:xfrm>
          <a:prstGeom prst="rect">
            <a:avLst/>
          </a:prstGeom>
          <a:noFill/>
          <a:ln w="9525">
            <a:noFill/>
            <a:miter lim="800000"/>
            <a:headEnd/>
            <a:tailEnd/>
          </a:ln>
        </p:spPr>
        <p:txBody>
          <a:bodyPr wrap="square">
            <a:spAutoFit/>
          </a:bodyPr>
          <a:lstStyle/>
          <a:p>
            <a:pPr>
              <a:spcBef>
                <a:spcPct val="50000"/>
              </a:spcBef>
            </a:pPr>
            <a:r>
              <a:rPr lang="en-US" sz="1600" dirty="0">
                <a:solidFill>
                  <a:schemeClr val="tx2">
                    <a:lumMod val="75000"/>
                    <a:lumOff val="25000"/>
                  </a:schemeClr>
                </a:solidFill>
              </a:rPr>
              <a:t>Multinational oil and gas company is dealing with its current compressor monitoring system which was failing to predict more than 30% of outages</a:t>
            </a:r>
          </a:p>
          <a:p>
            <a:pPr>
              <a:spcBef>
                <a:spcPct val="50000"/>
              </a:spcBef>
            </a:pPr>
            <a:r>
              <a:rPr lang="en-US" sz="1600" dirty="0">
                <a:solidFill>
                  <a:schemeClr val="tx2">
                    <a:lumMod val="75000"/>
                    <a:lumOff val="25000"/>
                  </a:schemeClr>
                </a:solidFill>
              </a:rPr>
              <a:t>SROM leveraged current library to create a custom algorithm that would improve ability to generate rules for anomaly detection and dynamically capture changing system states. </a:t>
            </a:r>
            <a:endParaRPr lang="en-US" sz="1920" dirty="0">
              <a:solidFill>
                <a:schemeClr val="tx2">
                  <a:lumMod val="75000"/>
                  <a:lumOff val="25000"/>
                </a:schemeClr>
              </a:solidFill>
            </a:endParaRPr>
          </a:p>
        </p:txBody>
      </p:sp>
      <p:sp>
        <p:nvSpPr>
          <p:cNvPr id="8" name="Text Box 16"/>
          <p:cNvSpPr txBox="1">
            <a:spLocks noChangeArrowheads="1"/>
          </p:cNvSpPr>
          <p:nvPr/>
        </p:nvSpPr>
        <p:spPr bwMode="auto">
          <a:xfrm>
            <a:off x="725616" y="3734449"/>
            <a:ext cx="4289517" cy="1938992"/>
          </a:xfrm>
          <a:prstGeom prst="rect">
            <a:avLst/>
          </a:prstGeom>
          <a:noFill/>
          <a:ln w="9525">
            <a:noFill/>
            <a:miter lim="800000"/>
            <a:headEnd/>
            <a:tailEnd/>
          </a:ln>
        </p:spPr>
        <p:txBody>
          <a:bodyPr wrap="square">
            <a:spAutoFit/>
          </a:bodyPr>
          <a:lstStyle/>
          <a:p>
            <a:pPr>
              <a:spcBef>
                <a:spcPct val="50000"/>
              </a:spcBef>
            </a:pPr>
            <a:r>
              <a:rPr lang="en-US" sz="1600" dirty="0">
                <a:solidFill>
                  <a:schemeClr val="tx2">
                    <a:lumMod val="75000"/>
                    <a:lumOff val="25000"/>
                  </a:schemeClr>
                </a:solidFill>
              </a:rPr>
              <a:t>Large oilfield services company wanted to detect anomalous events in its oil wells. They also wanted to test the big data handling capability and ability to use open source technology stack.</a:t>
            </a:r>
            <a:endParaRPr lang="en-US" sz="1600" dirty="0">
              <a:solidFill>
                <a:srgbClr val="FF0000"/>
              </a:solidFill>
            </a:endParaRPr>
          </a:p>
          <a:p>
            <a:pPr>
              <a:spcBef>
                <a:spcPct val="50000"/>
              </a:spcBef>
            </a:pPr>
            <a:r>
              <a:rPr lang="en-US" sz="1600" dirty="0">
                <a:solidFill>
                  <a:schemeClr val="tx2">
                    <a:lumMod val="75000"/>
                    <a:lumOff val="25000"/>
                  </a:schemeClr>
                </a:solidFill>
              </a:rPr>
              <a:t>IBM tackles over 200GB of data from 197 wells using SROM.  IBM research enabled pipeline to reduce data processing time.</a:t>
            </a:r>
          </a:p>
        </p:txBody>
      </p:sp>
      <p:sp>
        <p:nvSpPr>
          <p:cNvPr id="9" name="Rectangle 8"/>
          <p:cNvSpPr/>
          <p:nvPr/>
        </p:nvSpPr>
        <p:spPr>
          <a:xfrm>
            <a:off x="724569" y="6011376"/>
            <a:ext cx="3974933" cy="1466235"/>
          </a:xfrm>
          <a:prstGeom prst="rect">
            <a:avLst/>
          </a:prstGeom>
        </p:spPr>
        <p:txBody>
          <a:bodyPr wrap="square">
            <a:spAutoFit/>
          </a:bodyPr>
          <a:lstStyle/>
          <a:p>
            <a:pPr marL="207646" indent="-207646">
              <a:lnSpc>
                <a:spcPct val="90000"/>
              </a:lnSpc>
              <a:spcBef>
                <a:spcPct val="50000"/>
              </a:spcBef>
            </a:pPr>
            <a:r>
              <a:rPr lang="en-US" sz="1920" b="1" dirty="0">
                <a:solidFill>
                  <a:schemeClr val="tx2">
                    <a:lumMod val="75000"/>
                    <a:lumOff val="25000"/>
                  </a:schemeClr>
                </a:solidFill>
              </a:rPr>
              <a:t>Benefits of using SROM: </a:t>
            </a:r>
          </a:p>
          <a:p>
            <a:pPr>
              <a:lnSpc>
                <a:spcPct val="90000"/>
              </a:lnSpc>
            </a:pPr>
            <a:r>
              <a:rPr lang="en-US" sz="1600" dirty="0">
                <a:solidFill>
                  <a:schemeClr val="tx2">
                    <a:lumMod val="75000"/>
                    <a:lumOff val="25000"/>
                  </a:schemeClr>
                </a:solidFill>
              </a:rPr>
              <a:t>Efficient Big Data ingestion pipeline and available anomaly detection algorithm helped reduce PoC enablement from 12-weeks to 3-weeks. Average accuracy of 100% (synthetic data set) across models.</a:t>
            </a:r>
          </a:p>
        </p:txBody>
      </p:sp>
      <p:cxnSp>
        <p:nvCxnSpPr>
          <p:cNvPr id="10" name="Straight Connector 9"/>
          <p:cNvCxnSpPr/>
          <p:nvPr/>
        </p:nvCxnSpPr>
        <p:spPr bwMode="auto">
          <a:xfrm>
            <a:off x="5109859" y="1214322"/>
            <a:ext cx="0" cy="6437376"/>
          </a:xfrm>
          <a:prstGeom prst="line">
            <a:avLst/>
          </a:prstGeom>
          <a:noFill/>
          <a:ln w="19050" cap="flat" cmpd="sng" algn="ctr">
            <a:solidFill>
              <a:schemeClr val="accent1"/>
            </a:solidFill>
            <a:prstDash val="solid"/>
            <a:round/>
            <a:headEnd type="none" w="med" len="med"/>
            <a:tailEnd type="none" w="med" len="med"/>
          </a:ln>
          <a:effectLst>
            <a:outerShdw blurRad="50800" dist="38100" dir="10800000" algn="r" rotWithShape="0">
              <a:prstClr val="black">
                <a:alpha val="40000"/>
              </a:prstClr>
            </a:outerShdw>
          </a:effectLst>
        </p:spPr>
      </p:cxnSp>
      <p:cxnSp>
        <p:nvCxnSpPr>
          <p:cNvPr id="12" name="Straight Connector 11"/>
          <p:cNvCxnSpPr/>
          <p:nvPr/>
        </p:nvCxnSpPr>
        <p:spPr bwMode="auto">
          <a:xfrm>
            <a:off x="9609078" y="1214320"/>
            <a:ext cx="0" cy="6437376"/>
          </a:xfrm>
          <a:prstGeom prst="line">
            <a:avLst/>
          </a:prstGeom>
          <a:noFill/>
          <a:ln w="19050" cap="flat" cmpd="sng" algn="ctr">
            <a:solidFill>
              <a:schemeClr val="accent1"/>
            </a:solidFill>
            <a:prstDash val="solid"/>
            <a:round/>
            <a:headEnd type="none" w="med" len="med"/>
            <a:tailEnd type="none" w="med" len="med"/>
          </a:ln>
          <a:effectLst>
            <a:outerShdw blurRad="50800" dist="38100" dir="10800000" algn="r" rotWithShape="0">
              <a:prstClr val="black">
                <a:alpha val="40000"/>
              </a:prstClr>
            </a:outerShdw>
          </a:effectLst>
        </p:spPr>
      </p:cxnSp>
      <p:pic>
        <p:nvPicPr>
          <p:cNvPr id="13" name="Picture 2" descr="http://investingnews.com/files/offshore-oil-drilling-began-in-the-gulf-of-mexico-but-todays-largest-off_1118_509453_0_14079376_500.jpg"/>
          <p:cNvPicPr>
            <a:picLocks noChangeAspect="1" noChangeArrowheads="1"/>
          </p:cNvPicPr>
          <p:nvPr/>
        </p:nvPicPr>
        <p:blipFill rotWithShape="1">
          <a:blip r:embed="rId2">
            <a:extLst>
              <a:ext uri="{28A0092B-C50C-407E-A947-70E740481C1C}">
                <a14:useLocalDpi xmlns:a14="http://schemas.microsoft.com/office/drawing/2010/main" val="0"/>
              </a:ext>
            </a:extLst>
          </a:blip>
          <a:srcRect t="29239" b="18281"/>
          <a:stretch/>
        </p:blipFill>
        <p:spPr bwMode="auto">
          <a:xfrm>
            <a:off x="911813" y="2070201"/>
            <a:ext cx="3872349" cy="1404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5167616" y="6011376"/>
            <a:ext cx="4379366" cy="1244636"/>
          </a:xfrm>
          <a:prstGeom prst="rect">
            <a:avLst/>
          </a:prstGeom>
        </p:spPr>
        <p:txBody>
          <a:bodyPr wrap="square">
            <a:spAutoFit/>
          </a:bodyPr>
          <a:lstStyle/>
          <a:p>
            <a:pPr marL="207646" indent="-207646">
              <a:lnSpc>
                <a:spcPct val="90000"/>
              </a:lnSpc>
              <a:spcBef>
                <a:spcPct val="50000"/>
              </a:spcBef>
            </a:pPr>
            <a:r>
              <a:rPr lang="en-US" sz="1920" b="1" dirty="0">
                <a:solidFill>
                  <a:schemeClr val="tx2">
                    <a:lumMod val="75000"/>
                    <a:lumOff val="25000"/>
                  </a:schemeClr>
                </a:solidFill>
              </a:rPr>
              <a:t>Benefits of using SROM: </a:t>
            </a:r>
          </a:p>
          <a:p>
            <a:pPr>
              <a:lnSpc>
                <a:spcPct val="90000"/>
              </a:lnSpc>
            </a:pPr>
            <a:r>
              <a:rPr lang="en-US" sz="1600" dirty="0">
                <a:solidFill>
                  <a:schemeClr val="tx2">
                    <a:lumMod val="75000"/>
                    <a:lumOff val="25000"/>
                  </a:schemeClr>
                </a:solidFill>
              </a:rPr>
              <a:t>Successfully demonstrated the capability of quantitatively characterizing symptoms of failure events not detectable by current solution without using any domain knowledge. </a:t>
            </a:r>
          </a:p>
        </p:txBody>
      </p:sp>
      <p:pic>
        <p:nvPicPr>
          <p:cNvPr id="15"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0281" b="24813"/>
          <a:stretch/>
        </p:blipFill>
        <p:spPr bwMode="auto">
          <a:xfrm>
            <a:off x="5433275" y="2062887"/>
            <a:ext cx="3820318" cy="14045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Rectangle 15"/>
          <p:cNvSpPr/>
          <p:nvPr/>
        </p:nvSpPr>
        <p:spPr>
          <a:xfrm>
            <a:off x="9666834" y="6011377"/>
            <a:ext cx="4379366" cy="1244636"/>
          </a:xfrm>
          <a:prstGeom prst="rect">
            <a:avLst/>
          </a:prstGeom>
        </p:spPr>
        <p:txBody>
          <a:bodyPr wrap="square">
            <a:spAutoFit/>
          </a:bodyPr>
          <a:lstStyle/>
          <a:p>
            <a:pPr marL="207646" indent="-207646">
              <a:lnSpc>
                <a:spcPct val="90000"/>
              </a:lnSpc>
              <a:spcBef>
                <a:spcPct val="50000"/>
              </a:spcBef>
            </a:pPr>
            <a:r>
              <a:rPr lang="en-US" sz="1920" b="1" dirty="0">
                <a:solidFill>
                  <a:schemeClr val="tx2">
                    <a:lumMod val="75000"/>
                    <a:lumOff val="25000"/>
                  </a:schemeClr>
                </a:solidFill>
              </a:rPr>
              <a:t>Benefits of using SROM: </a:t>
            </a:r>
          </a:p>
          <a:p>
            <a:pPr>
              <a:lnSpc>
                <a:spcPct val="90000"/>
              </a:lnSpc>
            </a:pPr>
            <a:r>
              <a:rPr lang="en-US" sz="1600" dirty="0">
                <a:solidFill>
                  <a:schemeClr val="tx2">
                    <a:lumMod val="75000"/>
                    <a:lumOff val="25000"/>
                  </a:schemeClr>
                </a:solidFill>
              </a:rPr>
              <a:t>Stochastic optimization approach found the set of optimal set points of the control variable that minimize energy consumption by 2-4% while maintaining product quality. </a:t>
            </a:r>
            <a:endParaRPr lang="en-US" sz="1600" dirty="0">
              <a:solidFill>
                <a:srgbClr val="FF0000"/>
              </a:solidFill>
            </a:endParaRPr>
          </a:p>
        </p:txBody>
      </p:sp>
      <p:pic>
        <p:nvPicPr>
          <p:cNvPr id="17" name="Picture 16"/>
          <p:cNvPicPr>
            <a:picLocks noChangeAspect="1"/>
          </p:cNvPicPr>
          <p:nvPr/>
        </p:nvPicPr>
        <p:blipFill rotWithShape="1">
          <a:blip r:embed="rId4"/>
          <a:srcRect t="15440" b="13392"/>
          <a:stretch/>
        </p:blipFill>
        <p:spPr>
          <a:xfrm>
            <a:off x="9964567" y="2048256"/>
            <a:ext cx="3860726" cy="1419149"/>
          </a:xfrm>
          <a:prstGeom prst="rect">
            <a:avLst/>
          </a:prstGeom>
        </p:spPr>
      </p:pic>
      <p:pic>
        <p:nvPicPr>
          <p:cNvPr id="18" name="Picture 7" descr="DataSilo_icon_bk"/>
          <p:cNvPicPr>
            <a:picLocks noChangeAspect="1" noChangeArrowheads="1"/>
          </p:cNvPicPr>
          <p:nvPr/>
        </p:nvPicPr>
        <p:blipFill>
          <a:blip r:embed="rId5" cstate="print">
            <a:lum bright="100000" contrast="100000"/>
            <a:extLst>
              <a:ext uri="{28A0092B-C50C-407E-A947-70E740481C1C}">
                <a14:useLocalDpi xmlns:a14="http://schemas.microsoft.com/office/drawing/2010/main" val="0"/>
              </a:ext>
            </a:extLst>
          </a:blip>
          <a:srcRect/>
          <a:stretch>
            <a:fillRect/>
          </a:stretch>
        </p:blipFill>
        <p:spPr bwMode="auto">
          <a:xfrm>
            <a:off x="1270406" y="1257267"/>
            <a:ext cx="473050" cy="510256"/>
          </a:xfrm>
          <a:prstGeom prst="rect">
            <a:avLst/>
          </a:prstGeom>
          <a:noFill/>
          <a:ln>
            <a:noFill/>
          </a:ln>
        </p:spPr>
      </p:pic>
      <p:sp>
        <p:nvSpPr>
          <p:cNvPr id="19" name="Rectangle 18"/>
          <p:cNvSpPr/>
          <p:nvPr/>
        </p:nvSpPr>
        <p:spPr bwMode="auto">
          <a:xfrm>
            <a:off x="1270406" y="1214321"/>
            <a:ext cx="3415229" cy="581522"/>
          </a:xfrm>
          <a:prstGeom prst="rect">
            <a:avLst/>
          </a:prstGeom>
          <a:noFill/>
          <a:ln w="9525" cap="flat" cmpd="sng" algn="ctr">
            <a:solidFill>
              <a:srgbClr val="00B0DA"/>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1463040">
              <a:lnSpc>
                <a:spcPct val="90000"/>
              </a:lnSpc>
            </a:pPr>
            <a:endParaRPr lang="en-US" sz="3200">
              <a:solidFill>
                <a:srgbClr val="191919"/>
              </a:solidFill>
              <a:latin typeface="HelvNeue Light for IBM" pitchFamily="34" charset="0"/>
            </a:endParaRPr>
          </a:p>
        </p:txBody>
      </p:sp>
      <p:sp>
        <p:nvSpPr>
          <p:cNvPr id="20" name="TextBox 19"/>
          <p:cNvSpPr txBox="1"/>
          <p:nvPr/>
        </p:nvSpPr>
        <p:spPr>
          <a:xfrm>
            <a:off x="1843433" y="1257268"/>
            <a:ext cx="2936930" cy="584775"/>
          </a:xfrm>
          <a:prstGeom prst="rect">
            <a:avLst/>
          </a:prstGeom>
          <a:noFill/>
        </p:spPr>
        <p:txBody>
          <a:bodyPr wrap="square" rtlCol="0">
            <a:spAutoFit/>
          </a:bodyPr>
          <a:lstStyle/>
          <a:p>
            <a:r>
              <a:rPr lang="en-US" sz="3200" dirty="0"/>
              <a:t>Delivers Faster</a:t>
            </a:r>
          </a:p>
        </p:txBody>
      </p:sp>
      <p:sp>
        <p:nvSpPr>
          <p:cNvPr id="21" name="Rectangle 20"/>
          <p:cNvSpPr/>
          <p:nvPr/>
        </p:nvSpPr>
        <p:spPr bwMode="auto">
          <a:xfrm>
            <a:off x="5554505" y="1214321"/>
            <a:ext cx="673000" cy="596152"/>
          </a:xfrm>
          <a:prstGeom prst="rect">
            <a:avLst/>
          </a:prstGeom>
          <a:solidFill>
            <a:srgbClr val="00B0DA"/>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1463040">
              <a:lnSpc>
                <a:spcPct val="90000"/>
              </a:lnSpc>
            </a:pPr>
            <a:endParaRPr lang="en-US" sz="3200">
              <a:solidFill>
                <a:srgbClr val="191919"/>
              </a:solidFill>
              <a:latin typeface="HelvNeue Light for IBM" pitchFamily="34" charset="0"/>
            </a:endParaRPr>
          </a:p>
        </p:txBody>
      </p:sp>
      <p:sp>
        <p:nvSpPr>
          <p:cNvPr id="22" name="Rectangle 21"/>
          <p:cNvSpPr/>
          <p:nvPr/>
        </p:nvSpPr>
        <p:spPr bwMode="auto">
          <a:xfrm>
            <a:off x="5654478" y="1214321"/>
            <a:ext cx="3415229" cy="581522"/>
          </a:xfrm>
          <a:prstGeom prst="rect">
            <a:avLst/>
          </a:prstGeom>
          <a:noFill/>
          <a:ln w="9525" cap="flat" cmpd="sng" algn="ctr">
            <a:solidFill>
              <a:srgbClr val="00B0DA"/>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1463040">
              <a:lnSpc>
                <a:spcPct val="90000"/>
              </a:lnSpc>
            </a:pPr>
            <a:endParaRPr lang="en-US" sz="3200">
              <a:solidFill>
                <a:srgbClr val="191919"/>
              </a:solidFill>
              <a:latin typeface="HelvNeue Light for IBM" pitchFamily="34" charset="0"/>
            </a:endParaRPr>
          </a:p>
        </p:txBody>
      </p:sp>
      <p:sp>
        <p:nvSpPr>
          <p:cNvPr id="23" name="TextBox 22"/>
          <p:cNvSpPr txBox="1"/>
          <p:nvPr/>
        </p:nvSpPr>
        <p:spPr>
          <a:xfrm>
            <a:off x="6227505" y="1257268"/>
            <a:ext cx="2936930" cy="584775"/>
          </a:xfrm>
          <a:prstGeom prst="rect">
            <a:avLst/>
          </a:prstGeom>
          <a:noFill/>
        </p:spPr>
        <p:txBody>
          <a:bodyPr wrap="square" rtlCol="0">
            <a:spAutoFit/>
          </a:bodyPr>
          <a:lstStyle/>
          <a:p>
            <a:r>
              <a:rPr lang="en-US" sz="3200" dirty="0"/>
              <a:t>Adapts Quickly</a:t>
            </a:r>
          </a:p>
        </p:txBody>
      </p:sp>
      <p:pic>
        <p:nvPicPr>
          <p:cNvPr id="24" name="Picture 27" descr="Energyefficientbulb_icon_bk"/>
          <p:cNvPicPr preferRelativeResize="0">
            <a:picLocks noChangeAspect="1" noChangeArrowheads="1"/>
          </p:cNvPicPr>
          <p:nvPr/>
        </p:nvPicPr>
        <p:blipFill>
          <a:blip r:embed="rId6" cstate="print">
            <a:lum bright="100000" contrast="100000"/>
            <a:extLst>
              <a:ext uri="{28A0092B-C50C-407E-A947-70E740481C1C}">
                <a14:useLocalDpi xmlns:a14="http://schemas.microsoft.com/office/drawing/2010/main" val="0"/>
              </a:ext>
            </a:extLst>
          </a:blip>
          <a:srcRect/>
          <a:stretch>
            <a:fillRect/>
          </a:stretch>
        </p:blipFill>
        <p:spPr bwMode="auto">
          <a:xfrm>
            <a:off x="5701653" y="1214320"/>
            <a:ext cx="333206" cy="607792"/>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bwMode="auto">
          <a:xfrm>
            <a:off x="10135602" y="1223522"/>
            <a:ext cx="673000" cy="596152"/>
          </a:xfrm>
          <a:prstGeom prst="rect">
            <a:avLst/>
          </a:prstGeom>
          <a:solidFill>
            <a:srgbClr val="00B0DA"/>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1463040">
              <a:lnSpc>
                <a:spcPct val="90000"/>
              </a:lnSpc>
            </a:pPr>
            <a:endParaRPr lang="en-US" sz="3200">
              <a:solidFill>
                <a:srgbClr val="191919"/>
              </a:solidFill>
              <a:latin typeface="HelvNeue Light for IBM" pitchFamily="34" charset="0"/>
            </a:endParaRPr>
          </a:p>
        </p:txBody>
      </p:sp>
      <p:sp>
        <p:nvSpPr>
          <p:cNvPr id="26" name="Rectangle 25"/>
          <p:cNvSpPr/>
          <p:nvPr/>
        </p:nvSpPr>
        <p:spPr bwMode="auto">
          <a:xfrm>
            <a:off x="10235576" y="1223522"/>
            <a:ext cx="3415229" cy="581522"/>
          </a:xfrm>
          <a:prstGeom prst="rect">
            <a:avLst/>
          </a:prstGeom>
          <a:noFill/>
          <a:ln w="9525" cap="flat" cmpd="sng" algn="ctr">
            <a:solidFill>
              <a:srgbClr val="00B0DA"/>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1463040">
              <a:lnSpc>
                <a:spcPct val="90000"/>
              </a:lnSpc>
            </a:pPr>
            <a:endParaRPr lang="en-US" sz="3200">
              <a:solidFill>
                <a:srgbClr val="191919"/>
              </a:solidFill>
              <a:latin typeface="HelvNeue Light for IBM" pitchFamily="34" charset="0"/>
            </a:endParaRPr>
          </a:p>
        </p:txBody>
      </p:sp>
      <p:sp>
        <p:nvSpPr>
          <p:cNvPr id="27" name="TextBox 26"/>
          <p:cNvSpPr txBox="1"/>
          <p:nvPr/>
        </p:nvSpPr>
        <p:spPr>
          <a:xfrm>
            <a:off x="10808602" y="1266470"/>
            <a:ext cx="3137256" cy="584775"/>
          </a:xfrm>
          <a:prstGeom prst="rect">
            <a:avLst/>
          </a:prstGeom>
          <a:noFill/>
        </p:spPr>
        <p:txBody>
          <a:bodyPr wrap="square" rtlCol="0">
            <a:spAutoFit/>
          </a:bodyPr>
          <a:lstStyle/>
          <a:p>
            <a:r>
              <a:rPr lang="en-US" sz="3200" dirty="0"/>
              <a:t>Keeps Improving</a:t>
            </a:r>
          </a:p>
        </p:txBody>
      </p:sp>
      <p:pic>
        <p:nvPicPr>
          <p:cNvPr id="28" name="Picture 28" descr="Power_icon_bk"/>
          <p:cNvPicPr preferRelativeResize="0">
            <a:picLocks noChangeAspect="1" noChangeArrowheads="1"/>
          </p:cNvPicPr>
          <p:nvPr/>
        </p:nvPicPr>
        <p:blipFill>
          <a:blip r:embed="rId7" cstate="print">
            <a:lum bright="100000" contrast="100000"/>
            <a:extLst>
              <a:ext uri="{28A0092B-C50C-407E-A947-70E740481C1C}">
                <a14:useLocalDpi xmlns:a14="http://schemas.microsoft.com/office/drawing/2010/main" val="0"/>
              </a:ext>
            </a:extLst>
          </a:blip>
          <a:srcRect/>
          <a:stretch>
            <a:fillRect/>
          </a:stretch>
        </p:blipFill>
        <p:spPr bwMode="auto">
          <a:xfrm>
            <a:off x="10196687" y="1232107"/>
            <a:ext cx="588243" cy="603562"/>
          </a:xfrm>
          <a:prstGeom prst="rect">
            <a:avLst/>
          </a:prstGeom>
          <a:noFill/>
          <a:extLst>
            <a:ext uri="{909E8E84-426E-40DD-AFC4-6F175D3DCCD1}">
              <a14:hiddenFill xmlns:a14="http://schemas.microsoft.com/office/drawing/2010/main">
                <a:solidFill>
                  <a:srgbClr val="FFFFFF"/>
                </a:solidFill>
              </a14:hiddenFill>
            </a:ext>
          </a:extLst>
        </p:spPr>
      </p:pic>
      <p:sp>
        <p:nvSpPr>
          <p:cNvPr id="29" name="Slide Number Placeholder 3"/>
          <p:cNvSpPr txBox="1">
            <a:spLocks/>
          </p:cNvSpPr>
          <p:nvPr/>
        </p:nvSpPr>
        <p:spPr bwMode="auto">
          <a:xfrm>
            <a:off x="11115352" y="7952998"/>
            <a:ext cx="3413760" cy="27660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US"/>
            </a:defPPr>
            <a:lvl1pPr algn="r" rtl="0" eaLnBrk="0" fontAlgn="base" hangingPunct="0">
              <a:spcBef>
                <a:spcPct val="0"/>
              </a:spcBef>
              <a:spcAft>
                <a:spcPct val="0"/>
              </a:spcAft>
              <a:defRPr sz="900" kern="1200">
                <a:solidFill>
                  <a:srgbClr val="004266"/>
                </a:solidFill>
                <a:latin typeface="Arial" pitchFamily="34" charset="0"/>
                <a:ea typeface="ヒラギノ角ゴ Pro W3" charset="-128"/>
                <a:cs typeface="+mn-cs"/>
              </a:defRPr>
            </a:lvl1pPr>
            <a:lvl2pPr marL="457200" algn="l" rtl="0" fontAlgn="base">
              <a:spcBef>
                <a:spcPct val="0"/>
              </a:spcBef>
              <a:spcAft>
                <a:spcPct val="0"/>
              </a:spcAft>
              <a:defRPr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ern="1200">
                <a:solidFill>
                  <a:schemeClr val="tx1"/>
                </a:solidFill>
                <a:latin typeface="Arial" pitchFamily="34" charset="0"/>
                <a:ea typeface="ヒラギノ角ゴ Pro W3" charset="-128"/>
                <a:cs typeface="+mn-cs"/>
              </a:defRPr>
            </a:lvl5pPr>
            <a:lvl6pPr marL="2286000" algn="l" defTabSz="914400" rtl="0" eaLnBrk="1" latinLnBrk="0" hangingPunct="1">
              <a:defRPr kern="1200">
                <a:solidFill>
                  <a:schemeClr val="tx1"/>
                </a:solidFill>
                <a:latin typeface="Arial" pitchFamily="34" charset="0"/>
                <a:ea typeface="ヒラギノ角ゴ Pro W3" charset="-128"/>
                <a:cs typeface="+mn-cs"/>
              </a:defRPr>
            </a:lvl6pPr>
            <a:lvl7pPr marL="2743200" algn="l" defTabSz="914400" rtl="0" eaLnBrk="1" latinLnBrk="0" hangingPunct="1">
              <a:defRPr kern="1200">
                <a:solidFill>
                  <a:schemeClr val="tx1"/>
                </a:solidFill>
                <a:latin typeface="Arial" pitchFamily="34" charset="0"/>
                <a:ea typeface="ヒラギノ角ゴ Pro W3" charset="-128"/>
                <a:cs typeface="+mn-cs"/>
              </a:defRPr>
            </a:lvl7pPr>
            <a:lvl8pPr marL="3200400" algn="l" defTabSz="914400" rtl="0" eaLnBrk="1" latinLnBrk="0" hangingPunct="1">
              <a:defRPr kern="1200">
                <a:solidFill>
                  <a:schemeClr val="tx1"/>
                </a:solidFill>
                <a:latin typeface="Arial" pitchFamily="34" charset="0"/>
                <a:ea typeface="ヒラギノ角ゴ Pro W3" charset="-128"/>
                <a:cs typeface="+mn-cs"/>
              </a:defRPr>
            </a:lvl8pPr>
            <a:lvl9pPr marL="3657600" algn="l" defTabSz="914400" rtl="0" eaLnBrk="1" latinLnBrk="0" hangingPunct="1">
              <a:defRPr kern="1200">
                <a:solidFill>
                  <a:schemeClr val="tx1"/>
                </a:solidFill>
                <a:latin typeface="Arial" pitchFamily="34" charset="0"/>
                <a:ea typeface="ヒラギノ角ゴ Pro W3" charset="-128"/>
                <a:cs typeface="+mn-cs"/>
              </a:defRPr>
            </a:lvl9pPr>
          </a:lstStyle>
          <a:p>
            <a:r>
              <a:rPr lang="en-US" sz="1440" dirty="0"/>
              <a:t>IBM Confidential   |   Page </a:t>
            </a:r>
            <a:fld id="{2B985F63-BCE5-9E4A-B475-D314D9CE7283}" type="slidenum">
              <a:rPr lang="en-US" sz="1440" smtClean="0"/>
              <a:t>26</a:t>
            </a:fld>
            <a:endParaRPr lang="en-US" sz="1440" dirty="0"/>
          </a:p>
        </p:txBody>
      </p:sp>
    </p:spTree>
    <p:extLst>
      <p:ext uri="{BB962C8B-B14F-4D97-AF65-F5344CB8AC3E}">
        <p14:creationId xmlns:p14="http://schemas.microsoft.com/office/powerpoint/2010/main" val="230385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1863092" y="326724"/>
            <a:ext cx="13628370" cy="510539"/>
          </a:xfrm>
          <a:noFill/>
          <a:ln w="9525">
            <a:noFill/>
            <a:miter lim="800000"/>
            <a:headEnd/>
            <a:tailEnd/>
          </a:ln>
          <a:effectLst/>
        </p:spPr>
        <p:txBody>
          <a:bodyPr vert="horz" wrap="square" lIns="0" tIns="0" rIns="0" bIns="0" numCol="1" anchor="ctr" anchorCtr="0" compatLnSpc="1">
            <a:prstTxWarp prst="textNoShape">
              <a:avLst/>
            </a:prstTxWarp>
          </a:bodyPr>
          <a:lstStyle/>
          <a:p>
            <a:r>
              <a:rPr lang="en-US" altLang="en-US" sz="2880" dirty="0"/>
              <a:t>Solving real problems:    Examples of recent client projects</a:t>
            </a:r>
          </a:p>
        </p:txBody>
      </p:sp>
      <p:pic>
        <p:nvPicPr>
          <p:cNvPr id="3481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191" y="1626613"/>
            <a:ext cx="4469130" cy="26384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 name="TextBox 27"/>
          <p:cNvSpPr txBox="1"/>
          <p:nvPr/>
        </p:nvSpPr>
        <p:spPr>
          <a:xfrm>
            <a:off x="403860" y="3163950"/>
            <a:ext cx="4305301" cy="978729"/>
          </a:xfrm>
          <a:prstGeom prst="rect">
            <a:avLst/>
          </a:prstGeom>
          <a:solidFill>
            <a:schemeClr val="bg2">
              <a:lumMod val="50000"/>
              <a:alpha val="70000"/>
            </a:schemeClr>
          </a:solidFill>
        </p:spPr>
        <p:txBody>
          <a:bodyPr>
            <a:spAutoFit/>
          </a:bodyPr>
          <a:lstStyle/>
          <a:p>
            <a:pPr eaLnBrk="1" hangingPunct="1">
              <a:defRPr/>
            </a:pPr>
            <a:r>
              <a:rPr lang="en-US" sz="1920" dirty="0">
                <a:solidFill>
                  <a:srgbClr val="FFFFFF"/>
                </a:solidFill>
                <a:latin typeface="+mn-lt"/>
              </a:rPr>
              <a:t>Predict anomalies in Aluminum smelter pots that cause energy efficiency degradations</a:t>
            </a:r>
          </a:p>
        </p:txBody>
      </p:sp>
      <p:grpSp>
        <p:nvGrpSpPr>
          <p:cNvPr id="34821" name="Group 4"/>
          <p:cNvGrpSpPr>
            <a:grpSpLocks/>
          </p:cNvGrpSpPr>
          <p:nvPr/>
        </p:nvGrpSpPr>
        <p:grpSpPr bwMode="auto">
          <a:xfrm>
            <a:off x="5330192" y="1626615"/>
            <a:ext cx="4251963" cy="2651760"/>
            <a:chOff x="8326967" y="4238830"/>
            <a:chExt cx="3543302" cy="2209800"/>
          </a:xfrm>
        </p:grpSpPr>
        <p:pic>
          <p:nvPicPr>
            <p:cNvPr id="3483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6967" y="4238830"/>
              <a:ext cx="354330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2" name="TextBox 31"/>
            <p:cNvSpPr txBox="1"/>
            <p:nvPr/>
          </p:nvSpPr>
          <p:spPr>
            <a:xfrm>
              <a:off x="8344430" y="5594555"/>
              <a:ext cx="3525839" cy="569387"/>
            </a:xfrm>
            <a:prstGeom prst="rect">
              <a:avLst/>
            </a:prstGeom>
            <a:solidFill>
              <a:schemeClr val="bg2">
                <a:lumMod val="50000"/>
                <a:alpha val="70000"/>
              </a:schemeClr>
            </a:solidFill>
          </p:spPr>
          <p:txBody>
            <a:bodyPr>
              <a:spAutoFit/>
            </a:bodyPr>
            <a:lstStyle/>
            <a:p>
              <a:pPr eaLnBrk="1" hangingPunct="1">
                <a:defRPr/>
              </a:pPr>
              <a:r>
                <a:rPr lang="en-US" sz="1920" dirty="0">
                  <a:solidFill>
                    <a:srgbClr val="FFFFFF"/>
                  </a:solidFill>
                  <a:latin typeface="+mn-lt"/>
                </a:rPr>
                <a:t>Being used to identify optimal operation condition of cement grinding process</a:t>
              </a:r>
            </a:p>
          </p:txBody>
        </p:sp>
      </p:grpSp>
      <p:pic>
        <p:nvPicPr>
          <p:cNvPr id="348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331" y="4646039"/>
            <a:ext cx="4467224" cy="2533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8" name="TextBox 37"/>
          <p:cNvSpPr txBox="1"/>
          <p:nvPr/>
        </p:nvSpPr>
        <p:spPr>
          <a:xfrm>
            <a:off x="386715" y="6150990"/>
            <a:ext cx="4402456" cy="978729"/>
          </a:xfrm>
          <a:prstGeom prst="rect">
            <a:avLst/>
          </a:prstGeom>
          <a:solidFill>
            <a:schemeClr val="bg2">
              <a:lumMod val="50000"/>
              <a:alpha val="70000"/>
            </a:schemeClr>
          </a:solidFill>
        </p:spPr>
        <p:txBody>
          <a:bodyPr>
            <a:spAutoFit/>
          </a:bodyPr>
          <a:lstStyle/>
          <a:p>
            <a:pPr eaLnBrk="1" hangingPunct="1">
              <a:defRPr/>
            </a:pPr>
            <a:r>
              <a:rPr lang="en-US" sz="1920" dirty="0">
                <a:solidFill>
                  <a:srgbClr val="FFFFFF"/>
                </a:solidFill>
                <a:latin typeface="+mn-lt"/>
              </a:rPr>
              <a:t>Successfully identified an indication of a critical failure in apron feeders of their mining equipment</a:t>
            </a:r>
          </a:p>
        </p:txBody>
      </p:sp>
      <p:grpSp>
        <p:nvGrpSpPr>
          <p:cNvPr id="34824" name="Group 3"/>
          <p:cNvGrpSpPr>
            <a:grpSpLocks/>
          </p:cNvGrpSpPr>
          <p:nvPr/>
        </p:nvGrpSpPr>
        <p:grpSpPr bwMode="auto">
          <a:xfrm>
            <a:off x="5404484" y="4646038"/>
            <a:ext cx="4177666" cy="2533649"/>
            <a:chOff x="8390467" y="1865519"/>
            <a:chExt cx="3481542" cy="2214680"/>
          </a:xfrm>
        </p:grpSpPr>
        <p:pic>
          <p:nvPicPr>
            <p:cNvPr id="16" name="Picture 24"/>
            <p:cNvPicPr>
              <a:picLocks noChangeAspect="1" noChangeArrowheads="1"/>
            </p:cNvPicPr>
            <p:nvPr/>
          </p:nvPicPr>
          <p:blipFill>
            <a:blip r:embed="rId6"/>
            <a:srcRect/>
            <a:stretch>
              <a:fillRect/>
            </a:stretch>
          </p:blipFill>
          <p:spPr bwMode="auto">
            <a:xfrm>
              <a:off x="8390467" y="1865519"/>
              <a:ext cx="3481542" cy="221468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4830" name="TextBox 34"/>
            <p:cNvSpPr txBox="1">
              <a:spLocks noChangeArrowheads="1"/>
            </p:cNvSpPr>
            <p:nvPr/>
          </p:nvSpPr>
          <p:spPr bwMode="auto">
            <a:xfrm>
              <a:off x="8390467" y="3214470"/>
              <a:ext cx="3479801" cy="855514"/>
            </a:xfrm>
            <a:prstGeom prst="rect">
              <a:avLst/>
            </a:prstGeom>
            <a:solidFill>
              <a:schemeClr val="bg2">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fontAlgn="base">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fontAlgn="base">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fontAlgn="base">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fontAlgn="base">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920">
                  <a:solidFill>
                    <a:srgbClr val="FFFFFF"/>
                  </a:solidFill>
                </a:rPr>
                <a:t>Improve throughput in semiconductor fabs using virtual metrology</a:t>
              </a:r>
            </a:p>
          </p:txBody>
        </p:sp>
      </p:grpSp>
      <p:pic>
        <p:nvPicPr>
          <p:cNvPr id="34825"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34600" y="4646039"/>
            <a:ext cx="4175760" cy="25088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Box 22"/>
          <p:cNvSpPr txBox="1"/>
          <p:nvPr/>
        </p:nvSpPr>
        <p:spPr>
          <a:xfrm>
            <a:off x="10134600" y="6385303"/>
            <a:ext cx="4175760" cy="683264"/>
          </a:xfrm>
          <a:prstGeom prst="rect">
            <a:avLst/>
          </a:prstGeom>
          <a:solidFill>
            <a:schemeClr val="bg2">
              <a:lumMod val="50000"/>
              <a:alpha val="70000"/>
            </a:schemeClr>
          </a:solidFill>
        </p:spPr>
        <p:txBody>
          <a:bodyPr>
            <a:spAutoFit/>
          </a:bodyPr>
          <a:lstStyle/>
          <a:p>
            <a:pPr eaLnBrk="1" hangingPunct="1">
              <a:defRPr/>
            </a:pPr>
            <a:r>
              <a:rPr lang="en-US" sz="1920" dirty="0">
                <a:solidFill>
                  <a:srgbClr val="FFFFFF"/>
                </a:solidFill>
                <a:latin typeface="+mn-lt"/>
              </a:rPr>
              <a:t>Provided an anomaly detection system for vessel engines</a:t>
            </a:r>
          </a:p>
        </p:txBody>
      </p:sp>
      <p:pic>
        <p:nvPicPr>
          <p:cNvPr id="34827" name="Picture 17" descr="http://monobuoynigltd.com/images/const5.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71733" y="1638043"/>
            <a:ext cx="4259581" cy="2585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p:cNvSpPr txBox="1"/>
          <p:nvPr/>
        </p:nvSpPr>
        <p:spPr>
          <a:xfrm>
            <a:off x="10066020" y="3253484"/>
            <a:ext cx="4244341" cy="978729"/>
          </a:xfrm>
          <a:prstGeom prst="rect">
            <a:avLst/>
          </a:prstGeom>
          <a:solidFill>
            <a:schemeClr val="bg2">
              <a:lumMod val="50000"/>
              <a:alpha val="70000"/>
            </a:schemeClr>
          </a:solidFill>
        </p:spPr>
        <p:txBody>
          <a:bodyPr>
            <a:spAutoFit/>
          </a:bodyPr>
          <a:lstStyle/>
          <a:p>
            <a:pPr eaLnBrk="1" hangingPunct="1">
              <a:defRPr/>
            </a:pPr>
            <a:r>
              <a:rPr lang="en-US" sz="1920" dirty="0">
                <a:solidFill>
                  <a:srgbClr val="FFFFFF"/>
                </a:solidFill>
                <a:latin typeface="+mn-lt"/>
              </a:rPr>
              <a:t>Provide early headlights on project health for large engineering construction projects</a:t>
            </a:r>
          </a:p>
        </p:txBody>
      </p:sp>
      <p:sp>
        <p:nvSpPr>
          <p:cNvPr id="18" name="Slide Number Placeholder 3"/>
          <p:cNvSpPr txBox="1">
            <a:spLocks/>
          </p:cNvSpPr>
          <p:nvPr/>
        </p:nvSpPr>
        <p:spPr bwMode="auto">
          <a:xfrm>
            <a:off x="11115352" y="7952998"/>
            <a:ext cx="3413760" cy="27660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US"/>
            </a:defPPr>
            <a:lvl1pPr algn="r" rtl="0" eaLnBrk="0" fontAlgn="base" hangingPunct="0">
              <a:spcBef>
                <a:spcPct val="0"/>
              </a:spcBef>
              <a:spcAft>
                <a:spcPct val="0"/>
              </a:spcAft>
              <a:defRPr sz="900" kern="1200">
                <a:solidFill>
                  <a:srgbClr val="004266"/>
                </a:solidFill>
                <a:latin typeface="Arial" pitchFamily="34" charset="0"/>
                <a:ea typeface="ヒラギノ角ゴ Pro W3" charset="-128"/>
                <a:cs typeface="+mn-cs"/>
              </a:defRPr>
            </a:lvl1pPr>
            <a:lvl2pPr marL="457200" algn="l" rtl="0" fontAlgn="base">
              <a:spcBef>
                <a:spcPct val="0"/>
              </a:spcBef>
              <a:spcAft>
                <a:spcPct val="0"/>
              </a:spcAft>
              <a:defRPr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ern="1200">
                <a:solidFill>
                  <a:schemeClr val="tx1"/>
                </a:solidFill>
                <a:latin typeface="Arial" pitchFamily="34" charset="0"/>
                <a:ea typeface="ヒラギノ角ゴ Pro W3" charset="-128"/>
                <a:cs typeface="+mn-cs"/>
              </a:defRPr>
            </a:lvl5pPr>
            <a:lvl6pPr marL="2286000" algn="l" defTabSz="914400" rtl="0" eaLnBrk="1" latinLnBrk="0" hangingPunct="1">
              <a:defRPr kern="1200">
                <a:solidFill>
                  <a:schemeClr val="tx1"/>
                </a:solidFill>
                <a:latin typeface="Arial" pitchFamily="34" charset="0"/>
                <a:ea typeface="ヒラギノ角ゴ Pro W3" charset="-128"/>
                <a:cs typeface="+mn-cs"/>
              </a:defRPr>
            </a:lvl6pPr>
            <a:lvl7pPr marL="2743200" algn="l" defTabSz="914400" rtl="0" eaLnBrk="1" latinLnBrk="0" hangingPunct="1">
              <a:defRPr kern="1200">
                <a:solidFill>
                  <a:schemeClr val="tx1"/>
                </a:solidFill>
                <a:latin typeface="Arial" pitchFamily="34" charset="0"/>
                <a:ea typeface="ヒラギノ角ゴ Pro W3" charset="-128"/>
                <a:cs typeface="+mn-cs"/>
              </a:defRPr>
            </a:lvl7pPr>
            <a:lvl8pPr marL="3200400" algn="l" defTabSz="914400" rtl="0" eaLnBrk="1" latinLnBrk="0" hangingPunct="1">
              <a:defRPr kern="1200">
                <a:solidFill>
                  <a:schemeClr val="tx1"/>
                </a:solidFill>
                <a:latin typeface="Arial" pitchFamily="34" charset="0"/>
                <a:ea typeface="ヒラギノ角ゴ Pro W3" charset="-128"/>
                <a:cs typeface="+mn-cs"/>
              </a:defRPr>
            </a:lvl8pPr>
            <a:lvl9pPr marL="3657600" algn="l" defTabSz="914400" rtl="0" eaLnBrk="1" latinLnBrk="0" hangingPunct="1">
              <a:defRPr kern="1200">
                <a:solidFill>
                  <a:schemeClr val="tx1"/>
                </a:solidFill>
                <a:latin typeface="Arial" pitchFamily="34" charset="0"/>
                <a:ea typeface="ヒラギノ角ゴ Pro W3" charset="-128"/>
                <a:cs typeface="+mn-cs"/>
              </a:defRPr>
            </a:lvl9pPr>
          </a:lstStyle>
          <a:p>
            <a:r>
              <a:rPr lang="en-US" sz="1440" dirty="0"/>
              <a:t>IBM Confidential   |   Page </a:t>
            </a:r>
            <a:fld id="{C8273B07-217B-2848-99C8-56040C76F8BC}" type="slidenum">
              <a:rPr lang="en-US" sz="1440" smtClean="0"/>
              <a:t>27</a:t>
            </a:fld>
            <a:endParaRPr lang="en-US" sz="1440" dirty="0"/>
          </a:p>
        </p:txBody>
      </p:sp>
    </p:spTree>
    <p:extLst>
      <p:ext uri="{BB962C8B-B14F-4D97-AF65-F5344CB8AC3E}">
        <p14:creationId xmlns:p14="http://schemas.microsoft.com/office/powerpoint/2010/main" val="955469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SROM Analytics Pipeline</a:t>
            </a:r>
          </a:p>
        </p:txBody>
      </p:sp>
      <p:graphicFrame>
        <p:nvGraphicFramePr>
          <p:cNvPr id="5" name="Content Placeholder 6"/>
          <p:cNvGraphicFramePr>
            <a:graphicFrameLocks noGrp="1"/>
          </p:cNvGraphicFramePr>
          <p:nvPr>
            <p:ph idx="1"/>
            <p:extLst>
              <p:ext uri="{D42A27DB-BD31-4B8C-83A1-F6EECF244321}">
                <p14:modId xmlns:p14="http://schemas.microsoft.com/office/powerpoint/2010/main" val="449623252"/>
              </p:ext>
            </p:extLst>
          </p:nvPr>
        </p:nvGraphicFramePr>
        <p:xfrm>
          <a:off x="522887" y="2333893"/>
          <a:ext cx="10987555" cy="4737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1"/>
          <p:cNvSpPr>
            <a:spLocks noChangeArrowheads="1"/>
          </p:cNvSpPr>
          <p:nvPr/>
        </p:nvSpPr>
        <p:spPr bwMode="auto">
          <a:xfrm>
            <a:off x="236222" y="6275071"/>
            <a:ext cx="2581275" cy="1476376"/>
          </a:xfrm>
          <a:prstGeom prst="rect">
            <a:avLst/>
          </a:prstGeom>
          <a:solidFill>
            <a:schemeClr val="bg1">
              <a:lumMod val="85000"/>
            </a:schemeClr>
          </a:solidFill>
          <a:ln w="9525" algn="ctr">
            <a:noFill/>
            <a:round/>
            <a:headEnd/>
            <a:tailEnd/>
          </a:ln>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342893" indent="-342893">
              <a:buClr>
                <a:srgbClr val="000000"/>
              </a:buClr>
              <a:buFont typeface="Arial" panose="020B0604020202020204" pitchFamily="34" charset="0"/>
              <a:buChar char="•"/>
              <a:defRPr/>
            </a:pPr>
            <a:r>
              <a:rPr lang="en-US" altLang="en-US" sz="1680" dirty="0">
                <a:solidFill>
                  <a:srgbClr val="000000"/>
                </a:solidFill>
              </a:rPr>
              <a:t>Domain Ontology</a:t>
            </a:r>
          </a:p>
          <a:p>
            <a:pPr marL="342893" indent="-342893">
              <a:buClr>
                <a:srgbClr val="000000"/>
              </a:buClr>
              <a:buFont typeface="Arial" panose="020B0604020202020204" pitchFamily="34" charset="0"/>
              <a:buChar char="•"/>
              <a:defRPr/>
            </a:pPr>
            <a:r>
              <a:rPr lang="en-US" altLang="en-US" sz="1680" dirty="0">
                <a:solidFill>
                  <a:srgbClr val="000000"/>
                </a:solidFill>
              </a:rPr>
              <a:t>Semantic Models</a:t>
            </a:r>
          </a:p>
          <a:p>
            <a:pPr marL="342893" indent="-342893">
              <a:buClr>
                <a:srgbClr val="000000"/>
              </a:buClr>
              <a:buFont typeface="Arial" panose="020B0604020202020204" pitchFamily="34" charset="0"/>
              <a:buChar char="•"/>
              <a:defRPr/>
            </a:pPr>
            <a:r>
              <a:rPr lang="en-US" altLang="en-US" sz="1680" dirty="0">
                <a:solidFill>
                  <a:srgbClr val="000000"/>
                </a:solidFill>
              </a:rPr>
              <a:t>Feature extractio</a:t>
            </a:r>
            <a:r>
              <a:rPr lang="en-US" altLang="en-US" sz="1680" dirty="0">
                <a:solidFill>
                  <a:prstClr val="black"/>
                </a:solidFill>
              </a:rPr>
              <a:t>n libraries</a:t>
            </a:r>
          </a:p>
          <a:p>
            <a:pPr marL="342893" indent="-342893">
              <a:buClr>
                <a:srgbClr val="000000"/>
              </a:buClr>
              <a:buFont typeface="Arial" panose="020B0604020202020204" pitchFamily="34" charset="0"/>
              <a:buChar char="•"/>
              <a:defRPr/>
            </a:pPr>
            <a:endParaRPr lang="en-US" altLang="en-US" sz="1680" dirty="0">
              <a:solidFill>
                <a:prstClr val="black"/>
              </a:solidFill>
            </a:endParaRPr>
          </a:p>
        </p:txBody>
      </p:sp>
      <p:sp>
        <p:nvSpPr>
          <p:cNvPr id="7" name="Rectangle 1"/>
          <p:cNvSpPr>
            <a:spLocks noChangeArrowheads="1"/>
          </p:cNvSpPr>
          <p:nvPr/>
        </p:nvSpPr>
        <p:spPr bwMode="auto">
          <a:xfrm>
            <a:off x="3179446" y="6280787"/>
            <a:ext cx="2579370" cy="1878330"/>
          </a:xfrm>
          <a:prstGeom prst="rect">
            <a:avLst/>
          </a:prstGeom>
          <a:solidFill>
            <a:schemeClr val="bg1">
              <a:lumMod val="85000"/>
            </a:schemeClr>
          </a:solidFill>
          <a:ln w="9525" algn="ctr">
            <a:noFill/>
            <a:round/>
            <a:headEnd/>
            <a:tailEnd/>
          </a:ln>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342893" indent="-342893">
              <a:buClr>
                <a:srgbClr val="000000"/>
              </a:buClr>
              <a:buFont typeface="Arial" panose="020B0604020202020204" pitchFamily="34" charset="0"/>
              <a:buChar char="•"/>
              <a:defRPr/>
            </a:pPr>
            <a:r>
              <a:rPr lang="en-US" altLang="en-US" sz="1680" dirty="0">
                <a:solidFill>
                  <a:prstClr val="black"/>
                </a:solidFill>
              </a:rPr>
              <a:t>State of the art algorithms – from R, </a:t>
            </a:r>
            <a:r>
              <a:rPr lang="en-US" altLang="en-US" sz="1680" dirty="0" err="1">
                <a:solidFill>
                  <a:prstClr val="black"/>
                </a:solidFill>
              </a:rPr>
              <a:t>Scikit</a:t>
            </a:r>
            <a:r>
              <a:rPr lang="en-US" altLang="en-US" sz="1680" dirty="0">
                <a:solidFill>
                  <a:prstClr val="black"/>
                </a:solidFill>
              </a:rPr>
              <a:t> Learn, Spark ML</a:t>
            </a:r>
          </a:p>
          <a:p>
            <a:pPr marL="342893" indent="-342893">
              <a:buClr>
                <a:srgbClr val="000000"/>
              </a:buClr>
              <a:buFont typeface="Arial" panose="020B0604020202020204" pitchFamily="34" charset="0"/>
              <a:buChar char="•"/>
              <a:defRPr/>
            </a:pPr>
            <a:r>
              <a:rPr lang="en-US" altLang="en-US" sz="1680" dirty="0">
                <a:solidFill>
                  <a:srgbClr val="000000"/>
                </a:solidFill>
              </a:rPr>
              <a:t>Novel algorithms from IBM Research</a:t>
            </a:r>
          </a:p>
          <a:p>
            <a:pPr marL="342893" indent="-342893">
              <a:buClr>
                <a:srgbClr val="000000"/>
              </a:buClr>
              <a:buFont typeface="Arial" panose="020B0604020202020204" pitchFamily="34" charset="0"/>
              <a:buChar char="•"/>
              <a:defRPr/>
            </a:pPr>
            <a:endParaRPr lang="en-US" altLang="en-US" sz="1680" dirty="0">
              <a:solidFill>
                <a:prstClr val="black"/>
              </a:solidFill>
            </a:endParaRPr>
          </a:p>
        </p:txBody>
      </p:sp>
      <p:sp>
        <p:nvSpPr>
          <p:cNvPr id="8" name="Rectangle 1"/>
          <p:cNvSpPr>
            <a:spLocks noChangeArrowheads="1"/>
          </p:cNvSpPr>
          <p:nvPr/>
        </p:nvSpPr>
        <p:spPr bwMode="auto">
          <a:xfrm>
            <a:off x="236222" y="1463043"/>
            <a:ext cx="2581275" cy="1636395"/>
          </a:xfrm>
          <a:prstGeom prst="rect">
            <a:avLst/>
          </a:prstGeom>
          <a:solidFill>
            <a:schemeClr val="bg1">
              <a:lumMod val="85000"/>
            </a:schemeClr>
          </a:solidFill>
          <a:ln w="9525" algn="ctr">
            <a:noFill/>
            <a:round/>
            <a:headEnd/>
            <a:tailEnd/>
          </a:ln>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342893" indent="-342893">
              <a:buClr>
                <a:srgbClr val="000000"/>
              </a:buClr>
              <a:buFont typeface="Arial" panose="020B0604020202020204" pitchFamily="34" charset="0"/>
              <a:buChar char="•"/>
              <a:defRPr/>
            </a:pPr>
            <a:r>
              <a:rPr lang="en-US" altLang="en-US" sz="1680" dirty="0">
                <a:solidFill>
                  <a:srgbClr val="000000"/>
                </a:solidFill>
              </a:rPr>
              <a:t>Data visualization tools</a:t>
            </a:r>
          </a:p>
          <a:p>
            <a:pPr marL="342893" indent="-342893">
              <a:buClr>
                <a:srgbClr val="000000"/>
              </a:buClr>
              <a:buFont typeface="Arial" panose="020B0604020202020204" pitchFamily="34" charset="0"/>
              <a:buChar char="•"/>
              <a:defRPr/>
            </a:pPr>
            <a:r>
              <a:rPr lang="en-US" altLang="en-US" sz="1680" dirty="0">
                <a:solidFill>
                  <a:srgbClr val="000000"/>
                </a:solidFill>
              </a:rPr>
              <a:t>Data ingestion from file system, RDBMS, HDFS, NoSQL databases</a:t>
            </a:r>
          </a:p>
          <a:p>
            <a:pPr marL="342893" indent="-342893">
              <a:buClr>
                <a:srgbClr val="000000"/>
              </a:buClr>
              <a:buFont typeface="Arial" panose="020B0604020202020204" pitchFamily="34" charset="0"/>
              <a:buChar char="•"/>
              <a:defRPr/>
            </a:pPr>
            <a:endParaRPr lang="en-US" altLang="en-US" sz="1680" dirty="0">
              <a:solidFill>
                <a:prstClr val="black"/>
              </a:solidFill>
            </a:endParaRPr>
          </a:p>
        </p:txBody>
      </p:sp>
      <p:sp>
        <p:nvSpPr>
          <p:cNvPr id="9" name="Rectangle 1"/>
          <p:cNvSpPr>
            <a:spLocks noChangeArrowheads="1"/>
          </p:cNvSpPr>
          <p:nvPr/>
        </p:nvSpPr>
        <p:spPr bwMode="auto">
          <a:xfrm>
            <a:off x="3000376" y="1463043"/>
            <a:ext cx="2470784" cy="1636395"/>
          </a:xfrm>
          <a:prstGeom prst="rect">
            <a:avLst/>
          </a:prstGeom>
          <a:solidFill>
            <a:schemeClr val="bg1">
              <a:lumMod val="85000"/>
            </a:schemeClr>
          </a:solidFill>
          <a:ln w="9525" algn="ctr">
            <a:noFill/>
            <a:round/>
            <a:headEnd/>
            <a:tailEnd/>
          </a:ln>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342893" indent="-342893">
              <a:buClr>
                <a:srgbClr val="000000"/>
              </a:buClr>
              <a:buFont typeface="Arial" panose="020B0604020202020204" pitchFamily="34" charset="0"/>
              <a:buChar char="•"/>
              <a:defRPr/>
            </a:pPr>
            <a:r>
              <a:rPr lang="en-US" altLang="en-US" sz="1680" dirty="0">
                <a:solidFill>
                  <a:prstClr val="black"/>
                </a:solidFill>
              </a:rPr>
              <a:t>Model results visualization tools</a:t>
            </a:r>
          </a:p>
          <a:p>
            <a:pPr marL="342893" indent="-342893">
              <a:buClr>
                <a:srgbClr val="000000"/>
              </a:buClr>
              <a:buFont typeface="Arial" panose="020B0604020202020204" pitchFamily="34" charset="0"/>
              <a:buChar char="•"/>
              <a:defRPr/>
            </a:pPr>
            <a:r>
              <a:rPr lang="en-US" altLang="en-US" sz="1680" dirty="0">
                <a:solidFill>
                  <a:srgbClr val="000000"/>
                </a:solidFill>
              </a:rPr>
              <a:t>Framework for model &amp; feature selection</a:t>
            </a:r>
          </a:p>
          <a:p>
            <a:pPr marL="342893" indent="-342893">
              <a:buClr>
                <a:srgbClr val="000000"/>
              </a:buClr>
              <a:buFont typeface="Arial" panose="020B0604020202020204" pitchFamily="34" charset="0"/>
              <a:buChar char="•"/>
              <a:defRPr/>
            </a:pPr>
            <a:endParaRPr lang="en-US" altLang="en-US" sz="1680" dirty="0">
              <a:solidFill>
                <a:prstClr val="black"/>
              </a:solidFill>
            </a:endParaRPr>
          </a:p>
        </p:txBody>
      </p:sp>
      <p:sp>
        <p:nvSpPr>
          <p:cNvPr id="10" name="Rectangle 1"/>
          <p:cNvSpPr>
            <a:spLocks noChangeArrowheads="1"/>
          </p:cNvSpPr>
          <p:nvPr/>
        </p:nvSpPr>
        <p:spPr bwMode="auto">
          <a:xfrm>
            <a:off x="6111241" y="6275071"/>
            <a:ext cx="2579370" cy="1884046"/>
          </a:xfrm>
          <a:prstGeom prst="rect">
            <a:avLst/>
          </a:prstGeom>
          <a:solidFill>
            <a:schemeClr val="bg1">
              <a:lumMod val="85000"/>
            </a:schemeClr>
          </a:solidFill>
          <a:ln w="9525" algn="ctr">
            <a:noFill/>
            <a:round/>
            <a:headEnd/>
            <a:tailEnd/>
          </a:ln>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342893" indent="-342893">
              <a:buClr>
                <a:srgbClr val="000000"/>
              </a:buClr>
              <a:buFont typeface="Arial" panose="020B0604020202020204" pitchFamily="34" charset="0"/>
              <a:buChar char="•"/>
              <a:defRPr/>
            </a:pPr>
            <a:r>
              <a:rPr lang="en-US" altLang="en-US" sz="1680" dirty="0">
                <a:solidFill>
                  <a:srgbClr val="000000"/>
                </a:solidFill>
              </a:rPr>
              <a:t>Cross-validation framework</a:t>
            </a:r>
          </a:p>
          <a:p>
            <a:pPr marL="342893" indent="-342893">
              <a:buClr>
                <a:srgbClr val="000000"/>
              </a:buClr>
              <a:buFont typeface="Arial" panose="020B0604020202020204" pitchFamily="34" charset="0"/>
              <a:buChar char="•"/>
              <a:defRPr/>
            </a:pPr>
            <a:r>
              <a:rPr lang="en-US" altLang="en-US" sz="1680" dirty="0">
                <a:solidFill>
                  <a:srgbClr val="000000"/>
                </a:solidFill>
              </a:rPr>
              <a:t>Time Window based validation for time series</a:t>
            </a:r>
          </a:p>
          <a:p>
            <a:pPr marL="342893" indent="-342893">
              <a:buClr>
                <a:srgbClr val="000000"/>
              </a:buClr>
              <a:buFont typeface="Arial" panose="020B0604020202020204" pitchFamily="34" charset="0"/>
              <a:buChar char="•"/>
              <a:defRPr/>
            </a:pPr>
            <a:r>
              <a:rPr lang="en-US" altLang="en-US" sz="1680" dirty="0">
                <a:solidFill>
                  <a:srgbClr val="000000"/>
                </a:solidFill>
              </a:rPr>
              <a:t>Methods for </a:t>
            </a:r>
            <a:r>
              <a:rPr lang="en-US" altLang="en-US" sz="1680" dirty="0">
                <a:solidFill>
                  <a:prstClr val="black"/>
                </a:solidFill>
              </a:rPr>
              <a:t>various errors</a:t>
            </a:r>
          </a:p>
          <a:p>
            <a:pPr marL="342893" indent="-342893">
              <a:buClr>
                <a:srgbClr val="000000"/>
              </a:buClr>
              <a:buFont typeface="Arial" panose="020B0604020202020204" pitchFamily="34" charset="0"/>
              <a:buChar char="•"/>
              <a:defRPr/>
            </a:pPr>
            <a:endParaRPr lang="en-US" altLang="en-US" sz="1680" dirty="0">
              <a:solidFill>
                <a:prstClr val="black"/>
              </a:solidFill>
            </a:endParaRPr>
          </a:p>
        </p:txBody>
      </p:sp>
      <p:sp>
        <p:nvSpPr>
          <p:cNvPr id="11" name="Rectangle 1"/>
          <p:cNvSpPr>
            <a:spLocks noChangeArrowheads="1"/>
          </p:cNvSpPr>
          <p:nvPr/>
        </p:nvSpPr>
        <p:spPr bwMode="auto">
          <a:xfrm>
            <a:off x="5741671" y="1463043"/>
            <a:ext cx="2581275" cy="1636395"/>
          </a:xfrm>
          <a:prstGeom prst="rect">
            <a:avLst/>
          </a:prstGeom>
          <a:solidFill>
            <a:schemeClr val="bg1">
              <a:lumMod val="85000"/>
            </a:schemeClr>
          </a:solidFill>
          <a:ln w="9525" algn="ctr">
            <a:noFill/>
            <a:round/>
            <a:headEnd/>
            <a:tailEnd/>
          </a:ln>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342893" indent="-342893">
              <a:buClr>
                <a:srgbClr val="000000"/>
              </a:buClr>
              <a:buFont typeface="Arial" panose="020B0604020202020204" pitchFamily="34" charset="0"/>
              <a:buChar char="•"/>
              <a:defRPr/>
            </a:pPr>
            <a:r>
              <a:rPr lang="en-US" altLang="en-US" sz="1680" dirty="0">
                <a:solidFill>
                  <a:prstClr val="black"/>
                </a:solidFill>
              </a:rPr>
              <a:t>Configuration of error types</a:t>
            </a:r>
          </a:p>
          <a:p>
            <a:pPr marL="342893" indent="-342893">
              <a:buClr>
                <a:srgbClr val="000000"/>
              </a:buClr>
              <a:buFont typeface="Arial" panose="020B0604020202020204" pitchFamily="34" charset="0"/>
              <a:buChar char="•"/>
              <a:defRPr/>
            </a:pPr>
            <a:r>
              <a:rPr lang="en-US" altLang="en-US" sz="1680" dirty="0">
                <a:solidFill>
                  <a:srgbClr val="000000"/>
                </a:solidFill>
              </a:rPr>
              <a:t>Validation results visualization tools</a:t>
            </a:r>
          </a:p>
          <a:p>
            <a:pPr marL="342893" indent="-342893">
              <a:buClr>
                <a:srgbClr val="000000"/>
              </a:buClr>
              <a:buFont typeface="Arial" panose="020B0604020202020204" pitchFamily="34" charset="0"/>
              <a:buChar char="•"/>
              <a:defRPr/>
            </a:pPr>
            <a:endParaRPr lang="en-US" altLang="en-US" sz="1680" dirty="0">
              <a:solidFill>
                <a:srgbClr val="000000"/>
              </a:solidFill>
            </a:endParaRPr>
          </a:p>
        </p:txBody>
      </p:sp>
      <p:sp>
        <p:nvSpPr>
          <p:cNvPr id="12" name="Rectangle 1"/>
          <p:cNvSpPr>
            <a:spLocks noChangeArrowheads="1"/>
          </p:cNvSpPr>
          <p:nvPr/>
        </p:nvSpPr>
        <p:spPr bwMode="auto">
          <a:xfrm>
            <a:off x="8482966" y="1463043"/>
            <a:ext cx="2581275" cy="1636395"/>
          </a:xfrm>
          <a:prstGeom prst="rect">
            <a:avLst/>
          </a:prstGeom>
          <a:solidFill>
            <a:schemeClr val="bg1">
              <a:lumMod val="85000"/>
            </a:schemeClr>
          </a:solidFill>
          <a:ln w="9525" algn="ctr">
            <a:noFill/>
            <a:round/>
            <a:headEnd/>
            <a:tailEnd/>
          </a:ln>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342893" indent="-342893">
              <a:buClr>
                <a:srgbClr val="000000"/>
              </a:buClr>
              <a:buFont typeface="Arial" panose="020B0604020202020204" pitchFamily="34" charset="0"/>
              <a:buChar char="•"/>
              <a:defRPr/>
            </a:pPr>
            <a:r>
              <a:rPr lang="en-US" altLang="en-US" sz="1680" dirty="0">
                <a:solidFill>
                  <a:prstClr val="black"/>
                </a:solidFill>
              </a:rPr>
              <a:t>Configuration of prediction results</a:t>
            </a:r>
          </a:p>
          <a:p>
            <a:pPr marL="342893" indent="-342893">
              <a:buClr>
                <a:srgbClr val="000000"/>
              </a:buClr>
              <a:buFont typeface="Arial" panose="020B0604020202020204" pitchFamily="34" charset="0"/>
              <a:buChar char="•"/>
              <a:defRPr/>
            </a:pPr>
            <a:r>
              <a:rPr lang="en-US" altLang="en-US" sz="1680" dirty="0">
                <a:solidFill>
                  <a:srgbClr val="000000"/>
                </a:solidFill>
              </a:rPr>
              <a:t>Prediction results visualization tools</a:t>
            </a:r>
          </a:p>
          <a:p>
            <a:pPr marL="342893" indent="-342893">
              <a:buClr>
                <a:srgbClr val="000000"/>
              </a:buClr>
              <a:buFont typeface="Arial" panose="020B0604020202020204" pitchFamily="34" charset="0"/>
              <a:buChar char="•"/>
              <a:defRPr/>
            </a:pPr>
            <a:endParaRPr lang="en-US" altLang="en-US" sz="1680" dirty="0">
              <a:solidFill>
                <a:prstClr val="black"/>
              </a:solidFill>
            </a:endParaRPr>
          </a:p>
        </p:txBody>
      </p:sp>
      <p:sp>
        <p:nvSpPr>
          <p:cNvPr id="13" name="Rectangle 1"/>
          <p:cNvSpPr>
            <a:spLocks noChangeArrowheads="1"/>
          </p:cNvSpPr>
          <p:nvPr/>
        </p:nvSpPr>
        <p:spPr bwMode="auto">
          <a:xfrm>
            <a:off x="8873491" y="6280786"/>
            <a:ext cx="2579370" cy="1661160"/>
          </a:xfrm>
          <a:prstGeom prst="rect">
            <a:avLst/>
          </a:prstGeom>
          <a:solidFill>
            <a:schemeClr val="bg1">
              <a:lumMod val="85000"/>
            </a:schemeClr>
          </a:solidFill>
          <a:ln w="9525" algn="ctr">
            <a:noFill/>
            <a:round/>
            <a:headEnd/>
            <a:tailEnd/>
          </a:ln>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342893" indent="-342893">
              <a:buClr>
                <a:srgbClr val="000000"/>
              </a:buClr>
              <a:buFont typeface="Arial" panose="020B0604020202020204" pitchFamily="34" charset="0"/>
              <a:buChar char="•"/>
              <a:defRPr/>
            </a:pPr>
            <a:r>
              <a:rPr lang="en-US" altLang="en-US" sz="1680" dirty="0">
                <a:solidFill>
                  <a:prstClr val="black"/>
                </a:solidFill>
              </a:rPr>
              <a:t>Real-time enablement of predictions</a:t>
            </a:r>
          </a:p>
          <a:p>
            <a:pPr marL="342893" indent="-342893">
              <a:buClr>
                <a:srgbClr val="000000"/>
              </a:buClr>
              <a:buFont typeface="Arial" panose="020B0604020202020204" pitchFamily="34" charset="0"/>
              <a:buChar char="•"/>
              <a:defRPr/>
            </a:pPr>
            <a:endParaRPr lang="en-US" altLang="en-US" sz="1680" dirty="0">
              <a:solidFill>
                <a:prstClr val="black"/>
              </a:solidFill>
            </a:endParaRPr>
          </a:p>
        </p:txBody>
      </p:sp>
      <p:sp>
        <p:nvSpPr>
          <p:cNvPr id="14" name="TextBox 1"/>
          <p:cNvSpPr txBox="1">
            <a:spLocks noChangeArrowheads="1"/>
          </p:cNvSpPr>
          <p:nvPr/>
        </p:nvSpPr>
        <p:spPr bwMode="auto">
          <a:xfrm>
            <a:off x="11464289" y="3775710"/>
            <a:ext cx="3156586" cy="1902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fontAlgn="base">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fontAlgn="base">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fontAlgn="base">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fontAlgn="base">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sz="1680">
                <a:solidFill>
                  <a:srgbClr val="000000"/>
                </a:solidFill>
                <a:latin typeface="Calibri" panose="020F0502020204030204" pitchFamily="34" charset="0"/>
              </a:rPr>
              <a:t>Task Pipeline</a:t>
            </a:r>
          </a:p>
          <a:p>
            <a:r>
              <a:rPr lang="en-US" altLang="en-US" sz="1680">
                <a:solidFill>
                  <a:srgbClr val="000000"/>
                </a:solidFill>
                <a:latin typeface="Calibri" panose="020F0502020204030204" pitchFamily="34" charset="0"/>
              </a:rPr>
              <a:t>  - Workflow orchestration</a:t>
            </a:r>
          </a:p>
          <a:p>
            <a:r>
              <a:rPr lang="en-US" altLang="en-US" sz="1680">
                <a:solidFill>
                  <a:srgbClr val="000000"/>
                </a:solidFill>
                <a:latin typeface="Calibri" panose="020F0502020204030204" pitchFamily="34" charset="0"/>
              </a:rPr>
              <a:t>  - RESTAPI enablement</a:t>
            </a:r>
          </a:p>
          <a:p>
            <a:r>
              <a:rPr lang="en-US" altLang="en-US" sz="1680">
                <a:solidFill>
                  <a:srgbClr val="000000"/>
                </a:solidFill>
                <a:latin typeface="Calibri" panose="020F0502020204030204" pitchFamily="34" charset="0"/>
              </a:rPr>
              <a:t>  - Big data handling</a:t>
            </a:r>
          </a:p>
          <a:p>
            <a:r>
              <a:rPr lang="en-US" altLang="en-US" sz="1680">
                <a:solidFill>
                  <a:srgbClr val="000000"/>
                </a:solidFill>
                <a:latin typeface="Calibri" panose="020F0502020204030204" pitchFamily="34" charset="0"/>
              </a:rPr>
              <a:t>  - Bluemix services</a:t>
            </a:r>
          </a:p>
          <a:p>
            <a:r>
              <a:rPr lang="en-US" altLang="en-US" sz="1680">
                <a:solidFill>
                  <a:srgbClr val="000000"/>
                </a:solidFill>
                <a:latin typeface="Calibri" panose="020F0502020204030204" pitchFamily="34" charset="0"/>
              </a:rPr>
              <a:t>  - Front-end design </a:t>
            </a:r>
          </a:p>
          <a:p>
            <a:r>
              <a:rPr lang="en-US" altLang="en-US" sz="1680">
                <a:solidFill>
                  <a:srgbClr val="000000"/>
                </a:solidFill>
                <a:latin typeface="Calibri" panose="020F0502020204030204" pitchFamily="34" charset="0"/>
              </a:rPr>
              <a:t>      (angular JS or Perez)</a:t>
            </a:r>
          </a:p>
        </p:txBody>
      </p:sp>
      <p:sp>
        <p:nvSpPr>
          <p:cNvPr id="15" name="TextBox 3"/>
          <p:cNvSpPr txBox="1">
            <a:spLocks noChangeArrowheads="1"/>
          </p:cNvSpPr>
          <p:nvPr/>
        </p:nvSpPr>
        <p:spPr bwMode="auto">
          <a:xfrm>
            <a:off x="11205210" y="1510666"/>
            <a:ext cx="2736583"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fontAlgn="base">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fontAlgn="base">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fontAlgn="base">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fontAlgn="base">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sz="1680">
                <a:solidFill>
                  <a:srgbClr val="000000"/>
                </a:solidFill>
                <a:latin typeface="Calibri" panose="020F0502020204030204" pitchFamily="34" charset="0"/>
              </a:rPr>
              <a:t>Data Curation &amp; Visualization</a:t>
            </a:r>
          </a:p>
          <a:p>
            <a:r>
              <a:rPr lang="en-US" altLang="en-US" sz="1680">
                <a:solidFill>
                  <a:srgbClr val="000000"/>
                </a:solidFill>
                <a:latin typeface="Calibri" panose="020F0502020204030204" pitchFamily="34" charset="0"/>
              </a:rPr>
              <a:t>  - data schemas</a:t>
            </a:r>
          </a:p>
          <a:p>
            <a:r>
              <a:rPr lang="en-US" altLang="en-US" sz="1680">
                <a:solidFill>
                  <a:srgbClr val="000000"/>
                </a:solidFill>
                <a:latin typeface="Calibri" panose="020F0502020204030204" pitchFamily="34" charset="0"/>
              </a:rPr>
              <a:t>  - data mapping tools</a:t>
            </a:r>
          </a:p>
          <a:p>
            <a:r>
              <a:rPr lang="en-US" altLang="en-US" sz="1680">
                <a:solidFill>
                  <a:srgbClr val="000000"/>
                </a:solidFill>
                <a:latin typeface="Calibri" panose="020F0502020204030204" pitchFamily="34" charset="0"/>
              </a:rPr>
              <a:t>  - D3 visualization widgets</a:t>
            </a:r>
          </a:p>
        </p:txBody>
      </p:sp>
      <p:sp>
        <p:nvSpPr>
          <p:cNvPr id="16" name="TextBox 7"/>
          <p:cNvSpPr txBox="1">
            <a:spLocks noChangeArrowheads="1"/>
          </p:cNvSpPr>
          <p:nvPr/>
        </p:nvSpPr>
        <p:spPr bwMode="auto">
          <a:xfrm>
            <a:off x="11635740" y="6433186"/>
            <a:ext cx="1889941"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fontAlgn="base">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fontAlgn="base">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fontAlgn="base">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fontAlgn="base">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sz="1680">
                <a:solidFill>
                  <a:srgbClr val="000000"/>
                </a:solidFill>
                <a:latin typeface="Calibri" panose="020F0502020204030204" pitchFamily="34" charset="0"/>
              </a:rPr>
              <a:t>Cognitive Analytics</a:t>
            </a:r>
          </a:p>
          <a:p>
            <a:r>
              <a:rPr lang="en-US" altLang="en-US" sz="1680">
                <a:solidFill>
                  <a:srgbClr val="000000"/>
                </a:solidFill>
                <a:latin typeface="Calibri" panose="020F0502020204030204" pitchFamily="34" charset="0"/>
              </a:rPr>
              <a:t>  - Semantic models</a:t>
            </a:r>
          </a:p>
          <a:p>
            <a:r>
              <a:rPr lang="en-US" altLang="en-US" sz="1680">
                <a:solidFill>
                  <a:srgbClr val="000000"/>
                </a:solidFill>
                <a:latin typeface="Calibri" panose="020F0502020204030204" pitchFamily="34" charset="0"/>
              </a:rPr>
              <a:t>  - ML libraries</a:t>
            </a:r>
          </a:p>
          <a:p>
            <a:r>
              <a:rPr lang="en-US" altLang="en-US" sz="1680">
                <a:solidFill>
                  <a:srgbClr val="000000"/>
                </a:solidFill>
                <a:latin typeface="Calibri" panose="020F0502020204030204" pitchFamily="34" charset="0"/>
              </a:rPr>
              <a:t>  - Automation</a:t>
            </a:r>
          </a:p>
          <a:p>
            <a:r>
              <a:rPr lang="en-US" altLang="en-US" sz="1680">
                <a:solidFill>
                  <a:srgbClr val="000000"/>
                </a:solidFill>
                <a:latin typeface="Calibri" panose="020F0502020204030204" pitchFamily="34" charset="0"/>
              </a:rPr>
              <a:t>  - class imbalance</a:t>
            </a:r>
          </a:p>
        </p:txBody>
      </p:sp>
      <p:sp>
        <p:nvSpPr>
          <p:cNvPr id="17" name="Slide Number Placeholder 3"/>
          <p:cNvSpPr txBox="1">
            <a:spLocks/>
          </p:cNvSpPr>
          <p:nvPr/>
        </p:nvSpPr>
        <p:spPr bwMode="auto">
          <a:xfrm>
            <a:off x="11115352" y="7952998"/>
            <a:ext cx="3413760" cy="27660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US"/>
            </a:defPPr>
            <a:lvl1pPr algn="r" rtl="0" eaLnBrk="0" fontAlgn="base" hangingPunct="0">
              <a:spcBef>
                <a:spcPct val="0"/>
              </a:spcBef>
              <a:spcAft>
                <a:spcPct val="0"/>
              </a:spcAft>
              <a:defRPr sz="900" kern="1200">
                <a:solidFill>
                  <a:srgbClr val="004266"/>
                </a:solidFill>
                <a:latin typeface="Arial" pitchFamily="34" charset="0"/>
                <a:ea typeface="ヒラギノ角ゴ Pro W3" charset="-128"/>
                <a:cs typeface="+mn-cs"/>
              </a:defRPr>
            </a:lvl1pPr>
            <a:lvl2pPr marL="457200" algn="l" rtl="0" fontAlgn="base">
              <a:spcBef>
                <a:spcPct val="0"/>
              </a:spcBef>
              <a:spcAft>
                <a:spcPct val="0"/>
              </a:spcAft>
              <a:defRPr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ern="1200">
                <a:solidFill>
                  <a:schemeClr val="tx1"/>
                </a:solidFill>
                <a:latin typeface="Arial" pitchFamily="34" charset="0"/>
                <a:ea typeface="ヒラギノ角ゴ Pro W3" charset="-128"/>
                <a:cs typeface="+mn-cs"/>
              </a:defRPr>
            </a:lvl5pPr>
            <a:lvl6pPr marL="2286000" algn="l" defTabSz="914400" rtl="0" eaLnBrk="1" latinLnBrk="0" hangingPunct="1">
              <a:defRPr kern="1200">
                <a:solidFill>
                  <a:schemeClr val="tx1"/>
                </a:solidFill>
                <a:latin typeface="Arial" pitchFamily="34" charset="0"/>
                <a:ea typeface="ヒラギノ角ゴ Pro W3" charset="-128"/>
                <a:cs typeface="+mn-cs"/>
              </a:defRPr>
            </a:lvl6pPr>
            <a:lvl7pPr marL="2743200" algn="l" defTabSz="914400" rtl="0" eaLnBrk="1" latinLnBrk="0" hangingPunct="1">
              <a:defRPr kern="1200">
                <a:solidFill>
                  <a:schemeClr val="tx1"/>
                </a:solidFill>
                <a:latin typeface="Arial" pitchFamily="34" charset="0"/>
                <a:ea typeface="ヒラギノ角ゴ Pro W3" charset="-128"/>
                <a:cs typeface="+mn-cs"/>
              </a:defRPr>
            </a:lvl7pPr>
            <a:lvl8pPr marL="3200400" algn="l" defTabSz="914400" rtl="0" eaLnBrk="1" latinLnBrk="0" hangingPunct="1">
              <a:defRPr kern="1200">
                <a:solidFill>
                  <a:schemeClr val="tx1"/>
                </a:solidFill>
                <a:latin typeface="Arial" pitchFamily="34" charset="0"/>
                <a:ea typeface="ヒラギノ角ゴ Pro W3" charset="-128"/>
                <a:cs typeface="+mn-cs"/>
              </a:defRPr>
            </a:lvl8pPr>
            <a:lvl9pPr marL="3657600" algn="l" defTabSz="914400" rtl="0" eaLnBrk="1" latinLnBrk="0" hangingPunct="1">
              <a:defRPr kern="1200">
                <a:solidFill>
                  <a:schemeClr val="tx1"/>
                </a:solidFill>
                <a:latin typeface="Arial" pitchFamily="34" charset="0"/>
                <a:ea typeface="ヒラギノ角ゴ Pro W3" charset="-128"/>
                <a:cs typeface="+mn-cs"/>
              </a:defRPr>
            </a:lvl9pPr>
          </a:lstStyle>
          <a:p>
            <a:r>
              <a:rPr lang="en-US" sz="1440" dirty="0"/>
              <a:t>IBM Confidential   |   Page </a:t>
            </a:r>
            <a:fld id="{47B473D5-1FD9-F84A-8FBC-D2450EBFDC0F}" type="slidenum">
              <a:rPr lang="en-US" sz="1440" smtClean="0"/>
              <a:t>28</a:t>
            </a:fld>
            <a:endParaRPr lang="en-US" sz="1440" dirty="0"/>
          </a:p>
        </p:txBody>
      </p:sp>
    </p:spTree>
    <p:extLst>
      <p:ext uri="{BB962C8B-B14F-4D97-AF65-F5344CB8AC3E}">
        <p14:creationId xmlns:p14="http://schemas.microsoft.com/office/powerpoint/2010/main" val="14722242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1888809" y="-108997"/>
            <a:ext cx="13133070" cy="1266826"/>
          </a:xfrm>
        </p:spPr>
        <p:txBody>
          <a:bodyPr/>
          <a:lstStyle/>
          <a:p>
            <a:r>
              <a:rPr lang="en-US" altLang="en-US" sz="2880" dirty="0"/>
              <a:t>SROM Use Cases and Capabilities</a:t>
            </a:r>
          </a:p>
        </p:txBody>
      </p:sp>
      <p:grpSp>
        <p:nvGrpSpPr>
          <p:cNvPr id="734237" name="Group 29"/>
          <p:cNvGrpSpPr>
            <a:grpSpLocks/>
          </p:cNvGrpSpPr>
          <p:nvPr/>
        </p:nvGrpSpPr>
        <p:grpSpPr bwMode="auto">
          <a:xfrm>
            <a:off x="4572000" y="4114803"/>
            <a:ext cx="2011680" cy="847726"/>
            <a:chOff x="1536" y="2352"/>
            <a:chExt cx="1056" cy="445"/>
          </a:xfrm>
          <a:solidFill>
            <a:schemeClr val="accent1">
              <a:lumMod val="20000"/>
              <a:lumOff val="80000"/>
            </a:schemeClr>
          </a:solidFill>
        </p:grpSpPr>
        <p:sp>
          <p:nvSpPr>
            <p:cNvPr id="734216" name="Text Box 8"/>
            <p:cNvSpPr txBox="1">
              <a:spLocks noChangeArrowheads="1"/>
            </p:cNvSpPr>
            <p:nvPr/>
          </p:nvSpPr>
          <p:spPr bwMode="auto">
            <a:xfrm>
              <a:off x="1536" y="2352"/>
              <a:ext cx="1056" cy="32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a:spAutoFit/>
            </a:bodyPr>
            <a:lstStyle/>
            <a:p>
              <a:pPr>
                <a:defRPr/>
              </a:pPr>
              <a:r>
                <a:rPr lang="en-US" altLang="en-US" sz="1680">
                  <a:solidFill>
                    <a:srgbClr val="000000"/>
                  </a:solidFill>
                  <a:latin typeface="+mn-lt"/>
                </a:rPr>
                <a:t>Standardized Modeling Pipeline</a:t>
              </a:r>
            </a:p>
          </p:txBody>
        </p:sp>
        <p:pic>
          <p:nvPicPr>
            <p:cNvPr id="734217" name="Picture 4" descr="gray_graph_one_pipelin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36" y="2736"/>
              <a:ext cx="1056" cy="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43012" name="Rectangle 15"/>
          <p:cNvSpPr>
            <a:spLocks noChangeArrowheads="1"/>
          </p:cNvSpPr>
          <p:nvPr/>
        </p:nvSpPr>
        <p:spPr bwMode="auto">
          <a:xfrm>
            <a:off x="2377440" y="3383280"/>
            <a:ext cx="10058400" cy="457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fontAlgn="base">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fontAlgn="base">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fontAlgn="base">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fontAlgn="base">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US" altLang="en-US" sz="4160">
              <a:solidFill>
                <a:srgbClr val="000000"/>
              </a:solidFill>
            </a:endParaRPr>
          </a:p>
        </p:txBody>
      </p:sp>
      <p:sp>
        <p:nvSpPr>
          <p:cNvPr id="734224" name="Text Box 16"/>
          <p:cNvSpPr txBox="1">
            <a:spLocks noChangeArrowheads="1"/>
          </p:cNvSpPr>
          <p:nvPr/>
        </p:nvSpPr>
        <p:spPr bwMode="auto">
          <a:xfrm>
            <a:off x="9119235" y="1327786"/>
            <a:ext cx="3017520" cy="1643527"/>
          </a:xfrm>
          <a:prstGeom prst="rect">
            <a:avLst/>
          </a:prstGeom>
          <a:solidFill>
            <a:schemeClr val="bg2">
              <a:lumMod val="20000"/>
              <a:lumOff val="80000"/>
            </a:schemeClr>
          </a:solidFill>
          <a:ln w="9525">
            <a:solidFill>
              <a:schemeClr val="tx1"/>
            </a:solidFill>
            <a:miter lim="800000"/>
            <a:headEnd/>
            <a:tailEnd/>
          </a:ln>
          <a:effectLst/>
        </p:spPr>
        <p:txBody>
          <a:bodyPr>
            <a:spAutoFit/>
          </a:bodyPr>
          <a:lstStyle/>
          <a:p>
            <a:pPr>
              <a:defRPr/>
            </a:pPr>
            <a:r>
              <a:rPr lang="en-US" altLang="en-US" sz="1680" b="1" dirty="0">
                <a:solidFill>
                  <a:srgbClr val="000000"/>
                </a:solidFill>
                <a:latin typeface="+mn-lt"/>
              </a:rPr>
              <a:t>Research Developer</a:t>
            </a:r>
          </a:p>
          <a:p>
            <a:pPr>
              <a:defRPr/>
            </a:pPr>
            <a:endParaRPr lang="en-US" altLang="en-US" sz="1680" dirty="0">
              <a:solidFill>
                <a:srgbClr val="000000"/>
              </a:solidFill>
              <a:latin typeface="+mn-lt"/>
            </a:endParaRPr>
          </a:p>
          <a:p>
            <a:pPr>
              <a:defRPr/>
            </a:pPr>
            <a:r>
              <a:rPr lang="en-US" altLang="en-US" sz="1680" dirty="0">
                <a:solidFill>
                  <a:srgbClr val="000000"/>
                </a:solidFill>
                <a:latin typeface="+mn-lt"/>
              </a:rPr>
              <a:t>Extend system by developing new analytic pipelines, new components, and new component algorithms.</a:t>
            </a:r>
          </a:p>
        </p:txBody>
      </p:sp>
      <p:sp>
        <p:nvSpPr>
          <p:cNvPr id="734225" name="Text Box 17"/>
          <p:cNvSpPr txBox="1">
            <a:spLocks noChangeArrowheads="1"/>
          </p:cNvSpPr>
          <p:nvPr/>
        </p:nvSpPr>
        <p:spPr bwMode="auto">
          <a:xfrm>
            <a:off x="5880736" y="1463040"/>
            <a:ext cx="3017520" cy="1643527"/>
          </a:xfrm>
          <a:prstGeom prst="rect">
            <a:avLst/>
          </a:prstGeom>
          <a:solidFill>
            <a:schemeClr val="bg2">
              <a:lumMod val="20000"/>
              <a:lumOff val="80000"/>
            </a:schemeClr>
          </a:solidFill>
          <a:ln w="9525">
            <a:solidFill>
              <a:schemeClr val="tx1"/>
            </a:solidFill>
            <a:miter lim="800000"/>
            <a:headEnd/>
            <a:tailEnd/>
          </a:ln>
          <a:effectLst/>
        </p:spPr>
        <p:txBody>
          <a:bodyPr>
            <a:spAutoFit/>
          </a:bodyPr>
          <a:lstStyle/>
          <a:p>
            <a:pPr>
              <a:defRPr/>
            </a:pPr>
            <a:r>
              <a:rPr lang="en-US" altLang="en-US" sz="1680" b="1" dirty="0">
                <a:solidFill>
                  <a:srgbClr val="000000"/>
                </a:solidFill>
                <a:latin typeface="+mn-lt"/>
              </a:rPr>
              <a:t>Integration Developer</a:t>
            </a:r>
          </a:p>
          <a:p>
            <a:pPr>
              <a:defRPr/>
            </a:pPr>
            <a:endParaRPr lang="en-US" altLang="en-US" sz="1680" dirty="0">
              <a:solidFill>
                <a:srgbClr val="000000"/>
              </a:solidFill>
              <a:latin typeface="+mn-lt"/>
            </a:endParaRPr>
          </a:p>
          <a:p>
            <a:pPr>
              <a:defRPr/>
            </a:pPr>
            <a:r>
              <a:rPr lang="en-US" altLang="en-US" sz="1680" dirty="0">
                <a:solidFill>
                  <a:srgbClr val="000000"/>
                </a:solidFill>
                <a:latin typeface="+mn-lt"/>
              </a:rPr>
              <a:t>Use REST APIs to build new UIs, new applications, or integrate functionality into third party applications.</a:t>
            </a:r>
          </a:p>
        </p:txBody>
      </p:sp>
      <p:sp>
        <p:nvSpPr>
          <p:cNvPr id="734226" name="Text Box 18"/>
          <p:cNvSpPr txBox="1">
            <a:spLocks noChangeArrowheads="1"/>
          </p:cNvSpPr>
          <p:nvPr/>
        </p:nvSpPr>
        <p:spPr bwMode="auto">
          <a:xfrm>
            <a:off x="2421256" y="1339216"/>
            <a:ext cx="3291840" cy="1902059"/>
          </a:xfrm>
          <a:prstGeom prst="rect">
            <a:avLst/>
          </a:prstGeom>
          <a:solidFill>
            <a:schemeClr val="bg2">
              <a:lumMod val="20000"/>
              <a:lumOff val="80000"/>
            </a:schemeClr>
          </a:solidFill>
          <a:ln w="9525">
            <a:solidFill>
              <a:schemeClr val="tx1"/>
            </a:solidFill>
            <a:miter lim="800000"/>
            <a:headEnd/>
            <a:tailEnd/>
          </a:ln>
          <a:effectLst/>
        </p:spPr>
        <p:txBody>
          <a:bodyPr>
            <a:spAutoFit/>
          </a:bodyPr>
          <a:lstStyle/>
          <a:p>
            <a:pPr>
              <a:defRPr/>
            </a:pPr>
            <a:r>
              <a:rPr lang="en-US" altLang="en-US" sz="1680" b="1" dirty="0">
                <a:solidFill>
                  <a:srgbClr val="000000"/>
                </a:solidFill>
                <a:latin typeface="+mn-lt"/>
              </a:rPr>
              <a:t>Data Scientist</a:t>
            </a:r>
          </a:p>
          <a:p>
            <a:pPr>
              <a:defRPr/>
            </a:pPr>
            <a:endParaRPr lang="en-US" altLang="en-US" sz="1680" dirty="0">
              <a:solidFill>
                <a:srgbClr val="000000"/>
              </a:solidFill>
              <a:latin typeface="+mn-lt"/>
            </a:endParaRPr>
          </a:p>
          <a:p>
            <a:pPr>
              <a:defRPr/>
            </a:pPr>
            <a:r>
              <a:rPr lang="en-US" altLang="en-US" sz="1680" dirty="0">
                <a:solidFill>
                  <a:srgbClr val="000000"/>
                </a:solidFill>
                <a:latin typeface="+mn-lt"/>
              </a:rPr>
              <a:t>Use UI and visualizations to configure, build, and evaluate different models with different configurations and scripts to generate reports</a:t>
            </a:r>
          </a:p>
        </p:txBody>
      </p:sp>
      <p:sp>
        <p:nvSpPr>
          <p:cNvPr id="734227" name="Text Box 19"/>
          <p:cNvSpPr txBox="1">
            <a:spLocks noChangeArrowheads="1"/>
          </p:cNvSpPr>
          <p:nvPr/>
        </p:nvSpPr>
        <p:spPr bwMode="auto">
          <a:xfrm>
            <a:off x="2613659" y="4114801"/>
            <a:ext cx="1516381" cy="867930"/>
          </a:xfrm>
          <a:prstGeom prst="rect">
            <a:avLst/>
          </a:prstGeom>
          <a:solidFill>
            <a:schemeClr val="accent1">
              <a:lumMod val="20000"/>
              <a:lumOff val="80000"/>
            </a:schemeClr>
          </a:solidFill>
          <a:ln w="9525">
            <a:solidFill>
              <a:schemeClr val="tx1"/>
            </a:solidFill>
            <a:miter lim="800000"/>
            <a:headEnd/>
            <a:tailEnd/>
          </a:ln>
          <a:effectLst/>
        </p:spPr>
        <p:txBody>
          <a:bodyPr>
            <a:spAutoFit/>
          </a:bodyPr>
          <a:lstStyle/>
          <a:p>
            <a:pPr>
              <a:defRPr/>
            </a:pPr>
            <a:r>
              <a:rPr lang="en-US" altLang="en-US" sz="1680" dirty="0">
                <a:solidFill>
                  <a:srgbClr val="000000"/>
                </a:solidFill>
                <a:latin typeface="+mn-lt"/>
              </a:rPr>
              <a:t>Plug-in Analytics Architecture</a:t>
            </a:r>
          </a:p>
        </p:txBody>
      </p:sp>
      <p:sp>
        <p:nvSpPr>
          <p:cNvPr id="734228" name="Text Box 20"/>
          <p:cNvSpPr txBox="1">
            <a:spLocks noChangeArrowheads="1"/>
          </p:cNvSpPr>
          <p:nvPr/>
        </p:nvSpPr>
        <p:spPr bwMode="auto">
          <a:xfrm>
            <a:off x="2613659" y="5454016"/>
            <a:ext cx="1516381" cy="867930"/>
          </a:xfrm>
          <a:prstGeom prst="rect">
            <a:avLst/>
          </a:prstGeom>
          <a:solidFill>
            <a:schemeClr val="accent1">
              <a:lumMod val="20000"/>
              <a:lumOff val="80000"/>
            </a:schemeClr>
          </a:solidFill>
          <a:ln w="9525">
            <a:solidFill>
              <a:schemeClr val="tx1"/>
            </a:solidFill>
            <a:miter lim="800000"/>
            <a:headEnd/>
            <a:tailEnd/>
          </a:ln>
          <a:effectLst/>
        </p:spPr>
        <p:txBody>
          <a:bodyPr>
            <a:spAutoFit/>
          </a:bodyPr>
          <a:lstStyle/>
          <a:p>
            <a:pPr>
              <a:defRPr/>
            </a:pPr>
            <a:r>
              <a:rPr lang="en-US" altLang="en-US" sz="1680" dirty="0">
                <a:solidFill>
                  <a:srgbClr val="000000"/>
                </a:solidFill>
                <a:latin typeface="+mn-lt"/>
              </a:rPr>
              <a:t>Custom Analytic Pipelines</a:t>
            </a:r>
          </a:p>
        </p:txBody>
      </p:sp>
      <p:sp>
        <p:nvSpPr>
          <p:cNvPr id="734229" name="Text Box 21"/>
          <p:cNvSpPr txBox="1">
            <a:spLocks noChangeArrowheads="1"/>
          </p:cNvSpPr>
          <p:nvPr/>
        </p:nvSpPr>
        <p:spPr bwMode="auto">
          <a:xfrm>
            <a:off x="2613659" y="6793231"/>
            <a:ext cx="1516381" cy="867930"/>
          </a:xfrm>
          <a:prstGeom prst="rect">
            <a:avLst/>
          </a:prstGeom>
          <a:solidFill>
            <a:schemeClr val="accent1">
              <a:lumMod val="20000"/>
              <a:lumOff val="80000"/>
            </a:schemeClr>
          </a:solidFill>
          <a:ln w="9525">
            <a:solidFill>
              <a:schemeClr val="tx1"/>
            </a:solidFill>
            <a:miter lim="800000"/>
            <a:headEnd/>
            <a:tailEnd/>
          </a:ln>
          <a:effectLst/>
        </p:spPr>
        <p:txBody>
          <a:bodyPr>
            <a:spAutoFit/>
          </a:bodyPr>
          <a:lstStyle/>
          <a:p>
            <a:pPr>
              <a:defRPr/>
            </a:pPr>
            <a:r>
              <a:rPr lang="en-US" altLang="en-US" sz="1680">
                <a:solidFill>
                  <a:srgbClr val="000000"/>
                </a:solidFill>
                <a:latin typeface="+mn-lt"/>
              </a:rPr>
              <a:t>Custom Analytic Components</a:t>
            </a:r>
          </a:p>
        </p:txBody>
      </p:sp>
      <p:sp>
        <p:nvSpPr>
          <p:cNvPr id="734232" name="Text Box 24"/>
          <p:cNvSpPr txBox="1">
            <a:spLocks noChangeArrowheads="1"/>
          </p:cNvSpPr>
          <p:nvPr/>
        </p:nvSpPr>
        <p:spPr bwMode="auto">
          <a:xfrm>
            <a:off x="9418320" y="4114800"/>
            <a:ext cx="1005840" cy="609398"/>
          </a:xfrm>
          <a:prstGeom prst="rect">
            <a:avLst/>
          </a:prstGeom>
          <a:solidFill>
            <a:schemeClr val="accent1">
              <a:lumMod val="20000"/>
              <a:lumOff val="80000"/>
            </a:schemeClr>
          </a:solidFill>
          <a:ln w="9525">
            <a:solidFill>
              <a:schemeClr val="tx1"/>
            </a:solidFill>
            <a:miter lim="800000"/>
            <a:headEnd/>
            <a:tailEnd/>
          </a:ln>
          <a:effectLst/>
        </p:spPr>
        <p:txBody>
          <a:bodyPr>
            <a:spAutoFit/>
          </a:bodyPr>
          <a:lstStyle/>
          <a:p>
            <a:pPr>
              <a:defRPr/>
            </a:pPr>
            <a:r>
              <a:rPr lang="en-US" altLang="en-US" sz="1680">
                <a:solidFill>
                  <a:srgbClr val="000000"/>
                </a:solidFill>
                <a:latin typeface="+mn-lt"/>
              </a:rPr>
              <a:t>REST APIs</a:t>
            </a:r>
          </a:p>
        </p:txBody>
      </p:sp>
      <p:grpSp>
        <p:nvGrpSpPr>
          <p:cNvPr id="734239" name="Group 31"/>
          <p:cNvGrpSpPr>
            <a:grpSpLocks/>
          </p:cNvGrpSpPr>
          <p:nvPr/>
        </p:nvGrpSpPr>
        <p:grpSpPr bwMode="auto">
          <a:xfrm>
            <a:off x="7016115" y="4114802"/>
            <a:ext cx="2103120" cy="2051686"/>
            <a:chOff x="1536" y="3600"/>
            <a:chExt cx="1104" cy="1077"/>
          </a:xfrm>
          <a:solidFill>
            <a:schemeClr val="accent1">
              <a:lumMod val="20000"/>
              <a:lumOff val="80000"/>
            </a:schemeClr>
          </a:solidFill>
        </p:grpSpPr>
        <p:pic>
          <p:nvPicPr>
            <p:cNvPr id="734221" name="Picture 33" descr="gray_graph_renamed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36" y="3962"/>
              <a:ext cx="1056" cy="7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734234" name="Text Box 26"/>
            <p:cNvSpPr txBox="1">
              <a:spLocks noChangeArrowheads="1"/>
            </p:cNvSpPr>
            <p:nvPr/>
          </p:nvSpPr>
          <p:spPr bwMode="auto">
            <a:xfrm>
              <a:off x="1536" y="3600"/>
              <a:ext cx="1104" cy="32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a:spAutoFit/>
            </a:bodyPr>
            <a:lstStyle/>
            <a:p>
              <a:pPr>
                <a:defRPr/>
              </a:pPr>
              <a:r>
                <a:rPr lang="en-US" altLang="en-US" sz="1680">
                  <a:solidFill>
                    <a:srgbClr val="000000"/>
                  </a:solidFill>
                  <a:latin typeface="+mn-lt"/>
                </a:rPr>
                <a:t>Dependency Graph Generation</a:t>
              </a:r>
            </a:p>
          </p:txBody>
        </p:sp>
      </p:grpSp>
      <p:sp>
        <p:nvSpPr>
          <p:cNvPr id="734235" name="Text Box 27"/>
          <p:cNvSpPr txBox="1">
            <a:spLocks noChangeArrowheads="1"/>
          </p:cNvSpPr>
          <p:nvPr/>
        </p:nvSpPr>
        <p:spPr bwMode="auto">
          <a:xfrm>
            <a:off x="4716781" y="6793231"/>
            <a:ext cx="1645920" cy="609398"/>
          </a:xfrm>
          <a:prstGeom prst="rect">
            <a:avLst/>
          </a:prstGeom>
          <a:solidFill>
            <a:schemeClr val="accent1">
              <a:lumMod val="20000"/>
              <a:lumOff val="80000"/>
            </a:schemeClr>
          </a:solidFill>
          <a:ln w="9525">
            <a:solidFill>
              <a:schemeClr val="tx1"/>
            </a:solidFill>
            <a:miter lim="800000"/>
            <a:headEnd/>
            <a:tailEnd/>
          </a:ln>
          <a:effectLst/>
        </p:spPr>
        <p:txBody>
          <a:bodyPr>
            <a:spAutoFit/>
          </a:bodyPr>
          <a:lstStyle/>
          <a:p>
            <a:pPr>
              <a:defRPr/>
            </a:pPr>
            <a:r>
              <a:rPr lang="en-US" altLang="en-US" sz="1680">
                <a:solidFill>
                  <a:srgbClr val="000000"/>
                </a:solidFill>
                <a:latin typeface="+mn-lt"/>
              </a:rPr>
              <a:t>Dependency Graph Execution</a:t>
            </a:r>
          </a:p>
        </p:txBody>
      </p:sp>
      <p:grpSp>
        <p:nvGrpSpPr>
          <p:cNvPr id="734238" name="Group 30"/>
          <p:cNvGrpSpPr>
            <a:grpSpLocks/>
          </p:cNvGrpSpPr>
          <p:nvPr/>
        </p:nvGrpSpPr>
        <p:grpSpPr bwMode="auto">
          <a:xfrm>
            <a:off x="4389120" y="5303520"/>
            <a:ext cx="2377440" cy="1036320"/>
            <a:chOff x="1536" y="2928"/>
            <a:chExt cx="1248" cy="544"/>
          </a:xfrm>
          <a:solidFill>
            <a:schemeClr val="accent1">
              <a:lumMod val="20000"/>
              <a:lumOff val="80000"/>
            </a:schemeClr>
          </a:solidFill>
        </p:grpSpPr>
        <p:pic>
          <p:nvPicPr>
            <p:cNvPr id="734219" name="Picture 37" descr="gray_graph_multi_pipelin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36" y="3168"/>
              <a:ext cx="1248" cy="3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734236" name="Text Box 28"/>
            <p:cNvSpPr txBox="1">
              <a:spLocks noChangeArrowheads="1"/>
            </p:cNvSpPr>
            <p:nvPr/>
          </p:nvSpPr>
          <p:spPr bwMode="auto">
            <a:xfrm>
              <a:off x="1536" y="2928"/>
              <a:ext cx="1248" cy="18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a:spAutoFit/>
            </a:bodyPr>
            <a:lstStyle/>
            <a:p>
              <a:pPr>
                <a:defRPr/>
              </a:pPr>
              <a:r>
                <a:rPr lang="en-US" altLang="en-US" sz="1680">
                  <a:solidFill>
                    <a:srgbClr val="000000"/>
                  </a:solidFill>
                  <a:latin typeface="+mn-lt"/>
                </a:rPr>
                <a:t>Pipeline Configuration</a:t>
              </a:r>
            </a:p>
          </p:txBody>
        </p:sp>
      </p:grpSp>
      <p:sp>
        <p:nvSpPr>
          <p:cNvPr id="734233" name="Text Box 25"/>
          <p:cNvSpPr txBox="1">
            <a:spLocks noChangeArrowheads="1"/>
          </p:cNvSpPr>
          <p:nvPr/>
        </p:nvSpPr>
        <p:spPr bwMode="auto">
          <a:xfrm>
            <a:off x="6949440" y="6793231"/>
            <a:ext cx="1645920" cy="867930"/>
          </a:xfrm>
          <a:prstGeom prst="rect">
            <a:avLst/>
          </a:prstGeom>
          <a:solidFill>
            <a:schemeClr val="accent1">
              <a:lumMod val="20000"/>
              <a:lumOff val="80000"/>
            </a:schemeClr>
          </a:solidFill>
          <a:ln w="9525">
            <a:solidFill>
              <a:schemeClr val="tx1"/>
            </a:solidFill>
            <a:miter lim="800000"/>
            <a:headEnd/>
            <a:tailEnd/>
          </a:ln>
          <a:effectLst/>
        </p:spPr>
        <p:txBody>
          <a:bodyPr>
            <a:spAutoFit/>
          </a:bodyPr>
          <a:lstStyle/>
          <a:p>
            <a:pPr>
              <a:defRPr/>
            </a:pPr>
            <a:r>
              <a:rPr lang="en-US" altLang="en-US" sz="1680">
                <a:solidFill>
                  <a:srgbClr val="000000"/>
                </a:solidFill>
                <a:latin typeface="+mn-lt"/>
              </a:rPr>
              <a:t>Parallel Computing Infrastructure</a:t>
            </a:r>
          </a:p>
        </p:txBody>
      </p:sp>
      <p:pic>
        <p:nvPicPr>
          <p:cNvPr id="43024" name="Picture 26" descr="Cloud_&amp;_hadoop_mainp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73466" y="7280910"/>
            <a:ext cx="708661" cy="44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34251" name="Group 43"/>
          <p:cNvGrpSpPr>
            <a:grpSpLocks/>
          </p:cNvGrpSpPr>
          <p:nvPr/>
        </p:nvGrpSpPr>
        <p:grpSpPr bwMode="auto">
          <a:xfrm>
            <a:off x="10626091" y="4114800"/>
            <a:ext cx="1718310" cy="1632586"/>
            <a:chOff x="4618" y="2160"/>
            <a:chExt cx="902" cy="857"/>
          </a:xfrm>
          <a:solidFill>
            <a:schemeClr val="accent1">
              <a:lumMod val="20000"/>
              <a:lumOff val="80000"/>
            </a:schemeClr>
          </a:solidFill>
        </p:grpSpPr>
        <p:sp>
          <p:nvSpPr>
            <p:cNvPr id="734230" name="Text Box 22"/>
            <p:cNvSpPr txBox="1">
              <a:spLocks noChangeArrowheads="1"/>
            </p:cNvSpPr>
            <p:nvPr/>
          </p:nvSpPr>
          <p:spPr bwMode="auto">
            <a:xfrm>
              <a:off x="4661" y="2160"/>
              <a:ext cx="816" cy="32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a:spAutoFit/>
            </a:bodyPr>
            <a:lstStyle/>
            <a:p>
              <a:pPr>
                <a:defRPr/>
              </a:pPr>
              <a:r>
                <a:rPr lang="en-US" altLang="en-US" sz="1680">
                  <a:solidFill>
                    <a:srgbClr val="000000"/>
                  </a:solidFill>
                  <a:latin typeface="+mn-lt"/>
                </a:rPr>
                <a:t>Management UI</a:t>
              </a:r>
            </a:p>
          </p:txBody>
        </p:sp>
        <p:pic>
          <p:nvPicPr>
            <p:cNvPr id="203933" name="Picture 157"/>
            <p:cNvPicPr>
              <a:picLocks noChangeAspect="1" noChangeArrowheads="1"/>
            </p:cNvPicPr>
            <p:nvPr/>
          </p:nvPicPr>
          <p:blipFill>
            <a:blip r:embed="rId6" cstate="print">
              <a:extLst>
                <a:ext uri="{28A0092B-C50C-407E-A947-70E740481C1C}">
                  <a14:useLocalDpi xmlns:a14="http://schemas.microsoft.com/office/drawing/2010/main" val="0"/>
                </a:ext>
              </a:extLst>
            </a:blip>
            <a:srcRect t="6628" b="40718"/>
            <a:stretch>
              <a:fillRect/>
            </a:stretch>
          </p:blipFill>
          <p:spPr bwMode="auto">
            <a:xfrm>
              <a:off x="4618" y="2544"/>
              <a:ext cx="902" cy="473"/>
            </a:xfrm>
            <a:prstGeom prst="rect">
              <a:avLst/>
            </a:prstGeom>
            <a:grpFill/>
            <a:ln>
              <a:noFill/>
            </a:ln>
            <a:effectLst/>
            <a:extLst>
              <a:ext uri="{909E8E84-426E-40dd-AFC4-6F175D3DCCD1}"/>
              <a:ext uri="{91240B29-F687-4f45-9708-019B960494DF}"/>
              <a:ext uri="{AF507438-7753-43e0-B8FC-AC1667EBCBE1}"/>
            </a:extLst>
          </p:spPr>
        </p:pic>
      </p:grpSp>
      <p:grpSp>
        <p:nvGrpSpPr>
          <p:cNvPr id="2" name="Group 1"/>
          <p:cNvGrpSpPr/>
          <p:nvPr/>
        </p:nvGrpSpPr>
        <p:grpSpPr>
          <a:xfrm>
            <a:off x="10149840" y="6125304"/>
            <a:ext cx="1463040" cy="1555658"/>
            <a:chOff x="6934200" y="5104419"/>
            <a:chExt cx="1219200" cy="1296381"/>
          </a:xfrm>
          <a:solidFill>
            <a:schemeClr val="accent1">
              <a:lumMod val="20000"/>
              <a:lumOff val="80000"/>
            </a:schemeClr>
          </a:solidFill>
        </p:grpSpPr>
        <p:pic>
          <p:nvPicPr>
            <p:cNvPr id="734245" name="Picture 2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34200" y="5489575"/>
              <a:ext cx="1219200" cy="911225"/>
            </a:xfrm>
            <a:prstGeom prst="rect">
              <a:avLst/>
            </a:prstGeom>
            <a:grpFill/>
            <a:ln w="9525">
              <a:solidFill>
                <a:schemeClr val="tx1"/>
              </a:solidFill>
              <a:miter lim="800000"/>
              <a:headEnd/>
              <a:tailEnd/>
            </a:ln>
          </p:spPr>
        </p:pic>
        <p:sp>
          <p:nvSpPr>
            <p:cNvPr id="734231" name="Text Box 23"/>
            <p:cNvSpPr txBox="1">
              <a:spLocks noChangeArrowheads="1"/>
            </p:cNvSpPr>
            <p:nvPr/>
          </p:nvSpPr>
          <p:spPr bwMode="auto">
            <a:xfrm>
              <a:off x="7124699" y="5104419"/>
              <a:ext cx="919161" cy="292387"/>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a:spAutoFit/>
            </a:bodyPr>
            <a:lstStyle/>
            <a:p>
              <a:pPr>
                <a:defRPr/>
              </a:pPr>
              <a:r>
                <a:rPr lang="en-US" altLang="en-US" sz="1680" dirty="0">
                  <a:solidFill>
                    <a:srgbClr val="000000"/>
                  </a:solidFill>
                  <a:latin typeface="+mn-lt"/>
                </a:rPr>
                <a:t>Reports</a:t>
              </a:r>
            </a:p>
          </p:txBody>
        </p:sp>
      </p:grpSp>
      <p:sp>
        <p:nvSpPr>
          <p:cNvPr id="734246" name="Text Box 38"/>
          <p:cNvSpPr txBox="1">
            <a:spLocks noChangeArrowheads="1"/>
          </p:cNvSpPr>
          <p:nvPr/>
        </p:nvSpPr>
        <p:spPr bwMode="auto">
          <a:xfrm rot="10800000">
            <a:off x="1476389" y="1209186"/>
            <a:ext cx="824841" cy="223554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eaVert" wrap="none">
            <a:spAutoFit/>
          </a:bodyPr>
          <a:lstStyle/>
          <a:p>
            <a:pPr>
              <a:defRPr/>
            </a:pPr>
            <a:r>
              <a:rPr lang="en-US" altLang="en-US" sz="4160">
                <a:solidFill>
                  <a:srgbClr val="000000"/>
                </a:solidFill>
                <a:latin typeface="+mn-lt"/>
              </a:rPr>
              <a:t>Use Cases</a:t>
            </a:r>
          </a:p>
        </p:txBody>
      </p:sp>
      <p:sp>
        <p:nvSpPr>
          <p:cNvPr id="734247" name="Text Box 39"/>
          <p:cNvSpPr txBox="1">
            <a:spLocks noChangeArrowheads="1"/>
          </p:cNvSpPr>
          <p:nvPr/>
        </p:nvSpPr>
        <p:spPr bwMode="auto">
          <a:xfrm rot="10800000">
            <a:off x="1781189" y="4427601"/>
            <a:ext cx="824841" cy="254813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eaVert" wrap="none">
            <a:spAutoFit/>
          </a:bodyPr>
          <a:lstStyle/>
          <a:p>
            <a:pPr>
              <a:defRPr/>
            </a:pPr>
            <a:r>
              <a:rPr lang="en-US" altLang="en-US" sz="4160">
                <a:solidFill>
                  <a:srgbClr val="000000"/>
                </a:solidFill>
                <a:latin typeface="+mn-lt"/>
              </a:rPr>
              <a:t>Capabilities</a:t>
            </a:r>
          </a:p>
        </p:txBody>
      </p:sp>
      <p:pic>
        <p:nvPicPr>
          <p:cNvPr id="43029" name="Picture 2" descr="https://spark.apache.org/images/spark-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46795" y="6747511"/>
            <a:ext cx="762000" cy="40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 Box 27"/>
          <p:cNvSpPr txBox="1">
            <a:spLocks noChangeArrowheads="1"/>
          </p:cNvSpPr>
          <p:nvPr/>
        </p:nvSpPr>
        <p:spPr bwMode="auto">
          <a:xfrm>
            <a:off x="7042786" y="5996939"/>
            <a:ext cx="2432685" cy="609398"/>
          </a:xfrm>
          <a:prstGeom prst="rect">
            <a:avLst/>
          </a:prstGeom>
          <a:solidFill>
            <a:schemeClr val="accent1">
              <a:lumMod val="20000"/>
              <a:lumOff val="80000"/>
            </a:schemeClr>
          </a:solidFill>
          <a:ln w="9525">
            <a:solidFill>
              <a:schemeClr val="tx1"/>
            </a:solidFill>
            <a:miter lim="800000"/>
            <a:headEnd/>
            <a:tailEnd/>
          </a:ln>
          <a:effectLst/>
        </p:spPr>
        <p:txBody>
          <a:bodyPr>
            <a:spAutoFit/>
          </a:bodyPr>
          <a:lstStyle/>
          <a:p>
            <a:pPr>
              <a:defRPr/>
            </a:pPr>
            <a:r>
              <a:rPr lang="en-US" altLang="en-US" sz="1680" dirty="0">
                <a:solidFill>
                  <a:srgbClr val="000000"/>
                </a:solidFill>
                <a:latin typeface="+mn-lt"/>
              </a:rPr>
              <a:t>Automatic Model &amp; Feature Selection</a:t>
            </a:r>
          </a:p>
        </p:txBody>
      </p:sp>
      <p:sp>
        <p:nvSpPr>
          <p:cNvPr id="34" name="Slide Number Placeholder 3"/>
          <p:cNvSpPr txBox="1">
            <a:spLocks/>
          </p:cNvSpPr>
          <p:nvPr/>
        </p:nvSpPr>
        <p:spPr bwMode="auto">
          <a:xfrm>
            <a:off x="11115352" y="7952998"/>
            <a:ext cx="3413760" cy="27660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US"/>
            </a:defPPr>
            <a:lvl1pPr algn="r" rtl="0" eaLnBrk="0" fontAlgn="base" hangingPunct="0">
              <a:spcBef>
                <a:spcPct val="0"/>
              </a:spcBef>
              <a:spcAft>
                <a:spcPct val="0"/>
              </a:spcAft>
              <a:defRPr sz="900" kern="1200">
                <a:solidFill>
                  <a:srgbClr val="004266"/>
                </a:solidFill>
                <a:latin typeface="Arial" pitchFamily="34" charset="0"/>
                <a:ea typeface="ヒラギノ角ゴ Pro W3" charset="-128"/>
                <a:cs typeface="+mn-cs"/>
              </a:defRPr>
            </a:lvl1pPr>
            <a:lvl2pPr marL="457200" algn="l" rtl="0" fontAlgn="base">
              <a:spcBef>
                <a:spcPct val="0"/>
              </a:spcBef>
              <a:spcAft>
                <a:spcPct val="0"/>
              </a:spcAft>
              <a:defRPr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ern="1200">
                <a:solidFill>
                  <a:schemeClr val="tx1"/>
                </a:solidFill>
                <a:latin typeface="Arial" pitchFamily="34" charset="0"/>
                <a:ea typeface="ヒラギノ角ゴ Pro W3" charset="-128"/>
                <a:cs typeface="+mn-cs"/>
              </a:defRPr>
            </a:lvl5pPr>
            <a:lvl6pPr marL="2286000" algn="l" defTabSz="914400" rtl="0" eaLnBrk="1" latinLnBrk="0" hangingPunct="1">
              <a:defRPr kern="1200">
                <a:solidFill>
                  <a:schemeClr val="tx1"/>
                </a:solidFill>
                <a:latin typeface="Arial" pitchFamily="34" charset="0"/>
                <a:ea typeface="ヒラギノ角ゴ Pro W3" charset="-128"/>
                <a:cs typeface="+mn-cs"/>
              </a:defRPr>
            </a:lvl6pPr>
            <a:lvl7pPr marL="2743200" algn="l" defTabSz="914400" rtl="0" eaLnBrk="1" latinLnBrk="0" hangingPunct="1">
              <a:defRPr kern="1200">
                <a:solidFill>
                  <a:schemeClr val="tx1"/>
                </a:solidFill>
                <a:latin typeface="Arial" pitchFamily="34" charset="0"/>
                <a:ea typeface="ヒラギノ角ゴ Pro W3" charset="-128"/>
                <a:cs typeface="+mn-cs"/>
              </a:defRPr>
            </a:lvl7pPr>
            <a:lvl8pPr marL="3200400" algn="l" defTabSz="914400" rtl="0" eaLnBrk="1" latinLnBrk="0" hangingPunct="1">
              <a:defRPr kern="1200">
                <a:solidFill>
                  <a:schemeClr val="tx1"/>
                </a:solidFill>
                <a:latin typeface="Arial" pitchFamily="34" charset="0"/>
                <a:ea typeface="ヒラギノ角ゴ Pro W3" charset="-128"/>
                <a:cs typeface="+mn-cs"/>
              </a:defRPr>
            </a:lvl8pPr>
            <a:lvl9pPr marL="3657600" algn="l" defTabSz="914400" rtl="0" eaLnBrk="1" latinLnBrk="0" hangingPunct="1">
              <a:defRPr kern="1200">
                <a:solidFill>
                  <a:schemeClr val="tx1"/>
                </a:solidFill>
                <a:latin typeface="Arial" pitchFamily="34" charset="0"/>
                <a:ea typeface="ヒラギノ角ゴ Pro W3" charset="-128"/>
                <a:cs typeface="+mn-cs"/>
              </a:defRPr>
            </a:lvl9pPr>
          </a:lstStyle>
          <a:p>
            <a:r>
              <a:rPr lang="en-US" sz="1440" dirty="0"/>
              <a:t>IBM Confidential   |   Page </a:t>
            </a:r>
            <a:fld id="{F38E0840-8D23-C946-ACD0-1E1896BB78DC}" type="slidenum">
              <a:rPr lang="en-US" sz="1440" smtClean="0"/>
              <a:t>29</a:t>
            </a:fld>
            <a:endParaRPr lang="en-US" sz="1440" dirty="0"/>
          </a:p>
        </p:txBody>
      </p:sp>
    </p:spTree>
    <p:extLst>
      <p:ext uri="{BB962C8B-B14F-4D97-AF65-F5344CB8AC3E}">
        <p14:creationId xmlns:p14="http://schemas.microsoft.com/office/powerpoint/2010/main" val="60238012"/>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27374" y="152400"/>
            <a:ext cx="13167360" cy="512605"/>
          </a:xfrm>
          <a:noFill/>
          <a:ln w="9525">
            <a:noFill/>
            <a:miter lim="800000"/>
            <a:headEnd/>
            <a:tailEnd/>
          </a:ln>
          <a:effectLst/>
        </p:spPr>
        <p:txBody>
          <a:bodyPr vert="horz" wrap="square" lIns="134067" tIns="67034" rIns="134067" bIns="67034" numCol="1" rtlCol="0" anchor="b" anchorCtr="0" compatLnSpc="1">
            <a:prstTxWarp prst="textNoShape">
              <a:avLst/>
            </a:prstTxWarp>
            <a:noAutofit/>
          </a:bodyPr>
          <a:lstStyle/>
          <a:p>
            <a:r>
              <a:rPr lang="en-US" sz="2880" dirty="0"/>
              <a:t>Agenda</a:t>
            </a:r>
          </a:p>
        </p:txBody>
      </p:sp>
      <p:sp>
        <p:nvSpPr>
          <p:cNvPr id="9" name="Content Placeholder 8"/>
          <p:cNvSpPr>
            <a:spLocks noGrp="1"/>
          </p:cNvSpPr>
          <p:nvPr>
            <p:ph idx="1"/>
          </p:nvPr>
        </p:nvSpPr>
        <p:spPr>
          <a:xfrm>
            <a:off x="756746" y="1210788"/>
            <a:ext cx="13268259" cy="6513854"/>
          </a:xfrm>
        </p:spPr>
        <p:txBody>
          <a:bodyPr/>
          <a:lstStyle/>
          <a:p>
            <a:pPr marL="548640" indent="-548640">
              <a:lnSpc>
                <a:spcPct val="150000"/>
              </a:lnSpc>
              <a:buFont typeface="+mj-lt"/>
              <a:buAutoNum type="arabicPeriod"/>
            </a:pPr>
            <a:r>
              <a:rPr lang="en-US" sz="2240" dirty="0">
                <a:solidFill>
                  <a:schemeClr val="tx2"/>
                </a:solidFill>
              </a:rPr>
              <a:t>Context 					 	 </a:t>
            </a:r>
          </a:p>
          <a:p>
            <a:pPr marL="548640" indent="-548640">
              <a:lnSpc>
                <a:spcPct val="150000"/>
              </a:lnSpc>
              <a:buFont typeface="+mj-lt"/>
              <a:buAutoNum type="arabicPeriod"/>
            </a:pPr>
            <a:r>
              <a:rPr lang="en-US" sz="2240" dirty="0">
                <a:solidFill>
                  <a:schemeClr val="bg1">
                    <a:lumMod val="85000"/>
                  </a:schemeClr>
                </a:solidFill>
              </a:rPr>
              <a:t>Drivers, approach, assessment parameters for ‘ML at Scale’ platform	  </a:t>
            </a:r>
          </a:p>
          <a:p>
            <a:pPr marL="548640" indent="-548640">
              <a:lnSpc>
                <a:spcPct val="150000"/>
              </a:lnSpc>
              <a:buFont typeface="+mj-lt"/>
              <a:buAutoNum type="arabicPeriod"/>
            </a:pPr>
            <a:r>
              <a:rPr lang="en-US" sz="2240" dirty="0">
                <a:solidFill>
                  <a:schemeClr val="bg1">
                    <a:lumMod val="85000"/>
                  </a:schemeClr>
                </a:solidFill>
              </a:rPr>
              <a:t>Autonomic assets: A new lens to view the objectives of ‘ML at Scale’	  </a:t>
            </a:r>
          </a:p>
          <a:p>
            <a:pPr marL="548640" indent="-548640">
              <a:lnSpc>
                <a:spcPct val="150000"/>
              </a:lnSpc>
              <a:buFont typeface="+mj-lt"/>
              <a:buAutoNum type="arabicPeriod"/>
            </a:pPr>
            <a:r>
              <a:rPr lang="en-US" sz="2240" dirty="0">
                <a:solidFill>
                  <a:schemeClr val="bg1">
                    <a:lumMod val="85000"/>
                  </a:schemeClr>
                </a:solidFill>
              </a:rPr>
              <a:t>Conceptual architecture with accelerators and enablers 	 	  </a:t>
            </a:r>
          </a:p>
          <a:p>
            <a:pPr lvl="1">
              <a:lnSpc>
                <a:spcPct val="150000"/>
              </a:lnSpc>
            </a:pPr>
            <a:r>
              <a:rPr lang="en-US" sz="1920" dirty="0">
                <a:solidFill>
                  <a:schemeClr val="bg1">
                    <a:lumMod val="85000"/>
                  </a:schemeClr>
                </a:solidFill>
              </a:rPr>
              <a:t>Architecture</a:t>
            </a:r>
          </a:p>
          <a:p>
            <a:pPr lvl="1">
              <a:lnSpc>
                <a:spcPct val="150000"/>
              </a:lnSpc>
            </a:pPr>
            <a:r>
              <a:rPr lang="en-US" sz="1920" dirty="0">
                <a:solidFill>
                  <a:schemeClr val="bg1">
                    <a:lumMod val="85000"/>
                  </a:schemeClr>
                </a:solidFill>
              </a:rPr>
              <a:t>Smarter Resource &amp; Operations Management (SROM)</a:t>
            </a:r>
          </a:p>
          <a:p>
            <a:pPr lvl="1">
              <a:lnSpc>
                <a:spcPct val="150000"/>
              </a:lnSpc>
            </a:pPr>
            <a:r>
              <a:rPr lang="en-US" altLang="en-US" sz="1920" dirty="0">
                <a:solidFill>
                  <a:schemeClr val="bg1">
                    <a:lumMod val="85000"/>
                  </a:schemeClr>
                </a:solidFill>
              </a:rPr>
              <a:t>IBM Predictive Insights &amp; PMQ</a:t>
            </a:r>
          </a:p>
          <a:p>
            <a:pPr marL="548640" indent="-548640">
              <a:lnSpc>
                <a:spcPct val="150000"/>
              </a:lnSpc>
              <a:buFont typeface="+mj-lt"/>
              <a:buAutoNum type="arabicPeriod"/>
            </a:pPr>
            <a:r>
              <a:rPr lang="en-US" sz="2240" dirty="0">
                <a:solidFill>
                  <a:schemeClr val="bg1">
                    <a:lumMod val="85000"/>
                  </a:schemeClr>
                </a:solidFill>
              </a:rPr>
              <a:t>Break							 </a:t>
            </a:r>
          </a:p>
          <a:p>
            <a:pPr marL="548640" indent="-548640">
              <a:lnSpc>
                <a:spcPct val="150000"/>
              </a:lnSpc>
              <a:buFont typeface="+mj-lt"/>
              <a:buAutoNum type="arabicPeriod"/>
            </a:pPr>
            <a:r>
              <a:rPr lang="en-US" sz="2240" dirty="0">
                <a:solidFill>
                  <a:schemeClr val="bg1">
                    <a:lumMod val="85000"/>
                  </a:schemeClr>
                </a:solidFill>
              </a:rPr>
              <a:t>Use case discussion 					 </a:t>
            </a:r>
          </a:p>
          <a:p>
            <a:pPr marL="548640" indent="-548640">
              <a:lnSpc>
                <a:spcPct val="150000"/>
              </a:lnSpc>
              <a:buFont typeface="+mj-lt"/>
              <a:buAutoNum type="arabicPeriod"/>
            </a:pPr>
            <a:r>
              <a:rPr lang="en-US" sz="2240" dirty="0">
                <a:solidFill>
                  <a:schemeClr val="bg1">
                    <a:lumMod val="85000"/>
                  </a:schemeClr>
                </a:solidFill>
              </a:rPr>
              <a:t>Next steps discussion					 </a:t>
            </a:r>
          </a:p>
        </p:txBody>
      </p:sp>
      <p:sp>
        <p:nvSpPr>
          <p:cNvPr id="4" name="Slide Number Placeholder 3"/>
          <p:cNvSpPr>
            <a:spLocks noGrp="1"/>
          </p:cNvSpPr>
          <p:nvPr>
            <p:ph type="sldNum" sz="quarter" idx="11"/>
          </p:nvPr>
        </p:nvSpPr>
        <p:spPr/>
        <p:txBody>
          <a:bodyPr/>
          <a:lstStyle/>
          <a:p>
            <a:fld id="{424FE36C-99C7-48A9-9CD9-E8D283798785}" type="slidenum">
              <a:rPr lang="en-US" altLang="en-US" smtClean="0">
                <a:solidFill>
                  <a:srgbClr val="FFFFFF"/>
                </a:solidFill>
              </a:rPr>
              <a:pPr/>
              <a:t>3</a:t>
            </a:fld>
            <a:endParaRPr lang="en-US" altLang="en-US" dirty="0">
              <a:solidFill>
                <a:srgbClr val="FFFFFF"/>
              </a:solidFill>
            </a:endParaRPr>
          </a:p>
        </p:txBody>
      </p:sp>
      <p:sp>
        <p:nvSpPr>
          <p:cNvPr id="5" name="Slide Number Placeholder 3"/>
          <p:cNvSpPr txBox="1">
            <a:spLocks/>
          </p:cNvSpPr>
          <p:nvPr/>
        </p:nvSpPr>
        <p:spPr bwMode="auto">
          <a:xfrm>
            <a:off x="11115352" y="7952998"/>
            <a:ext cx="3413760" cy="27660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US"/>
            </a:defPPr>
            <a:lvl1pPr algn="r" rtl="0" eaLnBrk="0" fontAlgn="base" hangingPunct="0">
              <a:spcBef>
                <a:spcPct val="0"/>
              </a:spcBef>
              <a:spcAft>
                <a:spcPct val="0"/>
              </a:spcAft>
              <a:defRPr sz="900" kern="1200">
                <a:solidFill>
                  <a:srgbClr val="004266"/>
                </a:solidFill>
                <a:latin typeface="Arial" pitchFamily="34" charset="0"/>
                <a:ea typeface="ヒラギノ角ゴ Pro W3" charset="-128"/>
                <a:cs typeface="+mn-cs"/>
              </a:defRPr>
            </a:lvl1pPr>
            <a:lvl2pPr marL="457200" algn="l" rtl="0" fontAlgn="base">
              <a:spcBef>
                <a:spcPct val="0"/>
              </a:spcBef>
              <a:spcAft>
                <a:spcPct val="0"/>
              </a:spcAft>
              <a:defRPr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ern="1200">
                <a:solidFill>
                  <a:schemeClr val="tx1"/>
                </a:solidFill>
                <a:latin typeface="Arial" pitchFamily="34" charset="0"/>
                <a:ea typeface="ヒラギノ角ゴ Pro W3" charset="-128"/>
                <a:cs typeface="+mn-cs"/>
              </a:defRPr>
            </a:lvl5pPr>
            <a:lvl6pPr marL="2286000" algn="l" defTabSz="914400" rtl="0" eaLnBrk="1" latinLnBrk="0" hangingPunct="1">
              <a:defRPr kern="1200">
                <a:solidFill>
                  <a:schemeClr val="tx1"/>
                </a:solidFill>
                <a:latin typeface="Arial" pitchFamily="34" charset="0"/>
                <a:ea typeface="ヒラギノ角ゴ Pro W3" charset="-128"/>
                <a:cs typeface="+mn-cs"/>
              </a:defRPr>
            </a:lvl6pPr>
            <a:lvl7pPr marL="2743200" algn="l" defTabSz="914400" rtl="0" eaLnBrk="1" latinLnBrk="0" hangingPunct="1">
              <a:defRPr kern="1200">
                <a:solidFill>
                  <a:schemeClr val="tx1"/>
                </a:solidFill>
                <a:latin typeface="Arial" pitchFamily="34" charset="0"/>
                <a:ea typeface="ヒラギノ角ゴ Pro W3" charset="-128"/>
                <a:cs typeface="+mn-cs"/>
              </a:defRPr>
            </a:lvl7pPr>
            <a:lvl8pPr marL="3200400" algn="l" defTabSz="914400" rtl="0" eaLnBrk="1" latinLnBrk="0" hangingPunct="1">
              <a:defRPr kern="1200">
                <a:solidFill>
                  <a:schemeClr val="tx1"/>
                </a:solidFill>
                <a:latin typeface="Arial" pitchFamily="34" charset="0"/>
                <a:ea typeface="ヒラギノ角ゴ Pro W3" charset="-128"/>
                <a:cs typeface="+mn-cs"/>
              </a:defRPr>
            </a:lvl8pPr>
            <a:lvl9pPr marL="3657600" algn="l" defTabSz="914400" rtl="0" eaLnBrk="1" latinLnBrk="0" hangingPunct="1">
              <a:defRPr kern="1200">
                <a:solidFill>
                  <a:schemeClr val="tx1"/>
                </a:solidFill>
                <a:latin typeface="Arial" pitchFamily="34" charset="0"/>
                <a:ea typeface="ヒラギノ角ゴ Pro W3" charset="-128"/>
                <a:cs typeface="+mn-cs"/>
              </a:defRPr>
            </a:lvl9pPr>
          </a:lstStyle>
          <a:p>
            <a:r>
              <a:rPr lang="en-US" sz="1440" dirty="0"/>
              <a:t>IBM Confidential   |   Page </a:t>
            </a:r>
            <a:fld id="{460DBC34-CDF3-451D-BBBE-10E7F52294B8}" type="slidenum">
              <a:rPr lang="en-US" sz="1440"/>
              <a:pPr/>
              <a:t>3</a:t>
            </a:fld>
            <a:endParaRPr lang="en-US" sz="1440" dirty="0"/>
          </a:p>
        </p:txBody>
      </p:sp>
    </p:spTree>
    <p:extLst>
      <p:ext uri="{BB962C8B-B14F-4D97-AF65-F5344CB8AC3E}">
        <p14:creationId xmlns:p14="http://schemas.microsoft.com/office/powerpoint/2010/main" val="906078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619813" y="1399789"/>
            <a:ext cx="6397674" cy="1219200"/>
          </a:xfrm>
          <a:prstGeom prst="rect">
            <a:avLst/>
          </a:prstGeom>
          <a:solidFill>
            <a:schemeClr val="accent4">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160"/>
          </a:p>
        </p:txBody>
      </p:sp>
      <p:sp>
        <p:nvSpPr>
          <p:cNvPr id="2" name="Title 1"/>
          <p:cNvSpPr>
            <a:spLocks noGrp="1"/>
          </p:cNvSpPr>
          <p:nvPr>
            <p:ph type="title"/>
          </p:nvPr>
        </p:nvSpPr>
        <p:spPr/>
        <p:txBody>
          <a:bodyPr/>
          <a:lstStyle/>
          <a:p>
            <a:r>
              <a:rPr lang="en-US" dirty="0">
                <a:solidFill>
                  <a:schemeClr val="tx2"/>
                </a:solidFill>
              </a:rPr>
              <a:t>IBM recommends an IOT, machine learning approach to modeling building energy consumption</a:t>
            </a:r>
          </a:p>
        </p:txBody>
      </p:sp>
      <p:pic>
        <p:nvPicPr>
          <p:cNvPr id="54" name="Picture 53"/>
          <p:cNvPicPr>
            <a:picLocks noChangeAspect="1"/>
          </p:cNvPicPr>
          <p:nvPr/>
        </p:nvPicPr>
        <p:blipFill>
          <a:blip r:embed="rId3"/>
          <a:stretch>
            <a:fillRect/>
          </a:stretch>
        </p:blipFill>
        <p:spPr>
          <a:xfrm>
            <a:off x="772212" y="3228588"/>
            <a:ext cx="5516654" cy="2714398"/>
          </a:xfrm>
          <a:prstGeom prst="rect">
            <a:avLst/>
          </a:prstGeom>
        </p:spPr>
      </p:pic>
      <p:pic>
        <p:nvPicPr>
          <p:cNvPr id="55"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11211" y="2011081"/>
            <a:ext cx="5780989" cy="1819893"/>
          </a:xfrm>
          <a:prstGeom prst="rect">
            <a:avLst/>
          </a:prstGeom>
          <a:noFill/>
          <a:ln>
            <a:noFill/>
          </a:ln>
          <a:effectLst/>
          <a:extLst>
            <a:ext uri="{909E8E84-426E-40DD-AFC4-6F175D3DCCD1}">
              <a14:hiddenFill xmlns:a14="http://schemas.microsoft.com/office/drawing/2010/main">
                <a:solidFill>
                  <a:srgbClr val="BFBFBF">
                    <a:alpha val="45882"/>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56"/>
          <p:cNvPicPr>
            <a:picLocks noChangeAspect="1"/>
          </p:cNvPicPr>
          <p:nvPr/>
        </p:nvPicPr>
        <p:blipFill>
          <a:blip r:embed="rId5"/>
          <a:stretch>
            <a:fillRect/>
          </a:stretch>
        </p:blipFill>
        <p:spPr>
          <a:xfrm>
            <a:off x="8087413" y="5209788"/>
            <a:ext cx="5601648" cy="2105413"/>
          </a:xfrm>
          <a:prstGeom prst="rect">
            <a:avLst/>
          </a:prstGeom>
        </p:spPr>
      </p:pic>
      <p:sp>
        <p:nvSpPr>
          <p:cNvPr id="58" name="TextBox 57"/>
          <p:cNvSpPr txBox="1"/>
          <p:nvPr/>
        </p:nvSpPr>
        <p:spPr>
          <a:xfrm>
            <a:off x="8011211" y="1399789"/>
            <a:ext cx="3317318" cy="387798"/>
          </a:xfrm>
          <a:prstGeom prst="rect">
            <a:avLst/>
          </a:prstGeom>
          <a:noFill/>
        </p:spPr>
        <p:txBody>
          <a:bodyPr wrap="none" rtlCol="0">
            <a:spAutoFit/>
          </a:bodyPr>
          <a:lstStyle/>
          <a:p>
            <a:r>
              <a:rPr lang="en-US" sz="1920" u="sng" dirty="0"/>
              <a:t>Physics Model (Reduced Order)</a:t>
            </a:r>
          </a:p>
        </p:txBody>
      </p:sp>
      <p:sp>
        <p:nvSpPr>
          <p:cNvPr id="59" name="TextBox 58"/>
          <p:cNvSpPr txBox="1"/>
          <p:nvPr/>
        </p:nvSpPr>
        <p:spPr>
          <a:xfrm>
            <a:off x="7874900" y="4295389"/>
            <a:ext cx="4061305" cy="387798"/>
          </a:xfrm>
          <a:prstGeom prst="rect">
            <a:avLst/>
          </a:prstGeom>
          <a:noFill/>
        </p:spPr>
        <p:txBody>
          <a:bodyPr wrap="none" rtlCol="0">
            <a:spAutoFit/>
          </a:bodyPr>
          <a:lstStyle/>
          <a:p>
            <a:r>
              <a:rPr lang="en-US" sz="1920" u="sng" dirty="0">
                <a:solidFill>
                  <a:schemeClr val="tx2"/>
                </a:solidFill>
              </a:rPr>
              <a:t>Machine Learning Model (Data Driven)</a:t>
            </a:r>
          </a:p>
        </p:txBody>
      </p:sp>
      <p:sp>
        <p:nvSpPr>
          <p:cNvPr id="60" name="Rectangle 59"/>
          <p:cNvSpPr/>
          <p:nvPr/>
        </p:nvSpPr>
        <p:spPr>
          <a:xfrm>
            <a:off x="7924801" y="4715269"/>
            <a:ext cx="6019800" cy="313932"/>
          </a:xfrm>
          <a:prstGeom prst="rect">
            <a:avLst/>
          </a:prstGeom>
        </p:spPr>
        <p:txBody>
          <a:bodyPr wrap="square">
            <a:spAutoFit/>
          </a:bodyPr>
          <a:lstStyle/>
          <a:p>
            <a:r>
              <a:rPr lang="en-US" sz="1440" dirty="0">
                <a:solidFill>
                  <a:schemeClr val="tx2"/>
                </a:solidFill>
              </a:rPr>
              <a:t>e.g., NARNET (Non-Linear Autoregressive with External Input) Neural Network</a:t>
            </a:r>
          </a:p>
        </p:txBody>
      </p:sp>
      <p:cxnSp>
        <p:nvCxnSpPr>
          <p:cNvPr id="6" name="Straight Arrow Connector 5"/>
          <p:cNvCxnSpPr/>
          <p:nvPr/>
        </p:nvCxnSpPr>
        <p:spPr>
          <a:xfrm flipH="1">
            <a:off x="5714189" y="2737019"/>
            <a:ext cx="828797" cy="68871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5714189" y="5608625"/>
            <a:ext cx="828797" cy="66537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96012" y="2009388"/>
            <a:ext cx="6322757" cy="646331"/>
          </a:xfrm>
          <a:prstGeom prst="rect">
            <a:avLst/>
          </a:prstGeom>
          <a:noFill/>
        </p:spPr>
        <p:txBody>
          <a:bodyPr wrap="none" rtlCol="0">
            <a:spAutoFit/>
          </a:bodyPr>
          <a:lstStyle/>
          <a:p>
            <a:pPr marL="285750" indent="-285750">
              <a:buFont typeface="Arial" panose="020B0604020202020204" pitchFamily="34" charset="0"/>
              <a:buChar char="•"/>
            </a:pPr>
            <a:r>
              <a:rPr lang="en-US" sz="1800" dirty="0">
                <a:solidFill>
                  <a:srgbClr val="0070C0"/>
                </a:solidFill>
              </a:rPr>
              <a:t>ML model is easier to calibrate for each building, adaptable to </a:t>
            </a:r>
          </a:p>
          <a:p>
            <a:r>
              <a:rPr lang="en-US" sz="1800" dirty="0">
                <a:solidFill>
                  <a:srgbClr val="0070C0"/>
                </a:solidFill>
              </a:rPr>
              <a:t>     change (degradation) of building performance </a:t>
            </a:r>
          </a:p>
        </p:txBody>
      </p:sp>
      <p:cxnSp>
        <p:nvCxnSpPr>
          <p:cNvPr id="4" name="Straight Arrow Connector 3"/>
          <p:cNvCxnSpPr/>
          <p:nvPr/>
        </p:nvCxnSpPr>
        <p:spPr>
          <a:xfrm flipV="1">
            <a:off x="6258614" y="2466590"/>
            <a:ext cx="1600200" cy="990600"/>
          </a:xfrm>
          <a:prstGeom prst="straightConnector1">
            <a:avLst/>
          </a:prstGeom>
          <a:ln w="38100">
            <a:solidFill>
              <a:schemeClr val="tx1"/>
            </a:solidFill>
            <a:prstDash val="dash"/>
            <a:tailEnd type="triangle"/>
          </a:ln>
        </p:spPr>
        <p:style>
          <a:lnRef idx="3">
            <a:schemeClr val="accent6"/>
          </a:lnRef>
          <a:fillRef idx="0">
            <a:schemeClr val="accent6"/>
          </a:fillRef>
          <a:effectRef idx="2">
            <a:schemeClr val="accent6"/>
          </a:effectRef>
          <a:fontRef idx="minor">
            <a:schemeClr val="tx1"/>
          </a:fontRef>
        </p:style>
      </p:cxnSp>
      <p:cxnSp>
        <p:nvCxnSpPr>
          <p:cNvPr id="10" name="Straight Arrow Connector 9"/>
          <p:cNvCxnSpPr/>
          <p:nvPr/>
        </p:nvCxnSpPr>
        <p:spPr>
          <a:xfrm>
            <a:off x="6411013" y="5209790"/>
            <a:ext cx="1371600" cy="83820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96013" y="1399788"/>
            <a:ext cx="5554854" cy="646331"/>
          </a:xfrm>
          <a:prstGeom prst="rect">
            <a:avLst/>
          </a:prstGeom>
          <a:noFill/>
        </p:spPr>
        <p:txBody>
          <a:bodyPr wrap="none" rtlCol="0">
            <a:spAutoFit/>
          </a:bodyPr>
          <a:lstStyle/>
          <a:p>
            <a:pPr marL="285750" indent="-285750">
              <a:buFont typeface="Arial" panose="020B0604020202020204" pitchFamily="34" charset="0"/>
              <a:buChar char="•"/>
            </a:pPr>
            <a:r>
              <a:rPr lang="en-US" sz="1800" dirty="0">
                <a:solidFill>
                  <a:srgbClr val="0070C0"/>
                </a:solidFill>
              </a:rPr>
              <a:t>IOT, cognitive computing (ML) enables near real-time, </a:t>
            </a:r>
          </a:p>
          <a:p>
            <a:r>
              <a:rPr lang="en-US" sz="1800" dirty="0">
                <a:solidFill>
                  <a:srgbClr val="0070C0"/>
                </a:solidFill>
              </a:rPr>
              <a:t>     energy efficient control of HVAC operation</a:t>
            </a:r>
          </a:p>
        </p:txBody>
      </p:sp>
      <p:sp>
        <p:nvSpPr>
          <p:cNvPr id="17" name="Slide Number Placeholder 3"/>
          <p:cNvSpPr txBox="1">
            <a:spLocks/>
          </p:cNvSpPr>
          <p:nvPr/>
        </p:nvSpPr>
        <p:spPr bwMode="auto">
          <a:xfrm>
            <a:off x="11115352" y="7952998"/>
            <a:ext cx="3413760" cy="27660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US"/>
            </a:defPPr>
            <a:lvl1pPr algn="r" rtl="0" eaLnBrk="0" fontAlgn="base" hangingPunct="0">
              <a:spcBef>
                <a:spcPct val="0"/>
              </a:spcBef>
              <a:spcAft>
                <a:spcPct val="0"/>
              </a:spcAft>
              <a:defRPr sz="900" kern="1200">
                <a:solidFill>
                  <a:srgbClr val="004266"/>
                </a:solidFill>
                <a:latin typeface="Arial" pitchFamily="34" charset="0"/>
                <a:ea typeface="ヒラギノ角ゴ Pro W3" charset="-128"/>
                <a:cs typeface="+mn-cs"/>
              </a:defRPr>
            </a:lvl1pPr>
            <a:lvl2pPr marL="457200" algn="l" rtl="0" fontAlgn="base">
              <a:spcBef>
                <a:spcPct val="0"/>
              </a:spcBef>
              <a:spcAft>
                <a:spcPct val="0"/>
              </a:spcAft>
              <a:defRPr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ern="1200">
                <a:solidFill>
                  <a:schemeClr val="tx1"/>
                </a:solidFill>
                <a:latin typeface="Arial" pitchFamily="34" charset="0"/>
                <a:ea typeface="ヒラギノ角ゴ Pro W3" charset="-128"/>
                <a:cs typeface="+mn-cs"/>
              </a:defRPr>
            </a:lvl5pPr>
            <a:lvl6pPr marL="2286000" algn="l" defTabSz="914400" rtl="0" eaLnBrk="1" latinLnBrk="0" hangingPunct="1">
              <a:defRPr kern="1200">
                <a:solidFill>
                  <a:schemeClr val="tx1"/>
                </a:solidFill>
                <a:latin typeface="Arial" pitchFamily="34" charset="0"/>
                <a:ea typeface="ヒラギノ角ゴ Pro W3" charset="-128"/>
                <a:cs typeface="+mn-cs"/>
              </a:defRPr>
            </a:lvl6pPr>
            <a:lvl7pPr marL="2743200" algn="l" defTabSz="914400" rtl="0" eaLnBrk="1" latinLnBrk="0" hangingPunct="1">
              <a:defRPr kern="1200">
                <a:solidFill>
                  <a:schemeClr val="tx1"/>
                </a:solidFill>
                <a:latin typeface="Arial" pitchFamily="34" charset="0"/>
                <a:ea typeface="ヒラギノ角ゴ Pro W3" charset="-128"/>
                <a:cs typeface="+mn-cs"/>
              </a:defRPr>
            </a:lvl7pPr>
            <a:lvl8pPr marL="3200400" algn="l" defTabSz="914400" rtl="0" eaLnBrk="1" latinLnBrk="0" hangingPunct="1">
              <a:defRPr kern="1200">
                <a:solidFill>
                  <a:schemeClr val="tx1"/>
                </a:solidFill>
                <a:latin typeface="Arial" pitchFamily="34" charset="0"/>
                <a:ea typeface="ヒラギノ角ゴ Pro W3" charset="-128"/>
                <a:cs typeface="+mn-cs"/>
              </a:defRPr>
            </a:lvl8pPr>
            <a:lvl9pPr marL="3657600" algn="l" defTabSz="914400" rtl="0" eaLnBrk="1" latinLnBrk="0" hangingPunct="1">
              <a:defRPr kern="1200">
                <a:solidFill>
                  <a:schemeClr val="tx1"/>
                </a:solidFill>
                <a:latin typeface="Arial" pitchFamily="34" charset="0"/>
                <a:ea typeface="ヒラギノ角ゴ Pro W3" charset="-128"/>
                <a:cs typeface="+mn-cs"/>
              </a:defRPr>
            </a:lvl9pPr>
          </a:lstStyle>
          <a:p>
            <a:r>
              <a:rPr lang="en-US" sz="1440" dirty="0"/>
              <a:t>IBM Confidential   |   Page </a:t>
            </a:r>
            <a:fld id="{AD878849-5354-E047-A7AE-08A2BF1DAA9C}" type="slidenum">
              <a:rPr lang="en-US" sz="1440" smtClean="0"/>
              <a:t>30</a:t>
            </a:fld>
            <a:endParaRPr lang="en-US" sz="1440" dirty="0"/>
          </a:p>
        </p:txBody>
      </p:sp>
    </p:spTree>
    <p:extLst>
      <p:ext uri="{BB962C8B-B14F-4D97-AF65-F5344CB8AC3E}">
        <p14:creationId xmlns:p14="http://schemas.microsoft.com/office/powerpoint/2010/main" val="9999720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IBM recommends ML-based Model Predictive Control of HVAC for demand response with ESS and EGS</a:t>
            </a:r>
          </a:p>
        </p:txBody>
      </p:sp>
      <p:graphicFrame>
        <p:nvGraphicFramePr>
          <p:cNvPr id="5" name="Object 3"/>
          <p:cNvGraphicFramePr>
            <a:graphicFrameLocks noChangeAspect="1"/>
          </p:cNvGraphicFramePr>
          <p:nvPr/>
        </p:nvGraphicFramePr>
        <p:xfrm>
          <a:off x="2392160" y="3413758"/>
          <a:ext cx="274320" cy="502920"/>
        </p:xfrm>
        <a:graphic>
          <a:graphicData uri="http://schemas.openxmlformats.org/presentationml/2006/ole">
            <mc:AlternateContent xmlns:mc="http://schemas.openxmlformats.org/markup-compatibility/2006">
              <mc:Choice xmlns:v="urn:schemas-microsoft-com:vml" Requires="v">
                <p:oleObj spid="_x0000_s6310" name="Equation" r:id="rId3" imgW="228600" imgH="419040" progId="Equation.3">
                  <p:embed/>
                </p:oleObj>
              </mc:Choice>
              <mc:Fallback>
                <p:oleObj name="Equation" r:id="rId3" imgW="228600" imgH="419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2160" y="3413758"/>
                        <a:ext cx="274320" cy="5029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6"/>
          <p:cNvGraphicFramePr>
            <a:graphicFrameLocks noChangeAspect="1"/>
          </p:cNvGraphicFramePr>
          <p:nvPr/>
        </p:nvGraphicFramePr>
        <p:xfrm>
          <a:off x="6924231" y="5320357"/>
          <a:ext cx="7298056" cy="605930"/>
        </p:xfrm>
        <a:graphic>
          <a:graphicData uri="http://schemas.openxmlformats.org/presentationml/2006/ole">
            <mc:AlternateContent xmlns:mc="http://schemas.openxmlformats.org/markup-compatibility/2006">
              <mc:Choice xmlns:v="urn:schemas-microsoft-com:vml" Requires="v">
                <p:oleObj spid="_x0000_s6311" name="Equation" r:id="rId5" imgW="5321160" imgH="444240" progId="Equation.3">
                  <p:embed/>
                </p:oleObj>
              </mc:Choice>
              <mc:Fallback>
                <p:oleObj name="Equation" r:id="rId5" imgW="5321160" imgH="444240" progId="Equation.3">
                  <p:embed/>
                  <p:pic>
                    <p:nvPicPr>
                      <p:cNvPr id="0" name=""/>
                      <p:cNvPicPr>
                        <a:picLocks noChangeAspect="1" noChangeArrowheads="1"/>
                      </p:cNvPicPr>
                      <p:nvPr/>
                    </p:nvPicPr>
                    <p:blipFill>
                      <a:blip r:embed="rId6"/>
                      <a:srcRect/>
                      <a:stretch>
                        <a:fillRect/>
                      </a:stretch>
                    </p:blipFill>
                    <p:spPr bwMode="auto">
                      <a:xfrm>
                        <a:off x="6924231" y="5320357"/>
                        <a:ext cx="7298056" cy="605930"/>
                      </a:xfrm>
                      <a:prstGeom prst="rect">
                        <a:avLst/>
                      </a:prstGeom>
                      <a:noFill/>
                    </p:spPr>
                  </p:pic>
                </p:oleObj>
              </mc:Fallback>
            </mc:AlternateContent>
          </a:graphicData>
        </a:graphic>
      </p:graphicFrame>
      <p:sp>
        <p:nvSpPr>
          <p:cNvPr id="7" name="Text Box 26"/>
          <p:cNvSpPr txBox="1">
            <a:spLocks noChangeArrowheads="1"/>
          </p:cNvSpPr>
          <p:nvPr/>
        </p:nvSpPr>
        <p:spPr bwMode="auto">
          <a:xfrm>
            <a:off x="7838631" y="5015557"/>
            <a:ext cx="1675395" cy="313932"/>
          </a:xfrm>
          <a:prstGeom prst="rect">
            <a:avLst/>
          </a:prstGeom>
          <a:noFill/>
          <a:ln w="9525">
            <a:noFill/>
            <a:miter lim="800000"/>
            <a:headEnd/>
            <a:tailEnd/>
          </a:ln>
        </p:spPr>
        <p:txBody>
          <a:bodyPr wrap="none">
            <a:spAutoFit/>
          </a:bodyPr>
          <a:lstStyle/>
          <a:p>
            <a:r>
              <a:rPr lang="en-US" sz="1440" b="1" u="sng" dirty="0"/>
              <a:t>Objective Function:</a:t>
            </a:r>
          </a:p>
        </p:txBody>
      </p:sp>
      <p:sp>
        <p:nvSpPr>
          <p:cNvPr id="8" name="Text Box 27"/>
          <p:cNvSpPr txBox="1">
            <a:spLocks noChangeArrowheads="1"/>
          </p:cNvSpPr>
          <p:nvPr/>
        </p:nvSpPr>
        <p:spPr bwMode="auto">
          <a:xfrm>
            <a:off x="7914831" y="5929957"/>
            <a:ext cx="5785253" cy="313932"/>
          </a:xfrm>
          <a:prstGeom prst="rect">
            <a:avLst/>
          </a:prstGeom>
          <a:noFill/>
          <a:ln w="9525">
            <a:noFill/>
            <a:miter lim="800000"/>
            <a:headEnd/>
            <a:tailEnd/>
          </a:ln>
        </p:spPr>
        <p:txBody>
          <a:bodyPr wrap="square">
            <a:spAutoFit/>
          </a:bodyPr>
          <a:lstStyle/>
          <a:p>
            <a:r>
              <a:rPr lang="en-US" sz="1440" b="1" u="sng" dirty="0"/>
              <a:t>Subject to:</a:t>
            </a:r>
          </a:p>
        </p:txBody>
      </p:sp>
      <p:sp>
        <p:nvSpPr>
          <p:cNvPr id="9" name="Rectangle 31"/>
          <p:cNvSpPr>
            <a:spLocks noChangeArrowheads="1"/>
          </p:cNvSpPr>
          <p:nvPr/>
        </p:nvSpPr>
        <p:spPr bwMode="auto">
          <a:xfrm>
            <a:off x="9899115" y="2348557"/>
            <a:ext cx="2174954" cy="313932"/>
          </a:xfrm>
          <a:prstGeom prst="rect">
            <a:avLst/>
          </a:prstGeom>
          <a:noFill/>
          <a:ln w="9525">
            <a:noFill/>
            <a:miter lim="800000"/>
            <a:headEnd/>
            <a:tailEnd/>
          </a:ln>
        </p:spPr>
        <p:txBody>
          <a:bodyPr wrap="none" anchor="ctr">
            <a:spAutoFit/>
          </a:bodyPr>
          <a:lstStyle/>
          <a:p>
            <a:r>
              <a:rPr lang="en-US" altLang="ko-KR" sz="1440" dirty="0">
                <a:solidFill>
                  <a:srgbClr val="0000FF"/>
                </a:solidFill>
              </a:rPr>
              <a:t>total load for HVAC system</a:t>
            </a:r>
          </a:p>
        </p:txBody>
      </p:sp>
      <p:graphicFrame>
        <p:nvGraphicFramePr>
          <p:cNvPr id="10" name="Object 15"/>
          <p:cNvGraphicFramePr>
            <a:graphicFrameLocks noChangeAspect="1"/>
          </p:cNvGraphicFramePr>
          <p:nvPr/>
        </p:nvGraphicFramePr>
        <p:xfrm>
          <a:off x="5386822" y="3560444"/>
          <a:ext cx="259080" cy="289560"/>
        </p:xfrm>
        <a:graphic>
          <a:graphicData uri="http://schemas.openxmlformats.org/presentationml/2006/ole">
            <mc:AlternateContent xmlns:mc="http://schemas.openxmlformats.org/markup-compatibility/2006">
              <mc:Choice xmlns:v="urn:schemas-microsoft-com:vml" Requires="v">
                <p:oleObj spid="_x0000_s6312" name="Equation" r:id="rId7" imgW="215713" imgH="241091" progId="Equation.3">
                  <p:embed/>
                </p:oleObj>
              </mc:Choice>
              <mc:Fallback>
                <p:oleObj name="Equation" r:id="rId7" imgW="215713" imgH="24109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86822" y="3560444"/>
                        <a:ext cx="259080" cy="2895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6"/>
          <p:cNvGraphicFramePr>
            <a:graphicFrameLocks noChangeAspect="1"/>
          </p:cNvGraphicFramePr>
          <p:nvPr/>
        </p:nvGraphicFramePr>
        <p:xfrm>
          <a:off x="6745086" y="2741294"/>
          <a:ext cx="167640" cy="215264"/>
        </p:xfrm>
        <a:graphic>
          <a:graphicData uri="http://schemas.openxmlformats.org/presentationml/2006/ole">
            <mc:AlternateContent xmlns:mc="http://schemas.openxmlformats.org/markup-compatibility/2006">
              <mc:Choice xmlns:v="urn:schemas-microsoft-com:vml" Requires="v">
                <p:oleObj spid="_x0000_s6313" name="Equation" r:id="rId9" imgW="177480" imgH="228600" progId="Equation.3">
                  <p:embed/>
                </p:oleObj>
              </mc:Choice>
              <mc:Fallback>
                <p:oleObj name="Equation" r:id="rId9" imgW="17748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45086" y="2741294"/>
                        <a:ext cx="167640" cy="2152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Rectangle 37"/>
          <p:cNvSpPr>
            <a:spLocks noChangeArrowheads="1"/>
          </p:cNvSpPr>
          <p:nvPr/>
        </p:nvSpPr>
        <p:spPr bwMode="auto">
          <a:xfrm>
            <a:off x="2392160" y="2707004"/>
            <a:ext cx="1463040" cy="676274"/>
          </a:xfrm>
          <a:prstGeom prst="rect">
            <a:avLst/>
          </a:prstGeom>
          <a:solidFill>
            <a:srgbClr val="BFBFBF">
              <a:alpha val="45882"/>
            </a:srgbClr>
          </a:solidFill>
          <a:ln w="9525" algn="ctr">
            <a:solidFill>
              <a:schemeClr val="tx1"/>
            </a:solidFill>
            <a:miter lim="800000"/>
            <a:headEnd/>
            <a:tailEnd/>
          </a:ln>
        </p:spPr>
        <p:txBody>
          <a:bodyPr wrap="none" anchor="ctr"/>
          <a:lstStyle/>
          <a:p>
            <a:pPr algn="ctr">
              <a:lnSpc>
                <a:spcPct val="90000"/>
              </a:lnSpc>
            </a:pPr>
            <a:r>
              <a:rPr lang="en-US" sz="1440"/>
              <a:t>Grid Electricity</a:t>
            </a:r>
          </a:p>
          <a:p>
            <a:pPr algn="ctr">
              <a:lnSpc>
                <a:spcPct val="90000"/>
              </a:lnSpc>
            </a:pPr>
            <a:r>
              <a:rPr lang="en-US" sz="1440"/>
              <a:t>Purchased</a:t>
            </a:r>
          </a:p>
        </p:txBody>
      </p:sp>
      <p:sp>
        <p:nvSpPr>
          <p:cNvPr id="13" name="Rectangle 38"/>
          <p:cNvSpPr>
            <a:spLocks noChangeArrowheads="1"/>
          </p:cNvSpPr>
          <p:nvPr/>
        </p:nvSpPr>
        <p:spPr bwMode="auto">
          <a:xfrm>
            <a:off x="8048104" y="2703194"/>
            <a:ext cx="1463040" cy="676274"/>
          </a:xfrm>
          <a:prstGeom prst="rect">
            <a:avLst/>
          </a:prstGeom>
          <a:solidFill>
            <a:srgbClr val="BFBFBF">
              <a:alpha val="45882"/>
            </a:srgbClr>
          </a:solidFill>
          <a:ln w="9525" algn="ctr">
            <a:solidFill>
              <a:schemeClr val="tx1"/>
            </a:solidFill>
            <a:miter lim="800000"/>
            <a:headEnd/>
            <a:tailEnd/>
          </a:ln>
        </p:spPr>
        <p:txBody>
          <a:bodyPr wrap="none" anchor="ctr"/>
          <a:lstStyle/>
          <a:p>
            <a:pPr algn="ctr">
              <a:lnSpc>
                <a:spcPct val="90000"/>
              </a:lnSpc>
            </a:pPr>
            <a:r>
              <a:rPr lang="en-US" sz="1440"/>
              <a:t>Energy Supplied</a:t>
            </a:r>
          </a:p>
          <a:p>
            <a:pPr algn="ctr">
              <a:lnSpc>
                <a:spcPct val="90000"/>
              </a:lnSpc>
            </a:pPr>
            <a:r>
              <a:rPr lang="en-US" sz="1440"/>
              <a:t>To HVAC</a:t>
            </a:r>
          </a:p>
        </p:txBody>
      </p:sp>
      <p:sp>
        <p:nvSpPr>
          <p:cNvPr id="14" name="Rectangle 39"/>
          <p:cNvSpPr>
            <a:spLocks noChangeArrowheads="1"/>
          </p:cNvSpPr>
          <p:nvPr/>
        </p:nvSpPr>
        <p:spPr bwMode="auto">
          <a:xfrm>
            <a:off x="4702924" y="3813809"/>
            <a:ext cx="1335406" cy="676277"/>
          </a:xfrm>
          <a:prstGeom prst="rect">
            <a:avLst/>
          </a:prstGeom>
          <a:solidFill>
            <a:srgbClr val="BFBFBF">
              <a:alpha val="45882"/>
            </a:srgbClr>
          </a:solidFill>
          <a:ln w="9525" algn="ctr">
            <a:solidFill>
              <a:schemeClr val="tx1"/>
            </a:solidFill>
            <a:miter lim="800000"/>
            <a:headEnd/>
            <a:tailEnd/>
          </a:ln>
        </p:spPr>
        <p:txBody>
          <a:bodyPr wrap="none" anchor="ctr"/>
          <a:lstStyle/>
          <a:p>
            <a:pPr algn="ctr">
              <a:lnSpc>
                <a:spcPct val="90000"/>
              </a:lnSpc>
            </a:pPr>
            <a:r>
              <a:rPr lang="en-US" sz="1440"/>
              <a:t>ESS Stored</a:t>
            </a:r>
          </a:p>
          <a:p>
            <a:pPr algn="ctr">
              <a:lnSpc>
                <a:spcPct val="90000"/>
              </a:lnSpc>
            </a:pPr>
            <a:r>
              <a:rPr lang="en-US" sz="1440"/>
              <a:t>Electricity</a:t>
            </a:r>
          </a:p>
        </p:txBody>
      </p:sp>
      <p:sp>
        <p:nvSpPr>
          <p:cNvPr id="15" name="Rectangle 40"/>
          <p:cNvSpPr>
            <a:spLocks noChangeArrowheads="1"/>
          </p:cNvSpPr>
          <p:nvPr/>
        </p:nvSpPr>
        <p:spPr bwMode="auto">
          <a:xfrm>
            <a:off x="4891520" y="2703194"/>
            <a:ext cx="1463040" cy="676274"/>
          </a:xfrm>
          <a:prstGeom prst="rect">
            <a:avLst/>
          </a:prstGeom>
          <a:solidFill>
            <a:srgbClr val="BFBFBF">
              <a:alpha val="45882"/>
            </a:srgbClr>
          </a:solidFill>
          <a:ln w="9525" algn="ctr">
            <a:solidFill>
              <a:schemeClr val="tx1"/>
            </a:solidFill>
            <a:miter lim="800000"/>
            <a:headEnd/>
            <a:tailEnd/>
          </a:ln>
        </p:spPr>
        <p:txBody>
          <a:bodyPr wrap="none" anchor="ctr"/>
          <a:lstStyle/>
          <a:p>
            <a:pPr algn="ctr">
              <a:lnSpc>
                <a:spcPct val="90000"/>
              </a:lnSpc>
            </a:pPr>
            <a:r>
              <a:rPr lang="en-US" sz="1440"/>
              <a:t>Grid Electricity</a:t>
            </a:r>
          </a:p>
          <a:p>
            <a:pPr algn="ctr">
              <a:lnSpc>
                <a:spcPct val="90000"/>
              </a:lnSpc>
            </a:pPr>
            <a:r>
              <a:rPr lang="en-US" sz="1440"/>
              <a:t>For HVAC</a:t>
            </a:r>
          </a:p>
        </p:txBody>
      </p:sp>
      <p:cxnSp>
        <p:nvCxnSpPr>
          <p:cNvPr id="16" name="AutoShape 41"/>
          <p:cNvCxnSpPr>
            <a:cxnSpLocks noChangeShapeType="1"/>
            <a:stCxn id="15" idx="3"/>
            <a:endCxn id="13" idx="1"/>
          </p:cNvCxnSpPr>
          <p:nvPr/>
        </p:nvCxnSpPr>
        <p:spPr bwMode="auto">
          <a:xfrm>
            <a:off x="6354561" y="3042283"/>
            <a:ext cx="1693544" cy="0"/>
          </a:xfrm>
          <a:prstGeom prst="straightConnector1">
            <a:avLst/>
          </a:prstGeom>
          <a:noFill/>
          <a:ln w="9525">
            <a:solidFill>
              <a:schemeClr val="tx1"/>
            </a:solidFill>
            <a:round/>
            <a:headEnd/>
            <a:tailEnd type="triangle" w="med" len="med"/>
          </a:ln>
        </p:spPr>
      </p:cxnSp>
      <p:cxnSp>
        <p:nvCxnSpPr>
          <p:cNvPr id="17" name="AutoShape 42"/>
          <p:cNvCxnSpPr>
            <a:cxnSpLocks noChangeShapeType="1"/>
            <a:stCxn id="12" idx="3"/>
            <a:endCxn id="15" idx="1"/>
          </p:cNvCxnSpPr>
          <p:nvPr/>
        </p:nvCxnSpPr>
        <p:spPr bwMode="auto">
          <a:xfrm flipV="1">
            <a:off x="3855200" y="3042284"/>
            <a:ext cx="1036320" cy="3810"/>
          </a:xfrm>
          <a:prstGeom prst="bentConnector3">
            <a:avLst>
              <a:gd name="adj1" fmla="val 50000"/>
            </a:avLst>
          </a:prstGeom>
          <a:noFill/>
          <a:ln w="9525">
            <a:solidFill>
              <a:schemeClr val="tx1"/>
            </a:solidFill>
            <a:miter lim="800000"/>
            <a:headEnd/>
            <a:tailEnd type="triangle" w="med" len="med"/>
          </a:ln>
        </p:spPr>
      </p:cxnSp>
      <p:sp>
        <p:nvSpPr>
          <p:cNvPr id="18" name="AutoShape 43"/>
          <p:cNvSpPr>
            <a:spLocks noChangeArrowheads="1"/>
          </p:cNvSpPr>
          <p:nvPr/>
        </p:nvSpPr>
        <p:spPr bwMode="auto">
          <a:xfrm>
            <a:off x="3538969" y="3855719"/>
            <a:ext cx="874394" cy="575310"/>
          </a:xfrm>
          <a:prstGeom prst="roundRect">
            <a:avLst>
              <a:gd name="adj" fmla="val 16667"/>
            </a:avLst>
          </a:prstGeom>
          <a:solidFill>
            <a:srgbClr val="FFFF99">
              <a:alpha val="45882"/>
            </a:srgbClr>
          </a:solidFill>
          <a:ln w="9525" algn="ctr">
            <a:solidFill>
              <a:schemeClr val="tx1"/>
            </a:solidFill>
            <a:round/>
            <a:headEnd/>
            <a:tailEnd/>
          </a:ln>
        </p:spPr>
        <p:txBody>
          <a:bodyPr wrap="none" anchor="ctr"/>
          <a:lstStyle/>
          <a:p>
            <a:pPr algn="ctr">
              <a:lnSpc>
                <a:spcPct val="90000"/>
              </a:lnSpc>
            </a:pPr>
            <a:r>
              <a:rPr lang="en-US" sz="1200"/>
              <a:t>ESS charge</a:t>
            </a:r>
          </a:p>
          <a:p>
            <a:pPr algn="ctr">
              <a:lnSpc>
                <a:spcPct val="90000"/>
              </a:lnSpc>
            </a:pPr>
            <a:r>
              <a:rPr lang="en-US" sz="1200"/>
              <a:t>efficiency</a:t>
            </a:r>
          </a:p>
        </p:txBody>
      </p:sp>
      <p:cxnSp>
        <p:nvCxnSpPr>
          <p:cNvPr id="19" name="AutoShape 44"/>
          <p:cNvCxnSpPr>
            <a:cxnSpLocks noChangeShapeType="1"/>
            <a:stCxn id="12" idx="2"/>
            <a:endCxn id="18" idx="1"/>
          </p:cNvCxnSpPr>
          <p:nvPr/>
        </p:nvCxnSpPr>
        <p:spPr bwMode="auto">
          <a:xfrm rot="16200000" flipH="1">
            <a:off x="2951277" y="3555681"/>
            <a:ext cx="760096" cy="415290"/>
          </a:xfrm>
          <a:prstGeom prst="bentConnector2">
            <a:avLst/>
          </a:prstGeom>
          <a:noFill/>
          <a:ln w="9525">
            <a:solidFill>
              <a:schemeClr val="tx1"/>
            </a:solidFill>
            <a:miter lim="800000"/>
            <a:headEnd/>
            <a:tailEnd type="triangle" w="med" len="med"/>
          </a:ln>
        </p:spPr>
      </p:cxnSp>
      <p:cxnSp>
        <p:nvCxnSpPr>
          <p:cNvPr id="20" name="AutoShape 45"/>
          <p:cNvCxnSpPr>
            <a:cxnSpLocks noChangeShapeType="1"/>
            <a:stCxn id="18" idx="3"/>
            <a:endCxn id="14" idx="1"/>
          </p:cNvCxnSpPr>
          <p:nvPr/>
        </p:nvCxnSpPr>
        <p:spPr bwMode="auto">
          <a:xfrm>
            <a:off x="4413366" y="4143375"/>
            <a:ext cx="289560" cy="9525"/>
          </a:xfrm>
          <a:prstGeom prst="straightConnector1">
            <a:avLst/>
          </a:prstGeom>
          <a:noFill/>
          <a:ln w="9525">
            <a:solidFill>
              <a:schemeClr val="tx1"/>
            </a:solidFill>
            <a:round/>
            <a:headEnd/>
            <a:tailEnd type="triangle" w="med" len="med"/>
          </a:ln>
        </p:spPr>
      </p:cxnSp>
      <p:graphicFrame>
        <p:nvGraphicFramePr>
          <p:cNvPr id="21" name="Object 26"/>
          <p:cNvGraphicFramePr>
            <a:graphicFrameLocks noChangeAspect="1"/>
          </p:cNvGraphicFramePr>
          <p:nvPr/>
        </p:nvGraphicFramePr>
        <p:xfrm>
          <a:off x="3885680" y="3451858"/>
          <a:ext cx="226694" cy="283846"/>
        </p:xfrm>
        <a:graphic>
          <a:graphicData uri="http://schemas.openxmlformats.org/presentationml/2006/ole">
            <mc:AlternateContent xmlns:mc="http://schemas.openxmlformats.org/markup-compatibility/2006">
              <mc:Choice xmlns:v="urn:schemas-microsoft-com:vml" Requires="v">
                <p:oleObj spid="_x0000_s6314" name="Equation" r:id="rId11" imgW="164880" imgH="203040" progId="Equation.3">
                  <p:embed/>
                </p:oleObj>
              </mc:Choice>
              <mc:Fallback>
                <p:oleObj name="Equation" r:id="rId11" imgW="164880" imgH="2030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85680" y="3451858"/>
                        <a:ext cx="226694" cy="2838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27"/>
          <p:cNvGraphicFramePr>
            <a:graphicFrameLocks noChangeAspect="1"/>
          </p:cNvGraphicFramePr>
          <p:nvPr/>
        </p:nvGraphicFramePr>
        <p:xfrm>
          <a:off x="2828405" y="2162175"/>
          <a:ext cx="611506" cy="497205"/>
        </p:xfrm>
        <a:graphic>
          <a:graphicData uri="http://schemas.openxmlformats.org/presentationml/2006/ole">
            <mc:AlternateContent xmlns:mc="http://schemas.openxmlformats.org/markup-compatibility/2006">
              <mc:Choice xmlns:v="urn:schemas-microsoft-com:vml" Requires="v">
                <p:oleObj spid="_x0000_s6315" name="Equation" r:id="rId13" imgW="507960" imgH="419040" progId="Equation.3">
                  <p:embed/>
                </p:oleObj>
              </mc:Choice>
              <mc:Fallback>
                <p:oleObj name="Equation" r:id="rId13" imgW="507960" imgH="4190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28405" y="2162175"/>
                        <a:ext cx="611506" cy="4972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Object 28"/>
          <p:cNvGraphicFramePr>
            <a:graphicFrameLocks noChangeAspect="1"/>
          </p:cNvGraphicFramePr>
          <p:nvPr/>
        </p:nvGraphicFramePr>
        <p:xfrm>
          <a:off x="2032116" y="2895598"/>
          <a:ext cx="247650" cy="293370"/>
        </p:xfrm>
        <a:graphic>
          <a:graphicData uri="http://schemas.openxmlformats.org/presentationml/2006/ole">
            <mc:AlternateContent xmlns:mc="http://schemas.openxmlformats.org/markup-compatibility/2006">
              <mc:Choice xmlns:v="urn:schemas-microsoft-com:vml" Requires="v">
                <p:oleObj spid="_x0000_s6316" name="Equation" r:id="rId15" imgW="203112" imgH="241195" progId="Equation.3">
                  <p:embed/>
                </p:oleObj>
              </mc:Choice>
              <mc:Fallback>
                <p:oleObj name="Equation" r:id="rId15" imgW="203112" imgH="241195"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032116" y="2895598"/>
                        <a:ext cx="247650" cy="2933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Object 29"/>
          <p:cNvGraphicFramePr>
            <a:graphicFrameLocks noChangeAspect="1"/>
          </p:cNvGraphicFramePr>
          <p:nvPr/>
        </p:nvGraphicFramePr>
        <p:xfrm>
          <a:off x="4285730" y="2747006"/>
          <a:ext cx="213360" cy="274320"/>
        </p:xfrm>
        <a:graphic>
          <a:graphicData uri="http://schemas.openxmlformats.org/presentationml/2006/ole">
            <mc:AlternateContent xmlns:mc="http://schemas.openxmlformats.org/markup-compatibility/2006">
              <mc:Choice xmlns:v="urn:schemas-microsoft-com:vml" Requires="v">
                <p:oleObj spid="_x0000_s6317" name="Equation" r:id="rId17" imgW="177480" imgH="228600" progId="Equation.3">
                  <p:embed/>
                </p:oleObj>
              </mc:Choice>
              <mc:Fallback>
                <p:oleObj name="Equation" r:id="rId17" imgW="177480" imgH="2286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85730" y="2747006"/>
                        <a:ext cx="213360" cy="2743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Object 30"/>
          <p:cNvGraphicFramePr>
            <a:graphicFrameLocks noChangeAspect="1"/>
          </p:cNvGraphicFramePr>
          <p:nvPr/>
        </p:nvGraphicFramePr>
        <p:xfrm>
          <a:off x="4474326" y="3606164"/>
          <a:ext cx="226696" cy="289560"/>
        </p:xfrm>
        <a:graphic>
          <a:graphicData uri="http://schemas.openxmlformats.org/presentationml/2006/ole">
            <mc:AlternateContent xmlns:mc="http://schemas.openxmlformats.org/markup-compatibility/2006">
              <mc:Choice xmlns:v="urn:schemas-microsoft-com:vml" Requires="v">
                <p:oleObj spid="_x0000_s6318" name="Equation" r:id="rId19" imgW="190440" imgH="241200" progId="Equation.3">
                  <p:embed/>
                </p:oleObj>
              </mc:Choice>
              <mc:Fallback>
                <p:oleObj name="Equation" r:id="rId19" imgW="190440" imgH="2412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474326" y="3606164"/>
                        <a:ext cx="226696" cy="2895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 name="Rectangle 52"/>
          <p:cNvSpPr>
            <a:spLocks noChangeArrowheads="1"/>
          </p:cNvSpPr>
          <p:nvPr/>
        </p:nvSpPr>
        <p:spPr bwMode="auto">
          <a:xfrm>
            <a:off x="10214090" y="2708908"/>
            <a:ext cx="1463040" cy="676277"/>
          </a:xfrm>
          <a:prstGeom prst="rect">
            <a:avLst/>
          </a:prstGeom>
          <a:solidFill>
            <a:srgbClr val="99FF99">
              <a:alpha val="45882"/>
            </a:srgbClr>
          </a:solidFill>
          <a:ln w="9525" algn="ctr">
            <a:solidFill>
              <a:schemeClr val="tx1"/>
            </a:solidFill>
            <a:miter lim="800000"/>
            <a:headEnd/>
            <a:tailEnd/>
          </a:ln>
        </p:spPr>
        <p:txBody>
          <a:bodyPr wrap="none" anchor="ctr"/>
          <a:lstStyle/>
          <a:p>
            <a:pPr algn="ctr">
              <a:lnSpc>
                <a:spcPct val="90000"/>
              </a:lnSpc>
            </a:pPr>
            <a:r>
              <a:rPr lang="en-US" sz="1440"/>
              <a:t>Energy Required </a:t>
            </a:r>
          </a:p>
          <a:p>
            <a:pPr algn="ctr">
              <a:lnSpc>
                <a:spcPct val="90000"/>
              </a:lnSpc>
            </a:pPr>
            <a:r>
              <a:rPr lang="en-US" sz="1440"/>
              <a:t>by HVAC</a:t>
            </a:r>
          </a:p>
        </p:txBody>
      </p:sp>
      <p:cxnSp>
        <p:nvCxnSpPr>
          <p:cNvPr id="27" name="AutoShape 53"/>
          <p:cNvCxnSpPr>
            <a:cxnSpLocks noChangeShapeType="1"/>
            <a:stCxn id="13" idx="3"/>
            <a:endCxn id="26" idx="1"/>
          </p:cNvCxnSpPr>
          <p:nvPr/>
        </p:nvCxnSpPr>
        <p:spPr bwMode="auto">
          <a:xfrm>
            <a:off x="9511145" y="3042284"/>
            <a:ext cx="702946" cy="5714"/>
          </a:xfrm>
          <a:prstGeom prst="bentConnector3">
            <a:avLst>
              <a:gd name="adj1" fmla="val 49866"/>
            </a:avLst>
          </a:prstGeom>
          <a:noFill/>
          <a:ln w="9525">
            <a:solidFill>
              <a:schemeClr val="tx1"/>
            </a:solidFill>
            <a:miter lim="800000"/>
            <a:headEnd type="triangle" w="med" len="med"/>
            <a:tailEnd type="triangle" w="med" len="med"/>
          </a:ln>
        </p:spPr>
      </p:cxnSp>
      <p:sp>
        <p:nvSpPr>
          <p:cNvPr id="28" name="AutoShape 55"/>
          <p:cNvSpPr>
            <a:spLocks noChangeArrowheads="1"/>
          </p:cNvSpPr>
          <p:nvPr/>
        </p:nvSpPr>
        <p:spPr bwMode="auto">
          <a:xfrm>
            <a:off x="6425043" y="3846194"/>
            <a:ext cx="874397" cy="561974"/>
          </a:xfrm>
          <a:prstGeom prst="roundRect">
            <a:avLst>
              <a:gd name="adj" fmla="val 16667"/>
            </a:avLst>
          </a:prstGeom>
          <a:solidFill>
            <a:srgbClr val="FFFF99">
              <a:alpha val="45882"/>
            </a:srgbClr>
          </a:solidFill>
          <a:ln w="9525" algn="ctr">
            <a:solidFill>
              <a:schemeClr val="tx1"/>
            </a:solidFill>
            <a:round/>
            <a:headEnd/>
            <a:tailEnd/>
          </a:ln>
        </p:spPr>
        <p:txBody>
          <a:bodyPr wrap="none" anchor="ctr"/>
          <a:lstStyle/>
          <a:p>
            <a:pPr algn="ctr">
              <a:lnSpc>
                <a:spcPct val="90000"/>
              </a:lnSpc>
            </a:pPr>
            <a:r>
              <a:rPr lang="en-US" sz="1200"/>
              <a:t>ESS </a:t>
            </a:r>
          </a:p>
          <a:p>
            <a:pPr algn="ctr">
              <a:lnSpc>
                <a:spcPct val="90000"/>
              </a:lnSpc>
            </a:pPr>
            <a:r>
              <a:rPr lang="en-US" sz="1200"/>
              <a:t>discharge</a:t>
            </a:r>
          </a:p>
          <a:p>
            <a:pPr algn="ctr">
              <a:lnSpc>
                <a:spcPct val="90000"/>
              </a:lnSpc>
            </a:pPr>
            <a:r>
              <a:rPr lang="en-US" sz="1200"/>
              <a:t>efficiency</a:t>
            </a:r>
          </a:p>
        </p:txBody>
      </p:sp>
      <p:graphicFrame>
        <p:nvGraphicFramePr>
          <p:cNvPr id="29" name="Object 34"/>
          <p:cNvGraphicFramePr>
            <a:graphicFrameLocks noChangeAspect="1"/>
          </p:cNvGraphicFramePr>
          <p:nvPr/>
        </p:nvGraphicFramePr>
        <p:xfrm>
          <a:off x="6678410" y="3467098"/>
          <a:ext cx="243840" cy="283846"/>
        </p:xfrm>
        <a:graphic>
          <a:graphicData uri="http://schemas.openxmlformats.org/presentationml/2006/ole">
            <mc:AlternateContent xmlns:mc="http://schemas.openxmlformats.org/markup-compatibility/2006">
              <mc:Choice xmlns:v="urn:schemas-microsoft-com:vml" Requires="v">
                <p:oleObj spid="_x0000_s6319" name="Equation" r:id="rId21" imgW="177480" imgH="203040" progId="Equation.3">
                  <p:embed/>
                </p:oleObj>
              </mc:Choice>
              <mc:Fallback>
                <p:oleObj name="Equation" r:id="rId21" imgW="177480" imgH="20304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678410" y="3467098"/>
                        <a:ext cx="243840" cy="2838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0" name="AutoShape 57"/>
          <p:cNvCxnSpPr>
            <a:cxnSpLocks noChangeShapeType="1"/>
          </p:cNvCxnSpPr>
          <p:nvPr/>
        </p:nvCxnSpPr>
        <p:spPr bwMode="auto">
          <a:xfrm flipV="1">
            <a:off x="6026901" y="4137658"/>
            <a:ext cx="417194" cy="5717"/>
          </a:xfrm>
          <a:prstGeom prst="bentConnector3">
            <a:avLst>
              <a:gd name="adj1" fmla="val 49773"/>
            </a:avLst>
          </a:prstGeom>
          <a:noFill/>
          <a:ln w="9525">
            <a:solidFill>
              <a:schemeClr val="tx1"/>
            </a:solidFill>
            <a:miter lim="800000"/>
            <a:headEnd/>
            <a:tailEnd type="triangle" w="med" len="med"/>
          </a:ln>
        </p:spPr>
      </p:cxnSp>
      <p:cxnSp>
        <p:nvCxnSpPr>
          <p:cNvPr id="31" name="AutoShape 58"/>
          <p:cNvCxnSpPr>
            <a:cxnSpLocks noChangeShapeType="1"/>
            <a:stCxn id="28" idx="3"/>
            <a:endCxn id="13" idx="1"/>
          </p:cNvCxnSpPr>
          <p:nvPr/>
        </p:nvCxnSpPr>
        <p:spPr bwMode="auto">
          <a:xfrm flipV="1">
            <a:off x="7299441" y="3042283"/>
            <a:ext cx="748664" cy="1085850"/>
          </a:xfrm>
          <a:prstGeom prst="bentConnector3">
            <a:avLst>
              <a:gd name="adj1" fmla="val 49875"/>
            </a:avLst>
          </a:prstGeom>
          <a:noFill/>
          <a:ln w="9525">
            <a:solidFill>
              <a:schemeClr val="tx1"/>
            </a:solidFill>
            <a:miter lim="800000"/>
            <a:headEnd/>
            <a:tailEnd type="triangle" w="med" len="med"/>
          </a:ln>
        </p:spPr>
      </p:cxnSp>
      <p:graphicFrame>
        <p:nvGraphicFramePr>
          <p:cNvPr id="32" name="Object 37"/>
          <p:cNvGraphicFramePr>
            <a:graphicFrameLocks noChangeAspect="1"/>
          </p:cNvGraphicFramePr>
          <p:nvPr/>
        </p:nvGraphicFramePr>
        <p:xfrm>
          <a:off x="6057379" y="3665218"/>
          <a:ext cx="287654" cy="289560"/>
        </p:xfrm>
        <a:graphic>
          <a:graphicData uri="http://schemas.openxmlformats.org/presentationml/2006/ole">
            <mc:AlternateContent xmlns:mc="http://schemas.openxmlformats.org/markup-compatibility/2006">
              <mc:Choice xmlns:v="urn:schemas-microsoft-com:vml" Requires="v">
                <p:oleObj spid="_x0000_s6320" name="Equation" r:id="rId23" imgW="241200" imgH="241200" progId="Equation.3">
                  <p:embed/>
                </p:oleObj>
              </mc:Choice>
              <mc:Fallback>
                <p:oleObj name="Equation" r:id="rId23" imgW="241200" imgH="24120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057379" y="3665218"/>
                        <a:ext cx="287654" cy="2895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 name="Oval 60"/>
          <p:cNvSpPr>
            <a:spLocks noChangeArrowheads="1"/>
          </p:cNvSpPr>
          <p:nvPr/>
        </p:nvSpPr>
        <p:spPr bwMode="auto">
          <a:xfrm>
            <a:off x="6712701" y="2707003"/>
            <a:ext cx="310514" cy="299085"/>
          </a:xfrm>
          <a:prstGeom prst="ellipse">
            <a:avLst/>
          </a:prstGeom>
          <a:noFill/>
          <a:ln w="9525" algn="ctr">
            <a:solidFill>
              <a:srgbClr val="FF0000"/>
            </a:solidFill>
            <a:round/>
            <a:headEnd/>
            <a:tailEnd/>
          </a:ln>
        </p:spPr>
        <p:txBody>
          <a:bodyPr wrap="none" anchor="ctr"/>
          <a:lstStyle/>
          <a:p>
            <a:endParaRPr lang="en-US" sz="3120"/>
          </a:p>
        </p:txBody>
      </p:sp>
      <p:sp>
        <p:nvSpPr>
          <p:cNvPr id="34" name="Oval 61"/>
          <p:cNvSpPr>
            <a:spLocks noChangeArrowheads="1"/>
          </p:cNvSpPr>
          <p:nvPr/>
        </p:nvSpPr>
        <p:spPr bwMode="auto">
          <a:xfrm>
            <a:off x="6057381" y="3657598"/>
            <a:ext cx="310514" cy="299086"/>
          </a:xfrm>
          <a:prstGeom prst="ellipse">
            <a:avLst/>
          </a:prstGeom>
          <a:noFill/>
          <a:ln w="9525" algn="ctr">
            <a:solidFill>
              <a:srgbClr val="FF0000"/>
            </a:solidFill>
            <a:round/>
            <a:headEnd/>
            <a:tailEnd/>
          </a:ln>
        </p:spPr>
        <p:txBody>
          <a:bodyPr wrap="none" anchor="ctr"/>
          <a:lstStyle/>
          <a:p>
            <a:endParaRPr lang="en-US" sz="3120"/>
          </a:p>
        </p:txBody>
      </p:sp>
      <p:sp>
        <p:nvSpPr>
          <p:cNvPr id="35" name="Oval 62"/>
          <p:cNvSpPr>
            <a:spLocks noChangeArrowheads="1"/>
          </p:cNvSpPr>
          <p:nvPr/>
        </p:nvSpPr>
        <p:spPr bwMode="auto">
          <a:xfrm>
            <a:off x="4413364" y="3627118"/>
            <a:ext cx="310517" cy="299086"/>
          </a:xfrm>
          <a:prstGeom prst="ellipse">
            <a:avLst/>
          </a:prstGeom>
          <a:noFill/>
          <a:ln w="9525" algn="ctr">
            <a:solidFill>
              <a:srgbClr val="FF0000"/>
            </a:solidFill>
            <a:round/>
            <a:headEnd/>
            <a:tailEnd/>
          </a:ln>
        </p:spPr>
        <p:txBody>
          <a:bodyPr wrap="none" anchor="ctr"/>
          <a:lstStyle/>
          <a:p>
            <a:endParaRPr lang="en-US" sz="3120"/>
          </a:p>
        </p:txBody>
      </p:sp>
      <p:graphicFrame>
        <p:nvGraphicFramePr>
          <p:cNvPr id="36" name="Object 41"/>
          <p:cNvGraphicFramePr>
            <a:graphicFrameLocks noChangeAspect="1"/>
          </p:cNvGraphicFramePr>
          <p:nvPr/>
        </p:nvGraphicFramePr>
        <p:xfrm>
          <a:off x="10840847" y="3532263"/>
          <a:ext cx="249554" cy="373381"/>
        </p:xfrm>
        <a:graphic>
          <a:graphicData uri="http://schemas.openxmlformats.org/presentationml/2006/ole">
            <mc:AlternateContent xmlns:mc="http://schemas.openxmlformats.org/markup-compatibility/2006">
              <mc:Choice xmlns:v="urn:schemas-microsoft-com:vml" Requires="v">
                <p:oleObj spid="_x0000_s6321" name="Equation" r:id="rId25" imgW="152280" imgH="228600" progId="Equation.3">
                  <p:embed/>
                </p:oleObj>
              </mc:Choice>
              <mc:Fallback>
                <p:oleObj name="Equation" r:id="rId25" imgW="152280" imgH="22860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840847" y="3532263"/>
                        <a:ext cx="249554" cy="3733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 name="Oval 66"/>
          <p:cNvSpPr>
            <a:spLocks noChangeArrowheads="1"/>
          </p:cNvSpPr>
          <p:nvPr/>
        </p:nvSpPr>
        <p:spPr bwMode="auto">
          <a:xfrm>
            <a:off x="10747500" y="3475114"/>
            <a:ext cx="360046" cy="407670"/>
          </a:xfrm>
          <a:prstGeom prst="ellipse">
            <a:avLst/>
          </a:prstGeom>
          <a:noFill/>
          <a:ln w="9525" algn="ctr">
            <a:solidFill>
              <a:srgbClr val="FF0000"/>
            </a:solidFill>
            <a:round/>
            <a:headEnd/>
            <a:tailEnd/>
          </a:ln>
        </p:spPr>
        <p:txBody>
          <a:bodyPr wrap="none" anchor="ctr"/>
          <a:lstStyle/>
          <a:p>
            <a:endParaRPr lang="en-US" sz="3120"/>
          </a:p>
        </p:txBody>
      </p:sp>
      <p:sp>
        <p:nvSpPr>
          <p:cNvPr id="38" name="Rectangle 67"/>
          <p:cNvSpPr>
            <a:spLocks noChangeArrowheads="1"/>
          </p:cNvSpPr>
          <p:nvPr/>
        </p:nvSpPr>
        <p:spPr bwMode="auto">
          <a:xfrm>
            <a:off x="10184575" y="4003667"/>
            <a:ext cx="1663469" cy="313932"/>
          </a:xfrm>
          <a:prstGeom prst="rect">
            <a:avLst/>
          </a:prstGeom>
          <a:noFill/>
          <a:ln w="9525">
            <a:noFill/>
            <a:miter lim="800000"/>
            <a:headEnd/>
            <a:tailEnd/>
          </a:ln>
        </p:spPr>
        <p:txBody>
          <a:bodyPr wrap="none" anchor="ctr">
            <a:spAutoFit/>
          </a:bodyPr>
          <a:lstStyle/>
          <a:p>
            <a:r>
              <a:rPr lang="en-US" altLang="ko-KR" sz="1440" dirty="0">
                <a:solidFill>
                  <a:srgbClr val="0000FF"/>
                </a:solidFill>
              </a:rPr>
              <a:t>Control variables (t)</a:t>
            </a:r>
          </a:p>
        </p:txBody>
      </p:sp>
      <p:sp>
        <p:nvSpPr>
          <p:cNvPr id="40" name="Rectangle 8"/>
          <p:cNvSpPr>
            <a:spLocks noChangeArrowheads="1"/>
          </p:cNvSpPr>
          <p:nvPr/>
        </p:nvSpPr>
        <p:spPr bwMode="auto">
          <a:xfrm>
            <a:off x="1684149" y="4970522"/>
            <a:ext cx="1463040" cy="676274"/>
          </a:xfrm>
          <a:prstGeom prst="rect">
            <a:avLst/>
          </a:prstGeom>
          <a:solidFill>
            <a:srgbClr val="BFBFBF">
              <a:alpha val="45882"/>
            </a:srgbClr>
          </a:solidFill>
          <a:ln w="9525" algn="ctr">
            <a:solidFill>
              <a:schemeClr val="tx1"/>
            </a:solidFill>
            <a:miter lim="800000"/>
            <a:headEnd/>
            <a:tailEnd/>
          </a:ln>
        </p:spPr>
        <p:txBody>
          <a:bodyPr wrap="none" anchor="ctr"/>
          <a:lstStyle/>
          <a:p>
            <a:pPr algn="ctr">
              <a:lnSpc>
                <a:spcPct val="90000"/>
              </a:lnSpc>
            </a:pPr>
            <a:r>
              <a:rPr lang="en-US" sz="1440"/>
              <a:t>Natural Gas</a:t>
            </a:r>
          </a:p>
          <a:p>
            <a:pPr algn="ctr">
              <a:lnSpc>
                <a:spcPct val="90000"/>
              </a:lnSpc>
            </a:pPr>
            <a:r>
              <a:rPr lang="en-US" sz="1440"/>
              <a:t>Used</a:t>
            </a:r>
          </a:p>
        </p:txBody>
      </p:sp>
      <p:sp>
        <p:nvSpPr>
          <p:cNvPr id="41" name="Rectangle 10"/>
          <p:cNvSpPr>
            <a:spLocks noChangeArrowheads="1"/>
          </p:cNvSpPr>
          <p:nvPr/>
        </p:nvSpPr>
        <p:spPr bwMode="auto">
          <a:xfrm>
            <a:off x="4881994" y="4780964"/>
            <a:ext cx="1463040" cy="676277"/>
          </a:xfrm>
          <a:prstGeom prst="rect">
            <a:avLst/>
          </a:prstGeom>
          <a:solidFill>
            <a:srgbClr val="BFBFBF">
              <a:alpha val="45882"/>
            </a:srgbClr>
          </a:solidFill>
          <a:ln w="9525" algn="ctr">
            <a:solidFill>
              <a:schemeClr val="tx1"/>
            </a:solidFill>
            <a:miter lim="800000"/>
            <a:headEnd/>
            <a:tailEnd/>
          </a:ln>
        </p:spPr>
        <p:txBody>
          <a:bodyPr wrap="none" anchor="ctr"/>
          <a:lstStyle/>
          <a:p>
            <a:pPr algn="ctr">
              <a:lnSpc>
                <a:spcPct val="90000"/>
              </a:lnSpc>
            </a:pPr>
            <a:r>
              <a:rPr lang="en-US" sz="1440"/>
              <a:t>CHP</a:t>
            </a:r>
          </a:p>
          <a:p>
            <a:pPr algn="ctr">
              <a:lnSpc>
                <a:spcPct val="90000"/>
              </a:lnSpc>
            </a:pPr>
            <a:r>
              <a:rPr lang="en-US" sz="1440"/>
              <a:t>From Co-Gen</a:t>
            </a:r>
          </a:p>
        </p:txBody>
      </p:sp>
      <p:sp>
        <p:nvSpPr>
          <p:cNvPr id="42" name="AutoShape 12"/>
          <p:cNvSpPr>
            <a:spLocks noChangeArrowheads="1"/>
          </p:cNvSpPr>
          <p:nvPr/>
        </p:nvSpPr>
        <p:spPr bwMode="auto">
          <a:xfrm>
            <a:off x="3538969" y="4803825"/>
            <a:ext cx="874394" cy="630554"/>
          </a:xfrm>
          <a:prstGeom prst="roundRect">
            <a:avLst>
              <a:gd name="adj" fmla="val 16667"/>
            </a:avLst>
          </a:prstGeom>
          <a:solidFill>
            <a:srgbClr val="FFFF99">
              <a:alpha val="45882"/>
            </a:srgbClr>
          </a:solidFill>
          <a:ln w="9525" algn="ctr">
            <a:solidFill>
              <a:schemeClr val="tx1"/>
            </a:solidFill>
            <a:round/>
            <a:headEnd/>
            <a:tailEnd/>
          </a:ln>
        </p:spPr>
        <p:txBody>
          <a:bodyPr wrap="none" anchor="ctr"/>
          <a:lstStyle/>
          <a:p>
            <a:pPr algn="ctr">
              <a:lnSpc>
                <a:spcPct val="90000"/>
              </a:lnSpc>
            </a:pPr>
            <a:r>
              <a:rPr lang="en-US" sz="1200" dirty="0"/>
              <a:t>Co-Gen</a:t>
            </a:r>
          </a:p>
          <a:p>
            <a:pPr algn="ctr">
              <a:lnSpc>
                <a:spcPct val="90000"/>
              </a:lnSpc>
            </a:pPr>
            <a:r>
              <a:rPr lang="en-US" sz="1200" dirty="0"/>
              <a:t>CHP</a:t>
            </a:r>
          </a:p>
          <a:p>
            <a:pPr algn="ctr">
              <a:lnSpc>
                <a:spcPct val="90000"/>
              </a:lnSpc>
            </a:pPr>
            <a:r>
              <a:rPr lang="en-US" sz="1200" dirty="0"/>
              <a:t>efficiency</a:t>
            </a:r>
          </a:p>
        </p:txBody>
      </p:sp>
      <p:graphicFrame>
        <p:nvGraphicFramePr>
          <p:cNvPr id="43" name="Object 65"/>
          <p:cNvGraphicFramePr>
            <a:graphicFrameLocks noChangeAspect="1"/>
          </p:cNvGraphicFramePr>
          <p:nvPr/>
        </p:nvGraphicFramePr>
        <p:xfrm>
          <a:off x="6905105" y="4808218"/>
          <a:ext cx="201930" cy="274320"/>
        </p:xfrm>
        <a:graphic>
          <a:graphicData uri="http://schemas.openxmlformats.org/presentationml/2006/ole">
            <mc:AlternateContent xmlns:mc="http://schemas.openxmlformats.org/markup-compatibility/2006">
              <mc:Choice xmlns:v="urn:schemas-microsoft-com:vml" Requires="v">
                <p:oleObj spid="_x0000_s6322" name="Equation" r:id="rId27" imgW="165028" imgH="228501" progId="Equation.3">
                  <p:embed/>
                </p:oleObj>
              </mc:Choice>
              <mc:Fallback>
                <p:oleObj name="Equation" r:id="rId27" imgW="165028" imgH="228501"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905105" y="4808218"/>
                        <a:ext cx="201930" cy="2743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 name="Object 66"/>
          <p:cNvGraphicFramePr>
            <a:graphicFrameLocks noChangeAspect="1"/>
          </p:cNvGraphicFramePr>
          <p:nvPr/>
        </p:nvGraphicFramePr>
        <p:xfrm>
          <a:off x="2832135" y="4480903"/>
          <a:ext cx="272414" cy="497205"/>
        </p:xfrm>
        <a:graphic>
          <a:graphicData uri="http://schemas.openxmlformats.org/presentationml/2006/ole">
            <mc:AlternateContent xmlns:mc="http://schemas.openxmlformats.org/markup-compatibility/2006">
              <mc:Choice xmlns:v="urn:schemas-microsoft-com:vml" Requires="v">
                <p:oleObj spid="_x0000_s6323" name="Equation" r:id="rId29" imgW="215640" imgH="393480" progId="Equation.3">
                  <p:embed/>
                </p:oleObj>
              </mc:Choice>
              <mc:Fallback>
                <p:oleObj name="Equation" r:id="rId29" imgW="215640" imgH="393480"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832135" y="4480903"/>
                        <a:ext cx="272414" cy="4972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 name="Object 67"/>
          <p:cNvGraphicFramePr>
            <a:graphicFrameLocks noChangeAspect="1"/>
          </p:cNvGraphicFramePr>
          <p:nvPr/>
        </p:nvGraphicFramePr>
        <p:xfrm>
          <a:off x="1299197" y="5010517"/>
          <a:ext cx="262890" cy="247650"/>
        </p:xfrm>
        <a:graphic>
          <a:graphicData uri="http://schemas.openxmlformats.org/presentationml/2006/ole">
            <mc:AlternateContent xmlns:mc="http://schemas.openxmlformats.org/markup-compatibility/2006">
              <mc:Choice xmlns:v="urn:schemas-microsoft-com:vml" Requires="v">
                <p:oleObj spid="_x0000_s6324" name="Equation" r:id="rId31" imgW="215640" imgH="203040" progId="Equation.3">
                  <p:embed/>
                </p:oleObj>
              </mc:Choice>
              <mc:Fallback>
                <p:oleObj name="Equation" r:id="rId31" imgW="215640" imgH="203040"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299197" y="5010517"/>
                        <a:ext cx="262890" cy="24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46" name="AutoShape 28"/>
          <p:cNvCxnSpPr>
            <a:cxnSpLocks noChangeShapeType="1"/>
            <a:stCxn id="42" idx="3"/>
            <a:endCxn id="41" idx="1"/>
          </p:cNvCxnSpPr>
          <p:nvPr/>
        </p:nvCxnSpPr>
        <p:spPr bwMode="auto">
          <a:xfrm>
            <a:off x="4413365" y="5119103"/>
            <a:ext cx="468630" cy="15240"/>
          </a:xfrm>
          <a:prstGeom prst="bentConnector3">
            <a:avLst>
              <a:gd name="adj1" fmla="val 50000"/>
            </a:avLst>
          </a:prstGeom>
          <a:noFill/>
          <a:ln w="9525">
            <a:solidFill>
              <a:schemeClr val="tx1"/>
            </a:solidFill>
            <a:miter lim="800000"/>
            <a:headEnd/>
            <a:tailEnd type="triangle" w="med" len="med"/>
          </a:ln>
        </p:spPr>
      </p:cxnSp>
      <p:graphicFrame>
        <p:nvGraphicFramePr>
          <p:cNvPr id="48" name="Object 70"/>
          <p:cNvGraphicFramePr>
            <a:graphicFrameLocks noChangeAspect="1"/>
          </p:cNvGraphicFramePr>
          <p:nvPr/>
        </p:nvGraphicFramePr>
        <p:xfrm>
          <a:off x="4529569" y="4813933"/>
          <a:ext cx="201930" cy="274320"/>
        </p:xfrm>
        <a:graphic>
          <a:graphicData uri="http://schemas.openxmlformats.org/presentationml/2006/ole">
            <mc:AlternateContent xmlns:mc="http://schemas.openxmlformats.org/markup-compatibility/2006">
              <mc:Choice xmlns:v="urn:schemas-microsoft-com:vml" Requires="v">
                <p:oleObj spid="_x0000_s6325" name="Equation" r:id="rId33" imgW="165028" imgH="228501" progId="Equation.3">
                  <p:embed/>
                </p:oleObj>
              </mc:Choice>
              <mc:Fallback>
                <p:oleObj name="Equation" r:id="rId33" imgW="165028" imgH="228501"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529569" y="4813933"/>
                        <a:ext cx="201930" cy="2743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 name="Object 71"/>
          <p:cNvGraphicFramePr>
            <a:graphicFrameLocks noChangeAspect="1"/>
          </p:cNvGraphicFramePr>
          <p:nvPr/>
        </p:nvGraphicFramePr>
        <p:xfrm>
          <a:off x="1299198" y="5399148"/>
          <a:ext cx="260984" cy="247650"/>
        </p:xfrm>
        <a:graphic>
          <a:graphicData uri="http://schemas.openxmlformats.org/presentationml/2006/ole">
            <mc:AlternateContent xmlns:mc="http://schemas.openxmlformats.org/markup-compatibility/2006">
              <mc:Choice xmlns:v="urn:schemas-microsoft-com:vml" Requires="v">
                <p:oleObj spid="_x0000_s6326" name="Equation" r:id="rId34" imgW="215640" imgH="203040" progId="Equation.3">
                  <p:embed/>
                </p:oleObj>
              </mc:Choice>
              <mc:Fallback>
                <p:oleObj name="Equation" r:id="rId34" imgW="215640" imgH="203040" progId="Equation.3">
                  <p:embed/>
                  <p:pic>
                    <p:nvPicPr>
                      <p:cNvPr id="0" name=""/>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299198" y="5399148"/>
                        <a:ext cx="260984" cy="247650"/>
                      </a:xfrm>
                      <a:prstGeom prst="rect">
                        <a:avLst/>
                      </a:prstGeom>
                      <a:noFill/>
                    </p:spPr>
                  </p:pic>
                </p:oleObj>
              </mc:Fallback>
            </mc:AlternateContent>
          </a:graphicData>
        </a:graphic>
      </p:graphicFrame>
      <p:sp>
        <p:nvSpPr>
          <p:cNvPr id="50" name="Oval 49"/>
          <p:cNvSpPr>
            <a:spLocks noChangeArrowheads="1"/>
          </p:cNvSpPr>
          <p:nvPr/>
        </p:nvSpPr>
        <p:spPr bwMode="auto">
          <a:xfrm>
            <a:off x="6825095" y="4808219"/>
            <a:ext cx="310517" cy="299086"/>
          </a:xfrm>
          <a:prstGeom prst="ellipse">
            <a:avLst/>
          </a:prstGeom>
          <a:noFill/>
          <a:ln w="9525" algn="ctr">
            <a:solidFill>
              <a:srgbClr val="FF0000"/>
            </a:solidFill>
            <a:round/>
            <a:headEnd/>
            <a:tailEnd/>
          </a:ln>
        </p:spPr>
        <p:txBody>
          <a:bodyPr wrap="none" anchor="ctr"/>
          <a:lstStyle/>
          <a:p>
            <a:endParaRPr lang="en-US" sz="3120"/>
          </a:p>
        </p:txBody>
      </p:sp>
      <p:cxnSp>
        <p:nvCxnSpPr>
          <p:cNvPr id="51" name="AutoShape 73"/>
          <p:cNvCxnSpPr>
            <a:cxnSpLocks noChangeShapeType="1"/>
            <a:stCxn id="41" idx="3"/>
            <a:endCxn id="13" idx="1"/>
          </p:cNvCxnSpPr>
          <p:nvPr/>
        </p:nvCxnSpPr>
        <p:spPr bwMode="auto">
          <a:xfrm flipV="1">
            <a:off x="6345036" y="3041331"/>
            <a:ext cx="1703070" cy="2077773"/>
          </a:xfrm>
          <a:prstGeom prst="bentConnector3">
            <a:avLst>
              <a:gd name="adj1" fmla="val 78270"/>
            </a:avLst>
          </a:prstGeom>
          <a:noFill/>
          <a:ln w="9525">
            <a:solidFill>
              <a:schemeClr val="tx1"/>
            </a:solidFill>
            <a:miter lim="800000"/>
            <a:headEnd/>
            <a:tailEnd type="triangle" w="med" len="med"/>
          </a:ln>
        </p:spPr>
      </p:cxnSp>
      <p:graphicFrame>
        <p:nvGraphicFramePr>
          <p:cNvPr id="52" name="Object 74"/>
          <p:cNvGraphicFramePr>
            <a:graphicFrameLocks noChangeAspect="1"/>
          </p:cNvGraphicFramePr>
          <p:nvPr/>
        </p:nvGraphicFramePr>
        <p:xfrm>
          <a:off x="6005459" y="6162322"/>
          <a:ext cx="1946910" cy="411480"/>
        </p:xfrm>
        <a:graphic>
          <a:graphicData uri="http://schemas.openxmlformats.org/presentationml/2006/ole">
            <mc:AlternateContent xmlns:mc="http://schemas.openxmlformats.org/markup-compatibility/2006">
              <mc:Choice xmlns:v="urn:schemas-microsoft-com:vml" Requires="v">
                <p:oleObj spid="_x0000_s6327" name="Equation" r:id="rId36" imgW="1625400" imgH="342720" progId="Equation.3">
                  <p:embed/>
                </p:oleObj>
              </mc:Choice>
              <mc:Fallback>
                <p:oleObj name="Equation" r:id="rId36" imgW="1625400" imgH="342720" progId="Equation.3">
                  <p:embed/>
                  <p:pic>
                    <p:nvPicPr>
                      <p:cNvPr id="0" name=""/>
                      <p:cNvPicPr>
                        <a:picLocks noChangeAspect="1" noChangeArrowheads="1"/>
                      </p:cNvPicPr>
                      <p:nvPr/>
                    </p:nvPicPr>
                    <p:blipFill>
                      <a:blip r:embed="rId37"/>
                      <a:srcRect/>
                      <a:stretch>
                        <a:fillRect/>
                      </a:stretch>
                    </p:blipFill>
                    <p:spPr bwMode="auto">
                      <a:xfrm>
                        <a:off x="6005459" y="6162322"/>
                        <a:ext cx="1946910" cy="4114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4" name="Object 117"/>
          <p:cNvGraphicFramePr>
            <a:graphicFrameLocks noChangeAspect="1"/>
          </p:cNvGraphicFramePr>
          <p:nvPr/>
        </p:nvGraphicFramePr>
        <p:xfrm>
          <a:off x="11651715" y="3415358"/>
          <a:ext cx="1270637" cy="289560"/>
        </p:xfrm>
        <a:graphic>
          <a:graphicData uri="http://schemas.openxmlformats.org/presentationml/2006/ole">
            <mc:AlternateContent xmlns:mc="http://schemas.openxmlformats.org/markup-compatibility/2006">
              <mc:Choice xmlns:v="urn:schemas-microsoft-com:vml" Requires="v">
                <p:oleObj spid="_x0000_s6328" name="Equation" r:id="rId38" imgW="1066680" imgH="241200" progId="Equation.3">
                  <p:embed/>
                </p:oleObj>
              </mc:Choice>
              <mc:Fallback>
                <p:oleObj name="Equation" r:id="rId38" imgW="1066680" imgH="241200" progId="Equation.3">
                  <p:embed/>
                  <p:pic>
                    <p:nvPicPr>
                      <p:cNvPr id="0" name=""/>
                      <p:cNvPicPr>
                        <a:picLocks noChangeAspect="1" noChangeArrowheads="1"/>
                      </p:cNvPicPr>
                      <p:nvPr/>
                    </p:nvPicPr>
                    <p:blipFill>
                      <a:blip r:embed="rId39"/>
                      <a:srcRect/>
                      <a:stretch>
                        <a:fillRect/>
                      </a:stretch>
                    </p:blipFill>
                    <p:spPr bwMode="auto">
                      <a:xfrm>
                        <a:off x="11651715" y="3415358"/>
                        <a:ext cx="1270637" cy="2895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 name="Object 47"/>
          <p:cNvGraphicFramePr>
            <a:graphicFrameLocks noChangeAspect="1"/>
          </p:cNvGraphicFramePr>
          <p:nvPr/>
        </p:nvGraphicFramePr>
        <p:xfrm>
          <a:off x="5833445" y="4434955"/>
          <a:ext cx="295274" cy="285750"/>
        </p:xfrm>
        <a:graphic>
          <a:graphicData uri="http://schemas.openxmlformats.org/presentationml/2006/ole">
            <mc:AlternateContent xmlns:mc="http://schemas.openxmlformats.org/markup-compatibility/2006">
              <mc:Choice xmlns:v="urn:schemas-microsoft-com:vml" Requires="v">
                <p:oleObj spid="_x0000_s6329" name="Equation" r:id="rId40" imgW="215640" imgH="203040" progId="Equation.3">
                  <p:embed/>
                </p:oleObj>
              </mc:Choice>
              <mc:Fallback>
                <p:oleObj name="Equation" r:id="rId40" imgW="215640" imgH="203040" progId="Equation.3">
                  <p:embed/>
                  <p:pic>
                    <p:nvPicPr>
                      <p:cNvPr id="0" name=""/>
                      <p:cNvPicPr>
                        <a:picLocks noChangeAspect="1" noChangeArrowheads="1"/>
                      </p:cNvPicPr>
                      <p:nvPr/>
                    </p:nvPicPr>
                    <p:blipFill>
                      <a:blip r:embed="rId41"/>
                      <a:srcRect/>
                      <a:stretch>
                        <a:fillRect/>
                      </a:stretch>
                    </p:blipFill>
                    <p:spPr bwMode="auto">
                      <a:xfrm>
                        <a:off x="5833445" y="4434955"/>
                        <a:ext cx="295274" cy="285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56" name="Elbow Connector 55"/>
          <p:cNvCxnSpPr/>
          <p:nvPr/>
        </p:nvCxnSpPr>
        <p:spPr bwMode="auto">
          <a:xfrm rot="16200000" flipH="1">
            <a:off x="5557220" y="4396855"/>
            <a:ext cx="100965" cy="287654"/>
          </a:xfrm>
          <a:prstGeom prst="bentConnector2">
            <a:avLst/>
          </a:prstGeom>
          <a:solidFill>
            <a:srgbClr val="BFBFBF">
              <a:alpha val="46001"/>
            </a:srgbClr>
          </a:solidFill>
          <a:ln w="9525" cap="flat" cmpd="sng" algn="ctr">
            <a:solidFill>
              <a:schemeClr val="tx1"/>
            </a:solidFill>
            <a:prstDash val="solid"/>
            <a:round/>
            <a:headEnd type="none" w="med" len="med"/>
            <a:tailEnd type="triangle"/>
          </a:ln>
          <a:effectLst/>
        </p:spPr>
      </p:cxnSp>
      <p:sp>
        <p:nvSpPr>
          <p:cNvPr id="57" name="TextBox 56"/>
          <p:cNvSpPr txBox="1"/>
          <p:nvPr/>
        </p:nvSpPr>
        <p:spPr>
          <a:xfrm>
            <a:off x="6120944" y="4478066"/>
            <a:ext cx="1085362" cy="286360"/>
          </a:xfrm>
          <a:prstGeom prst="rect">
            <a:avLst/>
          </a:prstGeom>
          <a:noFill/>
        </p:spPr>
        <p:txBody>
          <a:bodyPr wrap="none" rtlCol="0">
            <a:spAutoFit/>
          </a:bodyPr>
          <a:lstStyle/>
          <a:p>
            <a:r>
              <a:rPr lang="en-US" sz="1261" dirty="0"/>
              <a:t>Self discharge</a:t>
            </a:r>
          </a:p>
        </p:txBody>
      </p:sp>
      <p:graphicFrame>
        <p:nvGraphicFramePr>
          <p:cNvPr id="58" name="Object 71"/>
          <p:cNvGraphicFramePr>
            <a:graphicFrameLocks noChangeAspect="1"/>
          </p:cNvGraphicFramePr>
          <p:nvPr/>
        </p:nvGraphicFramePr>
        <p:xfrm>
          <a:off x="2041135" y="3231501"/>
          <a:ext cx="245746" cy="247650"/>
        </p:xfrm>
        <a:graphic>
          <a:graphicData uri="http://schemas.openxmlformats.org/presentationml/2006/ole">
            <mc:AlternateContent xmlns:mc="http://schemas.openxmlformats.org/markup-compatibility/2006">
              <mc:Choice xmlns:v="urn:schemas-microsoft-com:vml" Requires="v">
                <p:oleObj spid="_x0000_s6330" name="Equation" r:id="rId42" imgW="203040" imgH="203040" progId="Equation.3">
                  <p:embed/>
                </p:oleObj>
              </mc:Choice>
              <mc:Fallback>
                <p:oleObj name="Equation" r:id="rId42" imgW="203040" imgH="203040" progId="Equation.3">
                  <p:embed/>
                  <p:pic>
                    <p:nvPicPr>
                      <p:cNvPr id="0" name=""/>
                      <p:cNvPicPr>
                        <a:picLocks noChangeAspect="1" noChangeArrowheads="1"/>
                      </p:cNvPicPr>
                      <p:nvPr/>
                    </p:nvPicPr>
                    <p:blipFill>
                      <a:blip r:embed="rId43"/>
                      <a:srcRect/>
                      <a:stretch>
                        <a:fillRect/>
                      </a:stretch>
                    </p:blipFill>
                    <p:spPr bwMode="auto">
                      <a:xfrm>
                        <a:off x="2041135" y="3231501"/>
                        <a:ext cx="245746" cy="247650"/>
                      </a:xfrm>
                      <a:prstGeom prst="rect">
                        <a:avLst/>
                      </a:prstGeom>
                      <a:noFill/>
                    </p:spPr>
                  </p:pic>
                </p:oleObj>
              </mc:Fallback>
            </mc:AlternateContent>
          </a:graphicData>
        </a:graphic>
      </p:graphicFrame>
      <p:sp>
        <p:nvSpPr>
          <p:cNvPr id="59" name="Text Box 27"/>
          <p:cNvSpPr txBox="1">
            <a:spLocks noChangeArrowheads="1"/>
          </p:cNvSpPr>
          <p:nvPr/>
        </p:nvSpPr>
        <p:spPr bwMode="auto">
          <a:xfrm>
            <a:off x="3266631" y="6234757"/>
            <a:ext cx="3307586" cy="295466"/>
          </a:xfrm>
          <a:prstGeom prst="rect">
            <a:avLst/>
          </a:prstGeom>
          <a:noFill/>
          <a:ln w="9525">
            <a:noFill/>
            <a:miter lim="800000"/>
            <a:headEnd/>
            <a:tailEnd/>
          </a:ln>
        </p:spPr>
        <p:txBody>
          <a:bodyPr wrap="square">
            <a:spAutoFit/>
          </a:bodyPr>
          <a:lstStyle/>
          <a:p>
            <a:r>
              <a:rPr lang="en-US" sz="1320" dirty="0"/>
              <a:t>(Sourcing Constraint for HVAC Power)</a:t>
            </a:r>
          </a:p>
        </p:txBody>
      </p:sp>
      <p:sp>
        <p:nvSpPr>
          <p:cNvPr id="60" name="Text Box 27"/>
          <p:cNvSpPr txBox="1">
            <a:spLocks noChangeArrowheads="1"/>
          </p:cNvSpPr>
          <p:nvPr/>
        </p:nvSpPr>
        <p:spPr bwMode="auto">
          <a:xfrm>
            <a:off x="3266631" y="6768157"/>
            <a:ext cx="3307586" cy="295466"/>
          </a:xfrm>
          <a:prstGeom prst="rect">
            <a:avLst/>
          </a:prstGeom>
          <a:noFill/>
          <a:ln w="9525">
            <a:noFill/>
            <a:miter lim="800000"/>
            <a:headEnd/>
            <a:tailEnd/>
          </a:ln>
        </p:spPr>
        <p:txBody>
          <a:bodyPr wrap="square">
            <a:spAutoFit/>
          </a:bodyPr>
          <a:lstStyle/>
          <a:p>
            <a:r>
              <a:rPr lang="en-US" sz="1320" dirty="0"/>
              <a:t>(ML Based Thermal Behavior Model)</a:t>
            </a:r>
          </a:p>
        </p:txBody>
      </p:sp>
      <p:graphicFrame>
        <p:nvGraphicFramePr>
          <p:cNvPr id="62" name="Object 61"/>
          <p:cNvGraphicFramePr>
            <a:graphicFrameLocks noChangeAspect="1"/>
          </p:cNvGraphicFramePr>
          <p:nvPr/>
        </p:nvGraphicFramePr>
        <p:xfrm>
          <a:off x="8756116" y="3491558"/>
          <a:ext cx="1946910" cy="411480"/>
        </p:xfrm>
        <a:graphic>
          <a:graphicData uri="http://schemas.openxmlformats.org/presentationml/2006/ole">
            <mc:AlternateContent xmlns:mc="http://schemas.openxmlformats.org/markup-compatibility/2006">
              <mc:Choice xmlns:v="urn:schemas-microsoft-com:vml" Requires="v">
                <p:oleObj spid="_x0000_s6331" name="Equation" r:id="rId44" imgW="1625600" imgH="342900" progId="Equation.3">
                  <p:embed/>
                </p:oleObj>
              </mc:Choice>
              <mc:Fallback>
                <p:oleObj name="Equation" r:id="rId44" imgW="1625600" imgH="342900" progId="Equation.3">
                  <p:embed/>
                  <p:pic>
                    <p:nvPicPr>
                      <p:cNvPr id="0" name=""/>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8756116" y="3491558"/>
                        <a:ext cx="1946910" cy="4114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3" name="Rectangle 31"/>
          <p:cNvSpPr>
            <a:spLocks noChangeArrowheads="1"/>
          </p:cNvSpPr>
          <p:nvPr/>
        </p:nvSpPr>
        <p:spPr bwMode="auto">
          <a:xfrm>
            <a:off x="7841717" y="2348557"/>
            <a:ext cx="1619482" cy="313932"/>
          </a:xfrm>
          <a:prstGeom prst="rect">
            <a:avLst/>
          </a:prstGeom>
          <a:noFill/>
          <a:ln w="9525">
            <a:noFill/>
            <a:miter lim="800000"/>
            <a:headEnd/>
            <a:tailEnd/>
          </a:ln>
        </p:spPr>
        <p:txBody>
          <a:bodyPr wrap="none" anchor="ctr">
            <a:spAutoFit/>
          </a:bodyPr>
          <a:lstStyle/>
          <a:p>
            <a:r>
              <a:rPr lang="en-US" altLang="ko-KR" sz="1440" dirty="0">
                <a:solidFill>
                  <a:srgbClr val="0000FF"/>
                </a:solidFill>
              </a:rPr>
              <a:t>total energy supply</a:t>
            </a:r>
          </a:p>
        </p:txBody>
      </p:sp>
      <p:pic>
        <p:nvPicPr>
          <p:cNvPr id="3" name="Picture 2"/>
          <p:cNvPicPr>
            <a:picLocks noChangeAspect="1"/>
          </p:cNvPicPr>
          <p:nvPr/>
        </p:nvPicPr>
        <p:blipFill>
          <a:blip r:embed="rId46"/>
          <a:stretch>
            <a:fillRect/>
          </a:stretch>
        </p:blipFill>
        <p:spPr>
          <a:xfrm>
            <a:off x="5956434" y="6564626"/>
            <a:ext cx="8149590" cy="777240"/>
          </a:xfrm>
          <a:prstGeom prst="rect">
            <a:avLst/>
          </a:prstGeom>
        </p:spPr>
      </p:pic>
      <p:sp>
        <p:nvSpPr>
          <p:cNvPr id="64" name="Rounded Rectangle 63"/>
          <p:cNvSpPr/>
          <p:nvPr/>
        </p:nvSpPr>
        <p:spPr>
          <a:xfrm>
            <a:off x="11918872" y="2779282"/>
            <a:ext cx="799789" cy="524096"/>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dirty="0">
                <a:solidFill>
                  <a:schemeClr val="tx1"/>
                </a:solidFill>
              </a:rPr>
              <a:t>ML</a:t>
            </a:r>
          </a:p>
          <a:p>
            <a:pPr algn="ctr"/>
            <a:r>
              <a:rPr lang="en-US" sz="1440" dirty="0">
                <a:solidFill>
                  <a:schemeClr val="tx1"/>
                </a:solidFill>
              </a:rPr>
              <a:t>Model</a:t>
            </a:r>
          </a:p>
        </p:txBody>
      </p:sp>
      <p:sp>
        <p:nvSpPr>
          <p:cNvPr id="65" name="TextBox 64"/>
          <p:cNvSpPr txBox="1"/>
          <p:nvPr/>
        </p:nvSpPr>
        <p:spPr>
          <a:xfrm>
            <a:off x="12987746" y="2328550"/>
            <a:ext cx="1566454" cy="1569660"/>
          </a:xfrm>
          <a:prstGeom prst="rect">
            <a:avLst/>
          </a:prstGeom>
          <a:noFill/>
          <a:ln>
            <a:solidFill>
              <a:schemeClr val="tx1"/>
            </a:solidFill>
          </a:ln>
        </p:spPr>
        <p:txBody>
          <a:bodyPr wrap="none" rtlCol="0">
            <a:spAutoFit/>
          </a:bodyPr>
          <a:lstStyle/>
          <a:p>
            <a:r>
              <a:rPr lang="en-US" sz="1200" u="sng" dirty="0"/>
              <a:t>Data</a:t>
            </a:r>
          </a:p>
          <a:p>
            <a:pPr marL="205741" indent="-205741">
              <a:buFontTx/>
              <a:buChar char="-"/>
            </a:pPr>
            <a:r>
              <a:rPr lang="en-US" sz="1200" dirty="0"/>
              <a:t>Weather Forecast  </a:t>
            </a:r>
          </a:p>
          <a:p>
            <a:pPr marL="205741" indent="-205741">
              <a:buFontTx/>
              <a:buChar char="-"/>
            </a:pPr>
            <a:r>
              <a:rPr lang="en-US" sz="1200" dirty="0"/>
              <a:t>Occupancy</a:t>
            </a:r>
          </a:p>
          <a:p>
            <a:pPr marL="205741" indent="-205741">
              <a:buFontTx/>
              <a:buChar char="-"/>
            </a:pPr>
            <a:r>
              <a:rPr lang="en-US" sz="1200" dirty="0"/>
              <a:t>Zone temperature </a:t>
            </a:r>
          </a:p>
          <a:p>
            <a:pPr marL="205741" indent="-205741">
              <a:buFontTx/>
              <a:buChar char="-"/>
            </a:pPr>
            <a:r>
              <a:rPr lang="en-US" sz="1200" dirty="0"/>
              <a:t>Power meter</a:t>
            </a:r>
          </a:p>
          <a:p>
            <a:pPr marL="205741" indent="-205741">
              <a:buFontTx/>
              <a:buChar char="-"/>
            </a:pPr>
            <a:r>
              <a:rPr lang="en-US" sz="1200" dirty="0"/>
              <a:t>Set point</a:t>
            </a:r>
          </a:p>
          <a:p>
            <a:pPr marL="205741" indent="-205741">
              <a:buFontTx/>
              <a:buChar char="-"/>
            </a:pPr>
            <a:r>
              <a:rPr lang="en-US" sz="1200" dirty="0"/>
              <a:t>….</a:t>
            </a:r>
          </a:p>
          <a:p>
            <a:pPr marL="205741" indent="-205741">
              <a:buFontTx/>
              <a:buChar char="-"/>
            </a:pPr>
            <a:endParaRPr lang="en-US" sz="1200" dirty="0"/>
          </a:p>
        </p:txBody>
      </p:sp>
      <p:sp>
        <p:nvSpPr>
          <p:cNvPr id="66" name="TextBox 65"/>
          <p:cNvSpPr txBox="1"/>
          <p:nvPr/>
        </p:nvSpPr>
        <p:spPr>
          <a:xfrm>
            <a:off x="5956432" y="7341866"/>
            <a:ext cx="5255028" cy="313932"/>
          </a:xfrm>
          <a:prstGeom prst="rect">
            <a:avLst/>
          </a:prstGeom>
          <a:noFill/>
        </p:spPr>
        <p:txBody>
          <a:bodyPr wrap="none" rtlCol="0">
            <a:spAutoFit/>
          </a:bodyPr>
          <a:lstStyle/>
          <a:p>
            <a:r>
              <a:rPr lang="en-US" sz="1440" dirty="0"/>
              <a:t>Other constraints (physical limitation of HVAC system, ESS, EGS etc.)</a:t>
            </a:r>
          </a:p>
        </p:txBody>
      </p:sp>
      <p:sp>
        <p:nvSpPr>
          <p:cNvPr id="67" name="TextBox 66"/>
          <p:cNvSpPr txBox="1"/>
          <p:nvPr/>
        </p:nvSpPr>
        <p:spPr>
          <a:xfrm>
            <a:off x="89380" y="2525868"/>
            <a:ext cx="1322354" cy="830997"/>
          </a:xfrm>
          <a:prstGeom prst="rect">
            <a:avLst/>
          </a:prstGeom>
          <a:noFill/>
          <a:ln>
            <a:solidFill>
              <a:schemeClr val="tx1"/>
            </a:solidFill>
          </a:ln>
        </p:spPr>
        <p:txBody>
          <a:bodyPr wrap="square" rtlCol="0">
            <a:spAutoFit/>
          </a:bodyPr>
          <a:lstStyle/>
          <a:p>
            <a:r>
              <a:rPr lang="en-US" sz="1200" u="sng" dirty="0"/>
              <a:t>Data</a:t>
            </a:r>
          </a:p>
          <a:p>
            <a:pPr marL="205741" indent="-205741">
              <a:buFontTx/>
              <a:buChar char="-"/>
            </a:pPr>
            <a:r>
              <a:rPr lang="en-US" sz="1200" dirty="0"/>
              <a:t>Energy Cost</a:t>
            </a:r>
          </a:p>
          <a:p>
            <a:pPr marL="205741" indent="-205741">
              <a:buFontTx/>
              <a:buChar char="-"/>
            </a:pPr>
            <a:r>
              <a:rPr lang="en-US" sz="1200" dirty="0"/>
              <a:t>….</a:t>
            </a:r>
          </a:p>
          <a:p>
            <a:pPr marL="205741" indent="-205741">
              <a:buFontTx/>
              <a:buChar char="-"/>
            </a:pPr>
            <a:endParaRPr lang="en-US" sz="1200" dirty="0"/>
          </a:p>
        </p:txBody>
      </p:sp>
      <p:cxnSp>
        <p:nvCxnSpPr>
          <p:cNvPr id="70" name="Elbow Connector 69"/>
          <p:cNvCxnSpPr>
            <a:stCxn id="40" idx="3"/>
            <a:endCxn id="42" idx="1"/>
          </p:cNvCxnSpPr>
          <p:nvPr/>
        </p:nvCxnSpPr>
        <p:spPr>
          <a:xfrm flipV="1">
            <a:off x="3147187" y="5119103"/>
            <a:ext cx="391782" cy="18955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Rectangle 8"/>
          <p:cNvSpPr>
            <a:spLocks noChangeArrowheads="1"/>
          </p:cNvSpPr>
          <p:nvPr/>
        </p:nvSpPr>
        <p:spPr bwMode="auto">
          <a:xfrm>
            <a:off x="1898117" y="5853757"/>
            <a:ext cx="1009002" cy="448896"/>
          </a:xfrm>
          <a:prstGeom prst="rect">
            <a:avLst/>
          </a:prstGeom>
          <a:solidFill>
            <a:srgbClr val="BFBFBF">
              <a:alpha val="45882"/>
            </a:srgbClr>
          </a:solidFill>
          <a:ln w="9525" algn="ctr">
            <a:solidFill>
              <a:schemeClr val="tx1"/>
            </a:solidFill>
            <a:prstDash val="dash"/>
            <a:miter lim="800000"/>
            <a:headEnd/>
            <a:tailEnd/>
          </a:ln>
        </p:spPr>
        <p:txBody>
          <a:bodyPr wrap="none" anchor="ctr"/>
          <a:lstStyle/>
          <a:p>
            <a:pPr algn="ctr">
              <a:lnSpc>
                <a:spcPct val="90000"/>
              </a:lnSpc>
            </a:pPr>
            <a:r>
              <a:rPr lang="en-US" sz="1440" dirty="0"/>
              <a:t>PV</a:t>
            </a:r>
          </a:p>
        </p:txBody>
      </p:sp>
      <p:sp>
        <p:nvSpPr>
          <p:cNvPr id="75" name="Rectangle 8"/>
          <p:cNvSpPr>
            <a:spLocks noChangeArrowheads="1"/>
          </p:cNvSpPr>
          <p:nvPr/>
        </p:nvSpPr>
        <p:spPr bwMode="auto">
          <a:xfrm>
            <a:off x="1880545" y="4041765"/>
            <a:ext cx="1009002" cy="448896"/>
          </a:xfrm>
          <a:prstGeom prst="rect">
            <a:avLst/>
          </a:prstGeom>
          <a:solidFill>
            <a:srgbClr val="BFBFBF">
              <a:alpha val="45882"/>
            </a:srgbClr>
          </a:solidFill>
          <a:ln w="9525" algn="ctr">
            <a:solidFill>
              <a:schemeClr val="tx1"/>
            </a:solidFill>
            <a:prstDash val="dash"/>
            <a:miter lim="800000"/>
            <a:headEnd/>
            <a:tailEnd/>
          </a:ln>
        </p:spPr>
        <p:txBody>
          <a:bodyPr wrap="none" anchor="ctr"/>
          <a:lstStyle/>
          <a:p>
            <a:pPr algn="ctr">
              <a:lnSpc>
                <a:spcPct val="90000"/>
              </a:lnSpc>
            </a:pPr>
            <a:r>
              <a:rPr lang="en-US" sz="1440" dirty="0"/>
              <a:t>EV</a:t>
            </a:r>
          </a:p>
        </p:txBody>
      </p:sp>
      <p:cxnSp>
        <p:nvCxnSpPr>
          <p:cNvPr id="79" name="Elbow Connector 78"/>
          <p:cNvCxnSpPr>
            <a:stCxn id="12" idx="2"/>
          </p:cNvCxnSpPr>
          <p:nvPr/>
        </p:nvCxnSpPr>
        <p:spPr>
          <a:xfrm rot="5400000">
            <a:off x="2622070" y="3589614"/>
            <a:ext cx="707949" cy="295277"/>
          </a:xfrm>
          <a:prstGeom prst="bentConnector3">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9667431" y="5091758"/>
            <a:ext cx="3208635" cy="350865"/>
          </a:xfrm>
          <a:prstGeom prst="rect">
            <a:avLst/>
          </a:prstGeom>
          <a:noFill/>
        </p:spPr>
        <p:txBody>
          <a:bodyPr wrap="none" rtlCol="0">
            <a:spAutoFit/>
          </a:bodyPr>
          <a:lstStyle/>
          <a:p>
            <a:r>
              <a:rPr lang="en-US" sz="1680" dirty="0">
                <a:solidFill>
                  <a:srgbClr val="0070C0"/>
                </a:solidFill>
              </a:rPr>
              <a:t>Optimization Model (MINLP, MILP)</a:t>
            </a:r>
          </a:p>
        </p:txBody>
      </p:sp>
      <p:cxnSp>
        <p:nvCxnSpPr>
          <p:cNvPr id="69" name="Elbow Connector 68"/>
          <p:cNvCxnSpPr>
            <a:stCxn id="67" idx="3"/>
          </p:cNvCxnSpPr>
          <p:nvPr/>
        </p:nvCxnSpPr>
        <p:spPr>
          <a:xfrm>
            <a:off x="1411734" y="2941367"/>
            <a:ext cx="553201" cy="99968"/>
          </a:xfrm>
          <a:prstGeom prst="bentConnector3">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p:cNvCxnSpPr>
            <a:stCxn id="67" idx="2"/>
          </p:cNvCxnSpPr>
          <p:nvPr/>
        </p:nvCxnSpPr>
        <p:spPr>
          <a:xfrm rot="16200000" flipH="1">
            <a:off x="198054" y="3909367"/>
            <a:ext cx="1653651" cy="548645"/>
          </a:xfrm>
          <a:prstGeom prst="bentConnector3">
            <a:avLst>
              <a:gd name="adj1" fmla="val 5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5" name="Left Arrow 84"/>
          <p:cNvSpPr/>
          <p:nvPr/>
        </p:nvSpPr>
        <p:spPr>
          <a:xfrm>
            <a:off x="11677130" y="2952748"/>
            <a:ext cx="223848" cy="19050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20">
              <a:solidFill>
                <a:schemeClr val="tx1"/>
              </a:solidFill>
            </a:endParaRPr>
          </a:p>
        </p:txBody>
      </p:sp>
      <p:cxnSp>
        <p:nvCxnSpPr>
          <p:cNvPr id="87" name="Elbow Connector 86"/>
          <p:cNvCxnSpPr>
            <a:stCxn id="65" idx="1"/>
            <a:endCxn id="64" idx="3"/>
          </p:cNvCxnSpPr>
          <p:nvPr/>
        </p:nvCxnSpPr>
        <p:spPr>
          <a:xfrm rot="10800000">
            <a:off x="12718662" y="3041330"/>
            <a:ext cx="269085" cy="72050"/>
          </a:xfrm>
          <a:prstGeom prst="bentConnector3">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658736" y="1066800"/>
            <a:ext cx="10896598" cy="1015663"/>
          </a:xfrm>
          <a:prstGeom prst="rect">
            <a:avLst/>
          </a:prstGeom>
          <a:solidFill>
            <a:schemeClr val="accent3">
              <a:lumMod val="20000"/>
              <a:lumOff val="80000"/>
            </a:schemeClr>
          </a:solidFill>
          <a:ln>
            <a:noFill/>
          </a:ln>
        </p:spPr>
        <p:txBody>
          <a:bodyPr wrap="square" rtlCol="0">
            <a:spAutoFit/>
          </a:bodyPr>
          <a:lstStyle/>
          <a:p>
            <a:r>
              <a:rPr lang="en-US" sz="2000" dirty="0">
                <a:solidFill>
                  <a:srgbClr val="0070C0"/>
                </a:solidFill>
              </a:rPr>
              <a:t>Simultaneously optimize (1) HVAC operation (e.g., set point profile  of the HVAC system) and </a:t>
            </a:r>
          </a:p>
          <a:p>
            <a:r>
              <a:rPr lang="en-US" sz="2000" dirty="0">
                <a:solidFill>
                  <a:srgbClr val="0070C0"/>
                </a:solidFill>
              </a:rPr>
              <a:t>(2) Supply for the power (load) needed by the HVAC system through grid purchased energy, on-site stored energy (battery, EV..), on-site generated energy (co-gen, PV..) and other sources (geo-thermal…) </a:t>
            </a:r>
          </a:p>
        </p:txBody>
      </p:sp>
      <p:sp>
        <p:nvSpPr>
          <p:cNvPr id="76" name="Slide Number Placeholder 3"/>
          <p:cNvSpPr txBox="1">
            <a:spLocks/>
          </p:cNvSpPr>
          <p:nvPr/>
        </p:nvSpPr>
        <p:spPr bwMode="auto">
          <a:xfrm>
            <a:off x="11115352" y="7952998"/>
            <a:ext cx="3413760" cy="27660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US"/>
            </a:defPPr>
            <a:lvl1pPr algn="r" rtl="0" eaLnBrk="0" fontAlgn="base" hangingPunct="0">
              <a:spcBef>
                <a:spcPct val="0"/>
              </a:spcBef>
              <a:spcAft>
                <a:spcPct val="0"/>
              </a:spcAft>
              <a:defRPr sz="900" kern="1200">
                <a:solidFill>
                  <a:srgbClr val="004266"/>
                </a:solidFill>
                <a:latin typeface="Arial" pitchFamily="34" charset="0"/>
                <a:ea typeface="ヒラギノ角ゴ Pro W3" charset="-128"/>
                <a:cs typeface="+mn-cs"/>
              </a:defRPr>
            </a:lvl1pPr>
            <a:lvl2pPr marL="457200" algn="l" rtl="0" fontAlgn="base">
              <a:spcBef>
                <a:spcPct val="0"/>
              </a:spcBef>
              <a:spcAft>
                <a:spcPct val="0"/>
              </a:spcAft>
              <a:defRPr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ern="1200">
                <a:solidFill>
                  <a:schemeClr val="tx1"/>
                </a:solidFill>
                <a:latin typeface="Arial" pitchFamily="34" charset="0"/>
                <a:ea typeface="ヒラギノ角ゴ Pro W3" charset="-128"/>
                <a:cs typeface="+mn-cs"/>
              </a:defRPr>
            </a:lvl5pPr>
            <a:lvl6pPr marL="2286000" algn="l" defTabSz="914400" rtl="0" eaLnBrk="1" latinLnBrk="0" hangingPunct="1">
              <a:defRPr kern="1200">
                <a:solidFill>
                  <a:schemeClr val="tx1"/>
                </a:solidFill>
                <a:latin typeface="Arial" pitchFamily="34" charset="0"/>
                <a:ea typeface="ヒラギノ角ゴ Pro W3" charset="-128"/>
                <a:cs typeface="+mn-cs"/>
              </a:defRPr>
            </a:lvl6pPr>
            <a:lvl7pPr marL="2743200" algn="l" defTabSz="914400" rtl="0" eaLnBrk="1" latinLnBrk="0" hangingPunct="1">
              <a:defRPr kern="1200">
                <a:solidFill>
                  <a:schemeClr val="tx1"/>
                </a:solidFill>
                <a:latin typeface="Arial" pitchFamily="34" charset="0"/>
                <a:ea typeface="ヒラギノ角ゴ Pro W3" charset="-128"/>
                <a:cs typeface="+mn-cs"/>
              </a:defRPr>
            </a:lvl7pPr>
            <a:lvl8pPr marL="3200400" algn="l" defTabSz="914400" rtl="0" eaLnBrk="1" latinLnBrk="0" hangingPunct="1">
              <a:defRPr kern="1200">
                <a:solidFill>
                  <a:schemeClr val="tx1"/>
                </a:solidFill>
                <a:latin typeface="Arial" pitchFamily="34" charset="0"/>
                <a:ea typeface="ヒラギノ角ゴ Pro W3" charset="-128"/>
                <a:cs typeface="+mn-cs"/>
              </a:defRPr>
            </a:lvl8pPr>
            <a:lvl9pPr marL="3657600" algn="l" defTabSz="914400" rtl="0" eaLnBrk="1" latinLnBrk="0" hangingPunct="1">
              <a:defRPr kern="1200">
                <a:solidFill>
                  <a:schemeClr val="tx1"/>
                </a:solidFill>
                <a:latin typeface="Arial" pitchFamily="34" charset="0"/>
                <a:ea typeface="ヒラギノ角ゴ Pro W3" charset="-128"/>
                <a:cs typeface="+mn-cs"/>
              </a:defRPr>
            </a:lvl9pPr>
          </a:lstStyle>
          <a:p>
            <a:r>
              <a:rPr lang="en-US" sz="1440" dirty="0"/>
              <a:t>IBM Confidential   |   Page </a:t>
            </a:r>
            <a:fld id="{CC83ADC7-4BA2-784F-A2B9-712B4FCE0476}" type="slidenum">
              <a:rPr lang="en-US" sz="1440" smtClean="0"/>
              <a:t>31</a:t>
            </a:fld>
            <a:endParaRPr lang="en-US" sz="1440" dirty="0"/>
          </a:p>
        </p:txBody>
      </p:sp>
    </p:spTree>
    <p:extLst>
      <p:ext uri="{BB962C8B-B14F-4D97-AF65-F5344CB8AC3E}">
        <p14:creationId xmlns:p14="http://schemas.microsoft.com/office/powerpoint/2010/main" val="5163433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nvGraphicFramePr>
        <p:xfrm>
          <a:off x="2514601" y="6613369"/>
          <a:ext cx="9401397" cy="935093"/>
        </p:xfrm>
        <a:graphic>
          <a:graphicData uri="http://schemas.openxmlformats.org/drawingml/2006/table">
            <a:tbl>
              <a:tblPr>
                <a:tableStyleId>{69CF1AB2-1976-4502-BF36-3FF5EA218861}</a:tableStyleId>
              </a:tblPr>
              <a:tblGrid>
                <a:gridCol w="1962890">
                  <a:extLst>
                    <a:ext uri="{9D8B030D-6E8A-4147-A177-3AD203B41FA5}">
                      <a16:colId xmlns:a16="http://schemas.microsoft.com/office/drawing/2014/main" val="828217619"/>
                    </a:ext>
                  </a:extLst>
                </a:gridCol>
                <a:gridCol w="2224662">
                  <a:extLst>
                    <a:ext uri="{9D8B030D-6E8A-4147-A177-3AD203B41FA5}">
                      <a16:colId xmlns:a16="http://schemas.microsoft.com/office/drawing/2014/main" val="2016528225"/>
                    </a:ext>
                  </a:extLst>
                </a:gridCol>
                <a:gridCol w="2668322">
                  <a:extLst>
                    <a:ext uri="{9D8B030D-6E8A-4147-A177-3AD203B41FA5}">
                      <a16:colId xmlns:a16="http://schemas.microsoft.com/office/drawing/2014/main" val="1837097858"/>
                    </a:ext>
                  </a:extLst>
                </a:gridCol>
                <a:gridCol w="2545523">
                  <a:extLst>
                    <a:ext uri="{9D8B030D-6E8A-4147-A177-3AD203B41FA5}">
                      <a16:colId xmlns:a16="http://schemas.microsoft.com/office/drawing/2014/main" val="3525479308"/>
                    </a:ext>
                  </a:extLst>
                </a:gridCol>
              </a:tblGrid>
              <a:tr h="438912">
                <a:tc>
                  <a:txBody>
                    <a:bodyPr/>
                    <a:lstStyle/>
                    <a:p>
                      <a:pPr algn="ctr" fontAlgn="ctr"/>
                      <a:r>
                        <a:rPr lang="en-US" sz="1400" b="1" u="none" strike="noStrike" dirty="0">
                          <a:solidFill>
                            <a:schemeClr val="tx1"/>
                          </a:solidFill>
                          <a:effectLst/>
                        </a:rPr>
                        <a:t> </a:t>
                      </a:r>
                      <a:endParaRPr lang="en-US" sz="1400" b="1" i="0" u="none" strike="noStrike" dirty="0">
                        <a:solidFill>
                          <a:schemeClr val="tx1"/>
                        </a:solidFill>
                        <a:effectLst/>
                        <a:latin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fontAlgn="ctr"/>
                      <a:r>
                        <a:rPr lang="en-US" sz="1400" b="1" u="none" strike="noStrike" dirty="0">
                          <a:solidFill>
                            <a:schemeClr val="tx1"/>
                          </a:solidFill>
                          <a:effectLst/>
                        </a:rPr>
                        <a:t>*Night Setup Control (base)</a:t>
                      </a:r>
                      <a:endParaRPr lang="en-US" sz="1400" b="1" i="0" u="none" strike="noStrike" dirty="0">
                        <a:solidFill>
                          <a:schemeClr val="tx1"/>
                        </a:solidFill>
                        <a:effectLst/>
                        <a:latin typeface="Times New Roman" panose="02020603050405020304" pitchFamily="18" charset="0"/>
                      </a:endParaRPr>
                    </a:p>
                  </a:txBody>
                  <a:tcPr marL="0" marR="0" marT="0" marB="0" anchor="ctr">
                    <a:solidFill>
                      <a:schemeClr val="accent3">
                        <a:lumMod val="60000"/>
                        <a:lumOff val="40000"/>
                      </a:schemeClr>
                    </a:solidFill>
                  </a:tcPr>
                </a:tc>
                <a:tc>
                  <a:txBody>
                    <a:bodyPr/>
                    <a:lstStyle/>
                    <a:p>
                      <a:pPr algn="ctr" fontAlgn="ctr"/>
                      <a:r>
                        <a:rPr lang="en-US" sz="1400" b="1" u="none" strike="noStrike" dirty="0">
                          <a:solidFill>
                            <a:schemeClr val="tx1"/>
                          </a:solidFill>
                          <a:effectLst/>
                        </a:rPr>
                        <a:t>**Optimal Solution </a:t>
                      </a:r>
                    </a:p>
                    <a:p>
                      <a:pPr algn="ctr" fontAlgn="ctr"/>
                      <a:r>
                        <a:rPr lang="en-US" sz="1400" b="1" u="none" strike="noStrike" dirty="0">
                          <a:solidFill>
                            <a:schemeClr val="tx1"/>
                          </a:solidFill>
                          <a:effectLst/>
                        </a:rPr>
                        <a:t>(without ESS and EGS) </a:t>
                      </a:r>
                      <a:endParaRPr lang="en-US" sz="1400" b="1" i="0" u="none" strike="noStrike" dirty="0">
                        <a:solidFill>
                          <a:schemeClr val="tx1"/>
                        </a:solidFill>
                        <a:effectLst/>
                        <a:latin typeface="Times New Roman" panose="02020603050405020304" pitchFamily="18" charset="0"/>
                      </a:endParaRPr>
                    </a:p>
                  </a:txBody>
                  <a:tcPr marL="0" marR="0" marT="0" marB="0" anchor="ctr">
                    <a:solidFill>
                      <a:schemeClr val="accent3">
                        <a:lumMod val="60000"/>
                        <a:lumOff val="40000"/>
                      </a:schemeClr>
                    </a:solidFill>
                  </a:tcPr>
                </a:tc>
                <a:tc>
                  <a:txBody>
                    <a:bodyPr/>
                    <a:lstStyle/>
                    <a:p>
                      <a:pPr algn="ctr" fontAlgn="ctr"/>
                      <a:r>
                        <a:rPr lang="en-US" sz="1400" b="1" u="none" strike="noStrike" dirty="0">
                          <a:solidFill>
                            <a:schemeClr val="tx1"/>
                          </a:solidFill>
                          <a:effectLst/>
                        </a:rPr>
                        <a:t>Optimal Solution</a:t>
                      </a:r>
                    </a:p>
                    <a:p>
                      <a:pPr algn="ctr" fontAlgn="ctr"/>
                      <a:r>
                        <a:rPr lang="en-US" sz="1400" b="1" u="none" strike="noStrike" dirty="0">
                          <a:solidFill>
                            <a:schemeClr val="tx1"/>
                          </a:solidFill>
                          <a:effectLst/>
                        </a:rPr>
                        <a:t>(with ESS and EGS)</a:t>
                      </a:r>
                      <a:endParaRPr lang="en-US" sz="1400" b="1" i="0" u="none" strike="noStrike" dirty="0">
                        <a:solidFill>
                          <a:schemeClr val="tx1"/>
                        </a:solidFill>
                        <a:effectLst/>
                        <a:latin typeface="Times New Roman" panose="02020603050405020304" pitchFamily="18" charset="0"/>
                      </a:endParaRPr>
                    </a:p>
                  </a:txBody>
                  <a:tcPr marL="0" marR="0" marT="0" marB="0" anchor="ctr">
                    <a:solidFill>
                      <a:schemeClr val="accent3">
                        <a:lumMod val="60000"/>
                        <a:lumOff val="40000"/>
                      </a:schemeClr>
                    </a:solidFill>
                  </a:tcPr>
                </a:tc>
                <a:extLst>
                  <a:ext uri="{0D108BD9-81ED-4DB2-BD59-A6C34878D82A}">
                    <a16:rowId xmlns:a16="http://schemas.microsoft.com/office/drawing/2014/main" val="1601167903"/>
                  </a:ext>
                </a:extLst>
              </a:tr>
              <a:tr h="219456">
                <a:tc>
                  <a:txBody>
                    <a:bodyPr/>
                    <a:lstStyle/>
                    <a:p>
                      <a:pPr algn="ctr" fontAlgn="ctr"/>
                      <a:r>
                        <a:rPr lang="en-US" sz="1400" b="1" u="none" strike="noStrike" dirty="0">
                          <a:solidFill>
                            <a:schemeClr val="tx1"/>
                          </a:solidFill>
                          <a:effectLst/>
                        </a:rPr>
                        <a:t>Cost</a:t>
                      </a:r>
                      <a:endParaRPr lang="en-US" sz="1400" b="1" i="0" u="none" strike="noStrike" dirty="0">
                        <a:solidFill>
                          <a:schemeClr val="tx1"/>
                        </a:solidFill>
                        <a:effectLst/>
                        <a:latin typeface="Times New Roman" panose="02020603050405020304" pitchFamily="18" charset="0"/>
                      </a:endParaRPr>
                    </a:p>
                  </a:txBody>
                  <a:tcPr marL="0" marR="0" marT="0" marB="0" anchor="ctr">
                    <a:solidFill>
                      <a:schemeClr val="accent3">
                        <a:lumMod val="60000"/>
                        <a:lumOff val="40000"/>
                      </a:schemeClr>
                    </a:solidFill>
                  </a:tcPr>
                </a:tc>
                <a:tc>
                  <a:txBody>
                    <a:bodyPr/>
                    <a:lstStyle/>
                    <a:p>
                      <a:pPr algn="ctr" fontAlgn="ctr"/>
                      <a:r>
                        <a:rPr lang="en-US" sz="1400" b="1" u="none" strike="noStrike">
                          <a:solidFill>
                            <a:schemeClr val="tx1"/>
                          </a:solidFill>
                          <a:effectLst/>
                        </a:rPr>
                        <a:t>$98.11</a:t>
                      </a:r>
                      <a:endParaRPr lang="en-US" sz="1400" b="1" i="0" u="none" strike="noStrike">
                        <a:solidFill>
                          <a:schemeClr val="tx1"/>
                        </a:solidFill>
                        <a:effectLst/>
                        <a:latin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fontAlgn="ctr"/>
                      <a:r>
                        <a:rPr lang="en-US" sz="1400" b="1" u="none" strike="noStrike" dirty="0">
                          <a:solidFill>
                            <a:schemeClr val="tx1"/>
                          </a:solidFill>
                          <a:effectLst/>
                        </a:rPr>
                        <a:t>$91.88</a:t>
                      </a:r>
                      <a:endParaRPr lang="en-US" sz="1400" b="1" i="0" u="none" strike="noStrike" dirty="0">
                        <a:solidFill>
                          <a:schemeClr val="tx1"/>
                        </a:solidFill>
                        <a:effectLst/>
                        <a:latin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fontAlgn="ctr"/>
                      <a:r>
                        <a:rPr lang="en-US" sz="1400" b="1" u="none" strike="noStrike" dirty="0">
                          <a:solidFill>
                            <a:schemeClr val="tx1"/>
                          </a:solidFill>
                          <a:effectLst/>
                        </a:rPr>
                        <a:t>$75.49</a:t>
                      </a:r>
                      <a:endParaRPr lang="en-US" sz="1400" b="1" i="0" u="none" strike="noStrike" dirty="0">
                        <a:solidFill>
                          <a:schemeClr val="tx1"/>
                        </a:solidFill>
                        <a:effectLst/>
                        <a:latin typeface="Times New Roman" panose="02020603050405020304" pitchFamily="18" charset="0"/>
                      </a:endParaRPr>
                    </a:p>
                  </a:txBody>
                  <a:tcPr marL="0" marR="0" marT="0" marB="0" anchor="ctr">
                    <a:solidFill>
                      <a:schemeClr val="accent3">
                        <a:lumMod val="20000"/>
                        <a:lumOff val="80000"/>
                      </a:schemeClr>
                    </a:solidFill>
                  </a:tcPr>
                </a:tc>
                <a:extLst>
                  <a:ext uri="{0D108BD9-81ED-4DB2-BD59-A6C34878D82A}">
                    <a16:rowId xmlns:a16="http://schemas.microsoft.com/office/drawing/2014/main" val="2327587447"/>
                  </a:ext>
                </a:extLst>
              </a:tr>
              <a:tr h="276725">
                <a:tc>
                  <a:txBody>
                    <a:bodyPr/>
                    <a:lstStyle/>
                    <a:p>
                      <a:pPr algn="ctr" fontAlgn="ctr"/>
                      <a:r>
                        <a:rPr lang="en-US" sz="1400" b="1" u="none" strike="noStrike" dirty="0">
                          <a:solidFill>
                            <a:schemeClr val="tx1"/>
                          </a:solidFill>
                          <a:effectLst/>
                        </a:rPr>
                        <a:t>Saving (w.r.t. base)</a:t>
                      </a:r>
                      <a:endParaRPr lang="en-US" sz="1400" b="1" i="0" u="none" strike="noStrike" dirty="0">
                        <a:solidFill>
                          <a:schemeClr val="tx1"/>
                        </a:solidFill>
                        <a:effectLst/>
                        <a:latin typeface="Times New Roman" panose="02020603050405020304" pitchFamily="18" charset="0"/>
                      </a:endParaRPr>
                    </a:p>
                  </a:txBody>
                  <a:tcPr marL="0" marR="0" marT="0" marB="0" anchor="ctr">
                    <a:solidFill>
                      <a:schemeClr val="accent3">
                        <a:lumMod val="60000"/>
                        <a:lumOff val="40000"/>
                      </a:schemeClr>
                    </a:solidFill>
                  </a:tcPr>
                </a:tc>
                <a:tc>
                  <a:txBody>
                    <a:bodyPr/>
                    <a:lstStyle/>
                    <a:p>
                      <a:pPr algn="ctr" fontAlgn="ctr"/>
                      <a:r>
                        <a:rPr lang="en-US" sz="1400" b="1" u="none" strike="noStrike">
                          <a:solidFill>
                            <a:schemeClr val="tx1"/>
                          </a:solidFill>
                          <a:effectLst/>
                        </a:rPr>
                        <a:t> </a:t>
                      </a:r>
                      <a:endParaRPr lang="en-US" sz="1400" b="1" i="0" u="none" strike="noStrike">
                        <a:solidFill>
                          <a:schemeClr val="tx1"/>
                        </a:solidFill>
                        <a:effectLst/>
                        <a:latin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fontAlgn="ctr"/>
                      <a:r>
                        <a:rPr lang="en-US" sz="1400" b="1" u="none" strike="noStrike">
                          <a:solidFill>
                            <a:schemeClr val="tx1"/>
                          </a:solidFill>
                          <a:effectLst/>
                        </a:rPr>
                        <a:t>6.36%</a:t>
                      </a:r>
                      <a:endParaRPr lang="en-US" sz="1400" b="1" i="0" u="none" strike="noStrike">
                        <a:solidFill>
                          <a:schemeClr val="tx1"/>
                        </a:solidFill>
                        <a:effectLst/>
                        <a:latin typeface="Times New Roman" panose="02020603050405020304" pitchFamily="18" charset="0"/>
                      </a:endParaRPr>
                    </a:p>
                  </a:txBody>
                  <a:tcPr marL="0" marR="0" marT="0" marB="0" anchor="ctr">
                    <a:solidFill>
                      <a:schemeClr val="accent3">
                        <a:lumMod val="20000"/>
                        <a:lumOff val="80000"/>
                      </a:schemeClr>
                    </a:solidFill>
                  </a:tcPr>
                </a:tc>
                <a:tc>
                  <a:txBody>
                    <a:bodyPr/>
                    <a:lstStyle/>
                    <a:p>
                      <a:pPr algn="ctr" fontAlgn="ctr"/>
                      <a:r>
                        <a:rPr lang="en-US" sz="1400" b="1" u="none" strike="noStrike" dirty="0">
                          <a:solidFill>
                            <a:schemeClr val="tx1"/>
                          </a:solidFill>
                          <a:effectLst/>
                        </a:rPr>
                        <a:t>23.06%</a:t>
                      </a:r>
                      <a:endParaRPr lang="en-US" sz="1400" b="1" i="0" u="none" strike="noStrike" dirty="0">
                        <a:solidFill>
                          <a:schemeClr val="tx1"/>
                        </a:solidFill>
                        <a:effectLst/>
                        <a:latin typeface="Times New Roman" panose="02020603050405020304" pitchFamily="18" charset="0"/>
                      </a:endParaRPr>
                    </a:p>
                  </a:txBody>
                  <a:tcPr marL="0" marR="0" marT="0" marB="0" anchor="ctr">
                    <a:solidFill>
                      <a:schemeClr val="accent3">
                        <a:lumMod val="20000"/>
                        <a:lumOff val="80000"/>
                      </a:schemeClr>
                    </a:solidFill>
                  </a:tcPr>
                </a:tc>
                <a:extLst>
                  <a:ext uri="{0D108BD9-81ED-4DB2-BD59-A6C34878D82A}">
                    <a16:rowId xmlns:a16="http://schemas.microsoft.com/office/drawing/2014/main" val="1813406033"/>
                  </a:ext>
                </a:extLst>
              </a:tr>
            </a:tbl>
          </a:graphicData>
        </a:graphic>
      </p:graphicFrame>
      <p:sp>
        <p:nvSpPr>
          <p:cNvPr id="6" name="TextBox 5"/>
          <p:cNvSpPr txBox="1"/>
          <p:nvPr/>
        </p:nvSpPr>
        <p:spPr>
          <a:xfrm>
            <a:off x="1019022" y="2209800"/>
            <a:ext cx="1783245" cy="867930"/>
          </a:xfrm>
          <a:prstGeom prst="rect">
            <a:avLst/>
          </a:prstGeom>
          <a:noFill/>
        </p:spPr>
        <p:txBody>
          <a:bodyPr wrap="none" rtlCol="0">
            <a:spAutoFit/>
          </a:bodyPr>
          <a:lstStyle/>
          <a:p>
            <a:r>
              <a:rPr lang="en-US" sz="1680" dirty="0">
                <a:solidFill>
                  <a:schemeClr val="accent5">
                    <a:lumMod val="75000"/>
                  </a:schemeClr>
                </a:solidFill>
              </a:rPr>
              <a:t>Optimization</a:t>
            </a:r>
          </a:p>
          <a:p>
            <a:r>
              <a:rPr lang="en-US" sz="1680" dirty="0">
                <a:solidFill>
                  <a:schemeClr val="accent5">
                    <a:lumMod val="75000"/>
                  </a:schemeClr>
                </a:solidFill>
              </a:rPr>
              <a:t>of energy demand</a:t>
            </a:r>
          </a:p>
          <a:p>
            <a:r>
              <a:rPr lang="en-US" sz="1680" dirty="0">
                <a:solidFill>
                  <a:schemeClr val="accent5">
                    <a:lumMod val="75000"/>
                  </a:schemeClr>
                </a:solidFill>
              </a:rPr>
              <a:t>(operation)</a:t>
            </a:r>
          </a:p>
        </p:txBody>
      </p:sp>
      <p:sp>
        <p:nvSpPr>
          <p:cNvPr id="16" name="TextBox 15"/>
          <p:cNvSpPr txBox="1"/>
          <p:nvPr/>
        </p:nvSpPr>
        <p:spPr>
          <a:xfrm>
            <a:off x="942822" y="4800600"/>
            <a:ext cx="1634165" cy="609398"/>
          </a:xfrm>
          <a:prstGeom prst="rect">
            <a:avLst/>
          </a:prstGeom>
          <a:noFill/>
        </p:spPr>
        <p:txBody>
          <a:bodyPr wrap="none" rtlCol="0">
            <a:spAutoFit/>
          </a:bodyPr>
          <a:lstStyle/>
          <a:p>
            <a:r>
              <a:rPr lang="en-US" sz="1680" dirty="0">
                <a:solidFill>
                  <a:schemeClr val="accent5">
                    <a:lumMod val="75000"/>
                  </a:schemeClr>
                </a:solidFill>
              </a:rPr>
              <a:t>Optimization</a:t>
            </a:r>
          </a:p>
          <a:p>
            <a:r>
              <a:rPr lang="en-US" sz="1680" dirty="0">
                <a:solidFill>
                  <a:schemeClr val="accent5">
                    <a:lumMod val="75000"/>
                  </a:schemeClr>
                </a:solidFill>
              </a:rPr>
              <a:t>of energy supply</a:t>
            </a:r>
          </a:p>
        </p:txBody>
      </p:sp>
      <p:sp>
        <p:nvSpPr>
          <p:cNvPr id="18" name="TextBox 17"/>
          <p:cNvSpPr txBox="1"/>
          <p:nvPr/>
        </p:nvSpPr>
        <p:spPr>
          <a:xfrm>
            <a:off x="11687022" y="2438401"/>
            <a:ext cx="1952779" cy="350865"/>
          </a:xfrm>
          <a:prstGeom prst="rect">
            <a:avLst/>
          </a:prstGeom>
          <a:noFill/>
        </p:spPr>
        <p:txBody>
          <a:bodyPr wrap="none" rtlCol="0">
            <a:spAutoFit/>
          </a:bodyPr>
          <a:lstStyle/>
          <a:p>
            <a:r>
              <a:rPr lang="en-US" sz="1680" dirty="0">
                <a:solidFill>
                  <a:schemeClr val="accent5">
                    <a:lumMod val="75000"/>
                  </a:schemeClr>
                </a:solidFill>
              </a:rPr>
              <a:t>Grid Electricity Price</a:t>
            </a:r>
          </a:p>
        </p:txBody>
      </p:sp>
      <p:sp>
        <p:nvSpPr>
          <p:cNvPr id="19" name="TextBox 18"/>
          <p:cNvSpPr txBox="1"/>
          <p:nvPr/>
        </p:nvSpPr>
        <p:spPr>
          <a:xfrm>
            <a:off x="11839421" y="4419600"/>
            <a:ext cx="1479572" cy="609398"/>
          </a:xfrm>
          <a:prstGeom prst="rect">
            <a:avLst/>
          </a:prstGeom>
          <a:noFill/>
        </p:spPr>
        <p:txBody>
          <a:bodyPr wrap="none" rtlCol="0">
            <a:spAutoFit/>
          </a:bodyPr>
          <a:lstStyle/>
          <a:p>
            <a:r>
              <a:rPr lang="en-US" sz="1680" dirty="0">
                <a:solidFill>
                  <a:schemeClr val="accent5">
                    <a:lumMod val="75000"/>
                  </a:schemeClr>
                </a:solidFill>
              </a:rPr>
              <a:t>Optimization</a:t>
            </a:r>
          </a:p>
          <a:p>
            <a:r>
              <a:rPr lang="en-US" sz="1680" dirty="0">
                <a:solidFill>
                  <a:schemeClr val="accent5">
                    <a:lumMod val="75000"/>
                  </a:schemeClr>
                </a:solidFill>
              </a:rPr>
              <a:t>energy storage</a:t>
            </a:r>
          </a:p>
        </p:txBody>
      </p:sp>
      <p:pic>
        <p:nvPicPr>
          <p:cNvPr id="3" name="Picture 2"/>
          <p:cNvPicPr>
            <a:picLocks noChangeAspect="1"/>
          </p:cNvPicPr>
          <p:nvPr/>
        </p:nvPicPr>
        <p:blipFill>
          <a:blip r:embed="rId2"/>
          <a:stretch>
            <a:fillRect/>
          </a:stretch>
        </p:blipFill>
        <p:spPr>
          <a:xfrm>
            <a:off x="3381222" y="1905001"/>
            <a:ext cx="7696200" cy="4675454"/>
          </a:xfrm>
          <a:prstGeom prst="rect">
            <a:avLst/>
          </a:prstGeom>
        </p:spPr>
      </p:pic>
      <p:sp>
        <p:nvSpPr>
          <p:cNvPr id="13" name="TextBox 12"/>
          <p:cNvSpPr txBox="1"/>
          <p:nvPr/>
        </p:nvSpPr>
        <p:spPr>
          <a:xfrm>
            <a:off x="165459" y="7677163"/>
            <a:ext cx="2323906" cy="276999"/>
          </a:xfrm>
          <a:prstGeom prst="rect">
            <a:avLst/>
          </a:prstGeom>
          <a:noFill/>
        </p:spPr>
        <p:txBody>
          <a:bodyPr wrap="none" rtlCol="0">
            <a:spAutoFit/>
          </a:bodyPr>
          <a:lstStyle/>
          <a:p>
            <a:r>
              <a:rPr lang="en-US" sz="1200" dirty="0"/>
              <a:t>* No consideration of ESS and EGS</a:t>
            </a:r>
          </a:p>
        </p:txBody>
      </p:sp>
      <p:sp>
        <p:nvSpPr>
          <p:cNvPr id="14" name="TextBox 13"/>
          <p:cNvSpPr txBox="1"/>
          <p:nvPr/>
        </p:nvSpPr>
        <p:spPr>
          <a:xfrm>
            <a:off x="165459" y="7952603"/>
            <a:ext cx="6439840" cy="276999"/>
          </a:xfrm>
          <a:prstGeom prst="rect">
            <a:avLst/>
          </a:prstGeom>
          <a:noFill/>
        </p:spPr>
        <p:txBody>
          <a:bodyPr wrap="none" rtlCol="0">
            <a:spAutoFit/>
          </a:bodyPr>
          <a:lstStyle/>
          <a:p>
            <a:r>
              <a:rPr lang="en-US" sz="1200" dirty="0"/>
              <a:t>** With ESS and EGS included in optimization, but assumes all energy is sourced from grid electricity</a:t>
            </a:r>
          </a:p>
        </p:txBody>
      </p:sp>
      <p:sp>
        <p:nvSpPr>
          <p:cNvPr id="15" name="TextBox 14"/>
          <p:cNvSpPr txBox="1"/>
          <p:nvPr/>
        </p:nvSpPr>
        <p:spPr>
          <a:xfrm>
            <a:off x="914400" y="1044715"/>
            <a:ext cx="12801600" cy="707886"/>
          </a:xfrm>
          <a:prstGeom prst="rect">
            <a:avLst/>
          </a:prstGeom>
          <a:solidFill>
            <a:schemeClr val="accent3">
              <a:lumMod val="20000"/>
              <a:lumOff val="80000"/>
            </a:schemeClr>
          </a:solidFill>
          <a:ln>
            <a:noFill/>
          </a:ln>
        </p:spPr>
        <p:txBody>
          <a:bodyPr wrap="square" rtlCol="0">
            <a:spAutoFit/>
          </a:bodyPr>
          <a:lstStyle/>
          <a:p>
            <a:r>
              <a:rPr lang="en-US" sz="2000" dirty="0">
                <a:solidFill>
                  <a:srgbClr val="0070C0"/>
                </a:solidFill>
              </a:rPr>
              <a:t>Significant energy cost reduction: 6.36% for HVAC operation only, and 23.06% for HVAC operation + optimized scheduling ESS </a:t>
            </a:r>
            <a:r>
              <a:rPr lang="en-US" sz="2000">
                <a:solidFill>
                  <a:srgbClr val="0070C0"/>
                </a:solidFill>
              </a:rPr>
              <a:t>and ESS with </a:t>
            </a:r>
            <a:r>
              <a:rPr lang="en-US" sz="2000" dirty="0">
                <a:solidFill>
                  <a:srgbClr val="0070C0"/>
                </a:solidFill>
              </a:rPr>
              <a:t>respect to a typical control method, for a midsized commercial building (East Coast, U.S.)</a:t>
            </a:r>
          </a:p>
        </p:txBody>
      </p:sp>
      <p:sp>
        <p:nvSpPr>
          <p:cNvPr id="5" name="Title 4"/>
          <p:cNvSpPr>
            <a:spLocks noGrp="1"/>
          </p:cNvSpPr>
          <p:nvPr>
            <p:ph type="title"/>
          </p:nvPr>
        </p:nvSpPr>
        <p:spPr/>
        <p:txBody>
          <a:bodyPr/>
          <a:lstStyle/>
          <a:p>
            <a:r>
              <a:rPr lang="en-US" sz="2560" dirty="0">
                <a:solidFill>
                  <a:schemeClr val="tx2"/>
                </a:solidFill>
              </a:rPr>
              <a:t>How IBM delivered a cost reduction of over 23%: </a:t>
            </a:r>
            <a:br>
              <a:rPr lang="en-US" sz="2560" dirty="0">
                <a:solidFill>
                  <a:schemeClr val="tx2"/>
                </a:solidFill>
              </a:rPr>
            </a:br>
            <a:r>
              <a:rPr lang="en-US" sz="2560" dirty="0">
                <a:solidFill>
                  <a:schemeClr val="tx2"/>
                </a:solidFill>
              </a:rPr>
              <a:t>Example optimal solution from MPC for HVAC System PC based on IOT + ML</a:t>
            </a:r>
            <a:endParaRPr lang="en-US" sz="2560" dirty="0"/>
          </a:p>
        </p:txBody>
      </p:sp>
      <p:sp>
        <p:nvSpPr>
          <p:cNvPr id="17" name="Slide Number Placeholder 3"/>
          <p:cNvSpPr txBox="1">
            <a:spLocks/>
          </p:cNvSpPr>
          <p:nvPr/>
        </p:nvSpPr>
        <p:spPr bwMode="auto">
          <a:xfrm>
            <a:off x="11115352" y="7952998"/>
            <a:ext cx="3413760" cy="27660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US"/>
            </a:defPPr>
            <a:lvl1pPr algn="r" rtl="0" eaLnBrk="0" fontAlgn="base" hangingPunct="0">
              <a:spcBef>
                <a:spcPct val="0"/>
              </a:spcBef>
              <a:spcAft>
                <a:spcPct val="0"/>
              </a:spcAft>
              <a:defRPr sz="900" kern="1200">
                <a:solidFill>
                  <a:srgbClr val="004266"/>
                </a:solidFill>
                <a:latin typeface="Arial" pitchFamily="34" charset="0"/>
                <a:ea typeface="ヒラギノ角ゴ Pro W3" charset="-128"/>
                <a:cs typeface="+mn-cs"/>
              </a:defRPr>
            </a:lvl1pPr>
            <a:lvl2pPr marL="457200" algn="l" rtl="0" fontAlgn="base">
              <a:spcBef>
                <a:spcPct val="0"/>
              </a:spcBef>
              <a:spcAft>
                <a:spcPct val="0"/>
              </a:spcAft>
              <a:defRPr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ern="1200">
                <a:solidFill>
                  <a:schemeClr val="tx1"/>
                </a:solidFill>
                <a:latin typeface="Arial" pitchFamily="34" charset="0"/>
                <a:ea typeface="ヒラギノ角ゴ Pro W3" charset="-128"/>
                <a:cs typeface="+mn-cs"/>
              </a:defRPr>
            </a:lvl5pPr>
            <a:lvl6pPr marL="2286000" algn="l" defTabSz="914400" rtl="0" eaLnBrk="1" latinLnBrk="0" hangingPunct="1">
              <a:defRPr kern="1200">
                <a:solidFill>
                  <a:schemeClr val="tx1"/>
                </a:solidFill>
                <a:latin typeface="Arial" pitchFamily="34" charset="0"/>
                <a:ea typeface="ヒラギノ角ゴ Pro W3" charset="-128"/>
                <a:cs typeface="+mn-cs"/>
              </a:defRPr>
            </a:lvl6pPr>
            <a:lvl7pPr marL="2743200" algn="l" defTabSz="914400" rtl="0" eaLnBrk="1" latinLnBrk="0" hangingPunct="1">
              <a:defRPr kern="1200">
                <a:solidFill>
                  <a:schemeClr val="tx1"/>
                </a:solidFill>
                <a:latin typeface="Arial" pitchFamily="34" charset="0"/>
                <a:ea typeface="ヒラギノ角ゴ Pro W3" charset="-128"/>
                <a:cs typeface="+mn-cs"/>
              </a:defRPr>
            </a:lvl7pPr>
            <a:lvl8pPr marL="3200400" algn="l" defTabSz="914400" rtl="0" eaLnBrk="1" latinLnBrk="0" hangingPunct="1">
              <a:defRPr kern="1200">
                <a:solidFill>
                  <a:schemeClr val="tx1"/>
                </a:solidFill>
                <a:latin typeface="Arial" pitchFamily="34" charset="0"/>
                <a:ea typeface="ヒラギノ角ゴ Pro W3" charset="-128"/>
                <a:cs typeface="+mn-cs"/>
              </a:defRPr>
            </a:lvl8pPr>
            <a:lvl9pPr marL="3657600" algn="l" defTabSz="914400" rtl="0" eaLnBrk="1" latinLnBrk="0" hangingPunct="1">
              <a:defRPr kern="1200">
                <a:solidFill>
                  <a:schemeClr val="tx1"/>
                </a:solidFill>
                <a:latin typeface="Arial" pitchFamily="34" charset="0"/>
                <a:ea typeface="ヒラギノ角ゴ Pro W3" charset="-128"/>
                <a:cs typeface="+mn-cs"/>
              </a:defRPr>
            </a:lvl9pPr>
          </a:lstStyle>
          <a:p>
            <a:r>
              <a:rPr lang="en-US" sz="1440" dirty="0"/>
              <a:t>IBM Confidential   |   Page </a:t>
            </a:r>
            <a:fld id="{CF490BFD-5F9C-AB4E-AD99-C3199941BA13}" type="slidenum">
              <a:rPr lang="en-US" sz="1440" smtClean="0"/>
              <a:t>32</a:t>
            </a:fld>
            <a:endParaRPr lang="en-US" sz="1440" dirty="0"/>
          </a:p>
        </p:txBody>
      </p:sp>
    </p:spTree>
    <p:extLst>
      <p:ext uri="{BB962C8B-B14F-4D97-AF65-F5344CB8AC3E}">
        <p14:creationId xmlns:p14="http://schemas.microsoft.com/office/powerpoint/2010/main" val="200879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805816" y="123826"/>
            <a:ext cx="12529184" cy="870586"/>
          </a:xfrm>
          <a:noFill/>
          <a:ln w="9525">
            <a:noFill/>
            <a:miter lim="800000"/>
            <a:headEnd/>
            <a:tailEnd/>
          </a:ln>
          <a:effectLst/>
        </p:spPr>
        <p:txBody>
          <a:bodyPr vert="horz" wrap="square" lIns="0" tIns="0" rIns="0" bIns="0" numCol="1" anchor="ctr" anchorCtr="0" compatLnSpc="1">
            <a:prstTxWarp prst="textNoShape">
              <a:avLst/>
            </a:prstTxWarp>
          </a:bodyPr>
          <a:lstStyle/>
          <a:p>
            <a:r>
              <a:rPr lang="en-US" altLang="en-US" sz="2880" dirty="0"/>
              <a:t>Example of Mining Equipment Health:  Anomaly detection for early event identification</a:t>
            </a:r>
          </a:p>
        </p:txBody>
      </p:sp>
      <p:sp>
        <p:nvSpPr>
          <p:cNvPr id="38915" name="Content Placeholder 3"/>
          <p:cNvSpPr>
            <a:spLocks noGrp="1"/>
          </p:cNvSpPr>
          <p:nvPr>
            <p:ph idx="1"/>
          </p:nvPr>
        </p:nvSpPr>
        <p:spPr>
          <a:xfrm>
            <a:off x="9079231" y="1485901"/>
            <a:ext cx="5743576" cy="5181600"/>
          </a:xfrm>
        </p:spPr>
        <p:txBody>
          <a:bodyPr/>
          <a:lstStyle/>
          <a:p>
            <a:pPr marL="272416" indent="-272416"/>
            <a:r>
              <a:rPr lang="en-US" altLang="en-US" sz="2040"/>
              <a:t>Compute dependency graph in the training region</a:t>
            </a:r>
          </a:p>
          <a:p>
            <a:pPr marL="916306" lvl="1" indent="-367666"/>
            <a:endParaRPr lang="en-US" altLang="en-US" sz="2040"/>
          </a:p>
          <a:p>
            <a:pPr marL="272416" indent="-272416"/>
            <a:r>
              <a:rPr lang="en-US" altLang="en-US" sz="2040"/>
              <a:t>Do the same for the test region</a:t>
            </a:r>
          </a:p>
          <a:p>
            <a:pPr marL="916306" lvl="1" indent="-367666"/>
            <a:endParaRPr lang="en-US" altLang="en-US" sz="2040"/>
          </a:p>
          <a:p>
            <a:pPr marL="272416" indent="-272416"/>
            <a:r>
              <a:rPr lang="en-US" altLang="en-US" sz="2040"/>
              <a:t>Compare in an information-theoretical fashion and provide change score</a:t>
            </a:r>
          </a:p>
          <a:p>
            <a:pPr marL="916306" lvl="1" indent="-367666"/>
            <a:r>
              <a:rPr lang="en-US" altLang="en-US" sz="2040">
                <a:sym typeface="Wingdings" panose="05000000000000000000" pitchFamily="2" charset="2"/>
              </a:rPr>
              <a:t> provide alerts</a:t>
            </a:r>
          </a:p>
          <a:p>
            <a:pPr marL="916306" lvl="1" indent="-367666"/>
            <a:endParaRPr lang="en-US" altLang="en-US" sz="2040">
              <a:sym typeface="Wingdings" panose="05000000000000000000" pitchFamily="2" charset="2"/>
            </a:endParaRPr>
          </a:p>
          <a:p>
            <a:pPr marL="272416" indent="-272416"/>
            <a:r>
              <a:rPr lang="en-US" altLang="en-US" sz="2040">
                <a:sym typeface="Wingdings" panose="05000000000000000000" pitchFamily="2" charset="2"/>
              </a:rPr>
              <a:t>Fully automated and no manual feature engineering required</a:t>
            </a:r>
            <a:endParaRPr lang="en-US" altLang="en-US" sz="2040"/>
          </a:p>
        </p:txBody>
      </p:sp>
      <p:pic>
        <p:nvPicPr>
          <p:cNvPr id="3891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226" y="5324475"/>
            <a:ext cx="4078605" cy="2078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ounded Rectangle 15"/>
          <p:cNvSpPr/>
          <p:nvPr/>
        </p:nvSpPr>
        <p:spPr>
          <a:xfrm>
            <a:off x="1895475" y="5240657"/>
            <a:ext cx="1493520" cy="2228850"/>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140656" tIns="70328" rIns="140656" bIns="70328" anchor="ctr"/>
          <a:lstStyle/>
          <a:p>
            <a:pPr algn="ctr">
              <a:defRPr/>
            </a:pPr>
            <a:endParaRPr lang="en-US" sz="4160">
              <a:solidFill>
                <a:srgbClr val="FFFFFF"/>
              </a:solidFill>
            </a:endParaRPr>
          </a:p>
        </p:txBody>
      </p:sp>
      <p:pic>
        <p:nvPicPr>
          <p:cNvPr id="3891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8687" y="2306955"/>
            <a:ext cx="2710814" cy="2065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176" name="TextBox 1"/>
          <p:cNvSpPr txBox="1">
            <a:spLocks noChangeArrowheads="1"/>
          </p:cNvSpPr>
          <p:nvPr/>
        </p:nvSpPr>
        <p:spPr bwMode="auto">
          <a:xfrm>
            <a:off x="1445897" y="1583057"/>
            <a:ext cx="1425397" cy="560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0656" tIns="70328" rIns="140656" bIns="70328">
            <a:spAutoFit/>
          </a:bodyPr>
          <a:lstStyle>
            <a:lvl1pPr eaLnBrk="0" hangingPunct="0">
              <a:spcBef>
                <a:spcPct val="20000"/>
              </a:spcBef>
              <a:buClr>
                <a:schemeClr val="tx1"/>
              </a:buClr>
              <a:buFont typeface="Arial" charset="0"/>
              <a:buChar char="□"/>
              <a:defRPr kumimoji="1" sz="2400" b="1">
                <a:solidFill>
                  <a:schemeClr val="tx1"/>
                </a:solidFill>
                <a:latin typeface="Arial" charset="0"/>
                <a:ea typeface="ＭＳ Ｐゴシック" pitchFamily="50" charset="-128"/>
              </a:defRPr>
            </a:lvl1pPr>
            <a:lvl2pPr marL="742950" indent="-285750" eaLnBrk="0" hangingPunct="0">
              <a:spcBef>
                <a:spcPct val="20000"/>
              </a:spcBef>
              <a:buClr>
                <a:schemeClr val="tx1"/>
              </a:buClr>
              <a:buFont typeface="Arial" charset="0"/>
              <a:buChar char="–"/>
              <a:defRPr kumimoji="1" sz="2000">
                <a:solidFill>
                  <a:schemeClr val="tx1"/>
                </a:solidFill>
                <a:latin typeface="Arial" charset="0"/>
                <a:ea typeface="ＭＳ Ｐゴシック" pitchFamily="50" charset="-128"/>
              </a:defRPr>
            </a:lvl2pPr>
            <a:lvl3pPr marL="1143000" indent="-228600" eaLnBrk="0" hangingPunct="0">
              <a:spcBef>
                <a:spcPct val="20000"/>
              </a:spcBef>
              <a:buClr>
                <a:schemeClr val="tx1"/>
              </a:buClr>
              <a:buChar char="•"/>
              <a:defRPr kumimoji="1" sz="2000">
                <a:solidFill>
                  <a:schemeClr val="tx1"/>
                </a:solidFill>
                <a:latin typeface="Arial" charset="0"/>
                <a:ea typeface="ＭＳ Ｐゴシック" pitchFamily="50" charset="-128"/>
              </a:defRPr>
            </a:lvl3pPr>
            <a:lvl4pPr marL="1600200" indent="-228600" eaLnBrk="0" hangingPunct="0">
              <a:spcBef>
                <a:spcPct val="20000"/>
              </a:spcBef>
              <a:buClr>
                <a:schemeClr val="tx1"/>
              </a:buClr>
              <a:buFont typeface="Wingdings" pitchFamily="2" charset="2"/>
              <a:buChar char="ü"/>
              <a:defRPr kumimoji="1" sz="1600">
                <a:solidFill>
                  <a:schemeClr val="tx1"/>
                </a:solidFill>
                <a:latin typeface="Arial" charset="0"/>
                <a:ea typeface="ＭＳ Ｐゴシック" pitchFamily="50" charset="-128"/>
              </a:defRPr>
            </a:lvl4pPr>
            <a:lvl5pPr marL="2057400" indent="-228600" eaLnBrk="0" hangingPunct="0">
              <a:spcBef>
                <a:spcPct val="20000"/>
              </a:spcBef>
              <a:buClr>
                <a:schemeClr val="tx1"/>
              </a:buClr>
              <a:buFont typeface="Arial" charset="0"/>
              <a:buChar char="»"/>
              <a:defRPr kumimoji="1" sz="16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lr>
                <a:schemeClr val="tx1"/>
              </a:buClr>
              <a:buFont typeface="Arial" charset="0"/>
              <a:buChar char="»"/>
              <a:defRPr kumimoji="1" sz="16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lr>
                <a:schemeClr val="tx1"/>
              </a:buClr>
              <a:buFont typeface="Arial" charset="0"/>
              <a:buChar char="»"/>
              <a:defRPr kumimoji="1" sz="16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lr>
                <a:schemeClr val="tx1"/>
              </a:buClr>
              <a:buFont typeface="Arial" charset="0"/>
              <a:buChar char="»"/>
              <a:defRPr kumimoji="1" sz="16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lr>
                <a:schemeClr val="tx1"/>
              </a:buClr>
              <a:buFont typeface="Arial" charset="0"/>
              <a:buChar char="»"/>
              <a:defRPr kumimoji="1" sz="1600">
                <a:solidFill>
                  <a:schemeClr val="tx1"/>
                </a:solidFill>
                <a:latin typeface="Arial" charset="0"/>
                <a:ea typeface="ＭＳ Ｐゴシック" pitchFamily="50" charset="-128"/>
              </a:defRPr>
            </a:lvl9pPr>
          </a:lstStyle>
          <a:p>
            <a:pPr eaLnBrk="1" hangingPunct="1">
              <a:spcBef>
                <a:spcPct val="0"/>
              </a:spcBef>
              <a:buClrTx/>
              <a:buFontTx/>
              <a:buNone/>
              <a:defRPr/>
            </a:pPr>
            <a:r>
              <a:rPr lang="en-US" altLang="en-US" sz="2720" b="0" u="sng" dirty="0">
                <a:solidFill>
                  <a:srgbClr val="000000"/>
                </a:solidFill>
              </a:rPr>
              <a:t>training</a:t>
            </a:r>
          </a:p>
        </p:txBody>
      </p:sp>
      <p:sp>
        <p:nvSpPr>
          <p:cNvPr id="7177" name="TextBox 29"/>
          <p:cNvSpPr txBox="1">
            <a:spLocks noChangeArrowheads="1"/>
          </p:cNvSpPr>
          <p:nvPr/>
        </p:nvSpPr>
        <p:spPr bwMode="auto">
          <a:xfrm>
            <a:off x="2143126" y="4612007"/>
            <a:ext cx="845110" cy="560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0656" tIns="70328" rIns="140656" bIns="70328">
            <a:spAutoFit/>
          </a:bodyPr>
          <a:lstStyle>
            <a:lvl1pPr eaLnBrk="0" hangingPunct="0">
              <a:spcBef>
                <a:spcPct val="20000"/>
              </a:spcBef>
              <a:buClr>
                <a:schemeClr val="tx1"/>
              </a:buClr>
              <a:buFont typeface="Arial" charset="0"/>
              <a:buChar char="□"/>
              <a:defRPr kumimoji="1" sz="2400" b="1">
                <a:solidFill>
                  <a:schemeClr val="tx1"/>
                </a:solidFill>
                <a:latin typeface="Arial" charset="0"/>
                <a:ea typeface="ＭＳ Ｐゴシック" pitchFamily="50" charset="-128"/>
              </a:defRPr>
            </a:lvl1pPr>
            <a:lvl2pPr marL="742950" indent="-285750" eaLnBrk="0" hangingPunct="0">
              <a:spcBef>
                <a:spcPct val="20000"/>
              </a:spcBef>
              <a:buClr>
                <a:schemeClr val="tx1"/>
              </a:buClr>
              <a:buFont typeface="Arial" charset="0"/>
              <a:buChar char="–"/>
              <a:defRPr kumimoji="1" sz="2000">
                <a:solidFill>
                  <a:schemeClr val="tx1"/>
                </a:solidFill>
                <a:latin typeface="Arial" charset="0"/>
                <a:ea typeface="ＭＳ Ｐゴシック" pitchFamily="50" charset="-128"/>
              </a:defRPr>
            </a:lvl2pPr>
            <a:lvl3pPr marL="1143000" indent="-228600" eaLnBrk="0" hangingPunct="0">
              <a:spcBef>
                <a:spcPct val="20000"/>
              </a:spcBef>
              <a:buClr>
                <a:schemeClr val="tx1"/>
              </a:buClr>
              <a:buChar char="•"/>
              <a:defRPr kumimoji="1" sz="2000">
                <a:solidFill>
                  <a:schemeClr val="tx1"/>
                </a:solidFill>
                <a:latin typeface="Arial" charset="0"/>
                <a:ea typeface="ＭＳ Ｐゴシック" pitchFamily="50" charset="-128"/>
              </a:defRPr>
            </a:lvl3pPr>
            <a:lvl4pPr marL="1600200" indent="-228600" eaLnBrk="0" hangingPunct="0">
              <a:spcBef>
                <a:spcPct val="20000"/>
              </a:spcBef>
              <a:buClr>
                <a:schemeClr val="tx1"/>
              </a:buClr>
              <a:buFont typeface="Wingdings" pitchFamily="2" charset="2"/>
              <a:buChar char="ü"/>
              <a:defRPr kumimoji="1" sz="1600">
                <a:solidFill>
                  <a:schemeClr val="tx1"/>
                </a:solidFill>
                <a:latin typeface="Arial" charset="0"/>
                <a:ea typeface="ＭＳ Ｐゴシック" pitchFamily="50" charset="-128"/>
              </a:defRPr>
            </a:lvl4pPr>
            <a:lvl5pPr marL="2057400" indent="-228600" eaLnBrk="0" hangingPunct="0">
              <a:spcBef>
                <a:spcPct val="20000"/>
              </a:spcBef>
              <a:buClr>
                <a:schemeClr val="tx1"/>
              </a:buClr>
              <a:buFont typeface="Arial" charset="0"/>
              <a:buChar char="»"/>
              <a:defRPr kumimoji="1" sz="16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lr>
                <a:schemeClr val="tx1"/>
              </a:buClr>
              <a:buFont typeface="Arial" charset="0"/>
              <a:buChar char="»"/>
              <a:defRPr kumimoji="1" sz="16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lr>
                <a:schemeClr val="tx1"/>
              </a:buClr>
              <a:buFont typeface="Arial" charset="0"/>
              <a:buChar char="»"/>
              <a:defRPr kumimoji="1" sz="16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lr>
                <a:schemeClr val="tx1"/>
              </a:buClr>
              <a:buFont typeface="Arial" charset="0"/>
              <a:buChar char="»"/>
              <a:defRPr kumimoji="1" sz="16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lr>
                <a:schemeClr val="tx1"/>
              </a:buClr>
              <a:buFont typeface="Arial" charset="0"/>
              <a:buChar char="»"/>
              <a:defRPr kumimoji="1" sz="1600">
                <a:solidFill>
                  <a:schemeClr val="tx1"/>
                </a:solidFill>
                <a:latin typeface="Arial" charset="0"/>
                <a:ea typeface="ＭＳ Ｐゴシック" pitchFamily="50" charset="-128"/>
              </a:defRPr>
            </a:lvl9pPr>
          </a:lstStyle>
          <a:p>
            <a:pPr eaLnBrk="1" hangingPunct="1">
              <a:spcBef>
                <a:spcPct val="0"/>
              </a:spcBef>
              <a:buClrTx/>
              <a:buFontTx/>
              <a:buNone/>
              <a:defRPr/>
            </a:pPr>
            <a:r>
              <a:rPr lang="en-US" altLang="en-US" sz="2720" b="0" u="sng" dirty="0">
                <a:solidFill>
                  <a:srgbClr val="000000"/>
                </a:solidFill>
              </a:rPr>
              <a:t>test</a:t>
            </a:r>
          </a:p>
        </p:txBody>
      </p:sp>
      <p:grpSp>
        <p:nvGrpSpPr>
          <p:cNvPr id="38921" name="Group 7"/>
          <p:cNvGrpSpPr>
            <a:grpSpLocks/>
          </p:cNvGrpSpPr>
          <p:nvPr/>
        </p:nvGrpSpPr>
        <p:grpSpPr bwMode="auto">
          <a:xfrm>
            <a:off x="6235068" y="5172077"/>
            <a:ext cx="1937384" cy="1701165"/>
            <a:chOff x="3760789" y="3037417"/>
            <a:chExt cx="1512886" cy="1207824"/>
          </a:xfrm>
        </p:grpSpPr>
        <p:sp>
          <p:nvSpPr>
            <p:cNvPr id="14" name="Oval 13"/>
            <p:cNvSpPr/>
            <p:nvPr/>
          </p:nvSpPr>
          <p:spPr>
            <a:xfrm>
              <a:off x="4393017" y="3037417"/>
              <a:ext cx="290082" cy="2394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4160">
                <a:solidFill>
                  <a:srgbClr val="FFFFFF"/>
                </a:solidFill>
              </a:endParaRPr>
            </a:p>
          </p:txBody>
        </p:sp>
        <p:sp>
          <p:nvSpPr>
            <p:cNvPr id="23" name="Oval 22"/>
            <p:cNvSpPr/>
            <p:nvPr/>
          </p:nvSpPr>
          <p:spPr>
            <a:xfrm>
              <a:off x="3760789" y="3410720"/>
              <a:ext cx="287106" cy="24075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4160">
                <a:solidFill>
                  <a:srgbClr val="FFFFFF"/>
                </a:solidFill>
              </a:endParaRPr>
            </a:p>
          </p:txBody>
        </p:sp>
        <p:sp>
          <p:nvSpPr>
            <p:cNvPr id="24" name="Oval 23"/>
            <p:cNvSpPr/>
            <p:nvPr/>
          </p:nvSpPr>
          <p:spPr>
            <a:xfrm>
              <a:off x="4983594" y="3410720"/>
              <a:ext cx="290081" cy="24075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4160">
                <a:solidFill>
                  <a:srgbClr val="FFFFFF"/>
                </a:solidFill>
              </a:endParaRPr>
            </a:p>
          </p:txBody>
        </p:sp>
        <p:sp>
          <p:nvSpPr>
            <p:cNvPr id="25" name="Oval 24"/>
            <p:cNvSpPr/>
            <p:nvPr/>
          </p:nvSpPr>
          <p:spPr>
            <a:xfrm>
              <a:off x="4778306" y="4004488"/>
              <a:ext cx="287106" cy="24075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4160">
                <a:solidFill>
                  <a:srgbClr val="FFFFFF"/>
                </a:solidFill>
              </a:endParaRPr>
            </a:p>
          </p:txBody>
        </p:sp>
        <p:sp>
          <p:nvSpPr>
            <p:cNvPr id="26" name="Oval 25"/>
            <p:cNvSpPr/>
            <p:nvPr/>
          </p:nvSpPr>
          <p:spPr>
            <a:xfrm>
              <a:off x="3939301" y="4004488"/>
              <a:ext cx="287106" cy="24075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4160">
                <a:solidFill>
                  <a:srgbClr val="FFFFFF"/>
                </a:solidFill>
              </a:endParaRPr>
            </a:p>
          </p:txBody>
        </p:sp>
        <p:cxnSp>
          <p:nvCxnSpPr>
            <p:cNvPr id="27" name="Straight Connector 26"/>
            <p:cNvCxnSpPr>
              <a:stCxn id="14" idx="4"/>
              <a:endCxn id="26" idx="7"/>
            </p:cNvCxnSpPr>
            <p:nvPr/>
          </p:nvCxnSpPr>
          <p:spPr>
            <a:xfrm flipH="1">
              <a:off x="4184754" y="3276817"/>
              <a:ext cx="352561" cy="764189"/>
            </a:xfrm>
            <a:prstGeom prst="line">
              <a:avLst/>
            </a:prstGeom>
            <a:ln w="28575">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24" idx="3"/>
              <a:endCxn id="26" idx="7"/>
            </p:cNvCxnSpPr>
            <p:nvPr/>
          </p:nvCxnSpPr>
          <p:spPr>
            <a:xfrm flipH="1">
              <a:off x="4184754" y="3613602"/>
              <a:ext cx="843468" cy="427405"/>
            </a:xfrm>
            <a:prstGeom prst="line">
              <a:avLst/>
            </a:prstGeom>
            <a:ln w="28575">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24" idx="1"/>
              <a:endCxn id="14" idx="5"/>
            </p:cNvCxnSpPr>
            <p:nvPr/>
          </p:nvCxnSpPr>
          <p:spPr>
            <a:xfrm flipH="1" flipV="1">
              <a:off x="4641447" y="3241651"/>
              <a:ext cx="386775" cy="202882"/>
            </a:xfrm>
            <a:prstGeom prst="line">
              <a:avLst/>
            </a:prstGeom>
            <a:ln w="28575">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8922" name="Group 17"/>
          <p:cNvGrpSpPr>
            <a:grpSpLocks/>
          </p:cNvGrpSpPr>
          <p:nvPr/>
        </p:nvGrpSpPr>
        <p:grpSpPr bwMode="auto">
          <a:xfrm>
            <a:off x="6244590" y="2118360"/>
            <a:ext cx="1937386" cy="1706880"/>
            <a:chOff x="690564" y="3030803"/>
            <a:chExt cx="1512887" cy="1206499"/>
          </a:xfrm>
        </p:grpSpPr>
        <p:sp>
          <p:nvSpPr>
            <p:cNvPr id="31" name="Oval 30"/>
            <p:cNvSpPr/>
            <p:nvPr/>
          </p:nvSpPr>
          <p:spPr>
            <a:xfrm>
              <a:off x="1322793" y="3030803"/>
              <a:ext cx="290081" cy="239684"/>
            </a:xfrm>
            <a:prstGeom prst="ellipse">
              <a:avLst/>
            </a:prstGeom>
            <a:solidFill>
              <a:schemeClr val="bg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4160">
                <a:solidFill>
                  <a:srgbClr val="FFFFFF"/>
                </a:solidFill>
              </a:endParaRPr>
            </a:p>
          </p:txBody>
        </p:sp>
        <p:sp>
          <p:nvSpPr>
            <p:cNvPr id="32" name="Oval 31"/>
            <p:cNvSpPr/>
            <p:nvPr/>
          </p:nvSpPr>
          <p:spPr>
            <a:xfrm>
              <a:off x="690564" y="3402448"/>
              <a:ext cx="287107" cy="241031"/>
            </a:xfrm>
            <a:prstGeom prst="ellipse">
              <a:avLst/>
            </a:prstGeom>
            <a:solidFill>
              <a:schemeClr val="bg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4160">
                <a:solidFill>
                  <a:srgbClr val="FFFFFF"/>
                </a:solidFill>
              </a:endParaRPr>
            </a:p>
          </p:txBody>
        </p:sp>
        <p:sp>
          <p:nvSpPr>
            <p:cNvPr id="33" name="Oval 32"/>
            <p:cNvSpPr/>
            <p:nvPr/>
          </p:nvSpPr>
          <p:spPr>
            <a:xfrm>
              <a:off x="1914857" y="3402448"/>
              <a:ext cx="288594" cy="241031"/>
            </a:xfrm>
            <a:prstGeom prst="ellipse">
              <a:avLst/>
            </a:prstGeom>
            <a:solidFill>
              <a:schemeClr val="bg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4160">
                <a:solidFill>
                  <a:srgbClr val="FFFFFF"/>
                </a:solidFill>
              </a:endParaRPr>
            </a:p>
          </p:txBody>
        </p:sp>
        <p:sp>
          <p:nvSpPr>
            <p:cNvPr id="34" name="Oval 33"/>
            <p:cNvSpPr/>
            <p:nvPr/>
          </p:nvSpPr>
          <p:spPr>
            <a:xfrm>
              <a:off x="1708081" y="3997618"/>
              <a:ext cx="287107" cy="239684"/>
            </a:xfrm>
            <a:prstGeom prst="ellipse">
              <a:avLst/>
            </a:prstGeom>
            <a:solidFill>
              <a:schemeClr val="bg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4160">
                <a:solidFill>
                  <a:srgbClr val="FFFFFF"/>
                </a:solidFill>
              </a:endParaRPr>
            </a:p>
          </p:txBody>
        </p:sp>
        <p:sp>
          <p:nvSpPr>
            <p:cNvPr id="35" name="Oval 34"/>
            <p:cNvSpPr/>
            <p:nvPr/>
          </p:nvSpPr>
          <p:spPr>
            <a:xfrm>
              <a:off x="869076" y="3997618"/>
              <a:ext cx="287107" cy="239684"/>
            </a:xfrm>
            <a:prstGeom prst="ellipse">
              <a:avLst/>
            </a:prstGeom>
            <a:solidFill>
              <a:schemeClr val="bg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4160">
                <a:solidFill>
                  <a:srgbClr val="FFFFFF"/>
                </a:solidFill>
              </a:endParaRPr>
            </a:p>
          </p:txBody>
        </p:sp>
        <p:cxnSp>
          <p:nvCxnSpPr>
            <p:cNvPr id="36" name="Straight Connector 35"/>
            <p:cNvCxnSpPr>
              <a:stCxn id="31" idx="4"/>
              <a:endCxn id="35" idx="7"/>
            </p:cNvCxnSpPr>
            <p:nvPr/>
          </p:nvCxnSpPr>
          <p:spPr>
            <a:xfrm flipH="1">
              <a:off x="1114530" y="3270487"/>
              <a:ext cx="354048" cy="7621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33" idx="3"/>
              <a:endCxn id="35" idx="7"/>
            </p:cNvCxnSpPr>
            <p:nvPr/>
          </p:nvCxnSpPr>
          <p:spPr>
            <a:xfrm flipH="1">
              <a:off x="1114530" y="3608469"/>
              <a:ext cx="843467" cy="42415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33" idx="1"/>
              <a:endCxn id="31" idx="5"/>
            </p:cNvCxnSpPr>
            <p:nvPr/>
          </p:nvCxnSpPr>
          <p:spPr>
            <a:xfrm flipH="1" flipV="1">
              <a:off x="1571222" y="3235477"/>
              <a:ext cx="386775" cy="2019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34" idx="0"/>
              <a:endCxn id="31" idx="5"/>
            </p:cNvCxnSpPr>
            <p:nvPr/>
          </p:nvCxnSpPr>
          <p:spPr>
            <a:xfrm flipH="1" flipV="1">
              <a:off x="1571222" y="3235477"/>
              <a:ext cx="281156" cy="7621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3" idx="4"/>
              <a:endCxn id="34" idx="0"/>
            </p:cNvCxnSpPr>
            <p:nvPr/>
          </p:nvCxnSpPr>
          <p:spPr>
            <a:xfrm flipH="1">
              <a:off x="1852378" y="3643479"/>
              <a:ext cx="206776" cy="3541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4" idx="2"/>
              <a:endCxn id="35" idx="6"/>
            </p:cNvCxnSpPr>
            <p:nvPr/>
          </p:nvCxnSpPr>
          <p:spPr>
            <a:xfrm flipH="1">
              <a:off x="1156182" y="4117460"/>
              <a:ext cx="55189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3" name="Rounded Rectangle 42"/>
          <p:cNvSpPr/>
          <p:nvPr/>
        </p:nvSpPr>
        <p:spPr>
          <a:xfrm>
            <a:off x="1059182" y="2223137"/>
            <a:ext cx="2331720" cy="2228850"/>
          </a:xfrm>
          <a:prstGeom prst="roundRect">
            <a:avLst/>
          </a:prstGeom>
          <a:noFill/>
          <a:ln w="28575">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0656" tIns="70328" rIns="140656" bIns="70328" anchor="ctr"/>
          <a:lstStyle/>
          <a:p>
            <a:pPr algn="ctr">
              <a:defRPr/>
            </a:pPr>
            <a:endParaRPr lang="en-US" sz="4160">
              <a:solidFill>
                <a:srgbClr val="FFFFFF"/>
              </a:solidFill>
            </a:endParaRPr>
          </a:p>
        </p:txBody>
      </p:sp>
      <p:grpSp>
        <p:nvGrpSpPr>
          <p:cNvPr id="38924" name="Group 44"/>
          <p:cNvGrpSpPr>
            <a:grpSpLocks/>
          </p:cNvGrpSpPr>
          <p:nvPr/>
        </p:nvGrpSpPr>
        <p:grpSpPr bwMode="auto">
          <a:xfrm>
            <a:off x="10222228" y="5459731"/>
            <a:ext cx="4150994" cy="2310766"/>
            <a:chOff x="7546975" y="4672013"/>
            <a:chExt cx="3459163" cy="1925637"/>
          </a:xfrm>
        </p:grpSpPr>
        <p:pic>
          <p:nvPicPr>
            <p:cNvPr id="46" name="Picture 45"/>
            <p:cNvPicPr>
              <a:picLocks noChangeAspect="1"/>
            </p:cNvPicPr>
            <p:nvPr/>
          </p:nvPicPr>
          <p:blipFill rotWithShape="1">
            <a:blip r:embed="rId5" cstate="print">
              <a:clrChange>
                <a:clrFrom>
                  <a:srgbClr val="FFFFFF"/>
                </a:clrFrom>
                <a:clrTo>
                  <a:srgbClr val="FFFFFF">
                    <a:alpha val="0"/>
                  </a:srgbClr>
                </a:clrTo>
              </a:clrChange>
              <a:duotone>
                <a:prstClr val="black"/>
                <a:schemeClr val="accent6">
                  <a:tint val="45000"/>
                  <a:satMod val="400000"/>
                </a:schemeClr>
              </a:duotone>
              <a:extLst>
                <a:ext uri="{28A0092B-C50C-407E-A947-70E740481C1C}">
                  <a14:useLocalDpi xmlns:a14="http://schemas.microsoft.com/office/drawing/2010/main" val="0"/>
                </a:ext>
              </a:extLst>
            </a:blip>
            <a:srcRect l="-6558" t="-5458" r="-2959" b="-2861"/>
            <a:stretch/>
          </p:blipFill>
          <p:spPr>
            <a:xfrm>
              <a:off x="7797036" y="5033202"/>
              <a:ext cx="1285423" cy="1269160"/>
            </a:xfrm>
            <a:prstGeom prst="ellipse">
              <a:avLst/>
            </a:prstGeom>
            <a:solidFill>
              <a:schemeClr val="bg1"/>
            </a:solidFill>
            <a:ln w="38100" cmpd="sng">
              <a:noFill/>
              <a:prstDash val="solid"/>
            </a:ln>
          </p:spPr>
        </p:pic>
        <p:pic>
          <p:nvPicPr>
            <p:cNvPr id="38930" name="Picture 13" descr="images-1.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477375" y="5129213"/>
              <a:ext cx="1247775"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Right Arrow 47"/>
            <p:cNvSpPr/>
            <p:nvPr/>
          </p:nvSpPr>
          <p:spPr>
            <a:xfrm>
              <a:off x="8948738" y="5608638"/>
              <a:ext cx="576262" cy="376238"/>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4160">
                <a:solidFill>
                  <a:srgbClr val="FFFFFF"/>
                </a:solidFill>
              </a:endParaRPr>
            </a:p>
          </p:txBody>
        </p:sp>
        <p:sp>
          <p:nvSpPr>
            <p:cNvPr id="49" name="Rectangle 48"/>
            <p:cNvSpPr/>
            <p:nvPr/>
          </p:nvSpPr>
          <p:spPr>
            <a:xfrm>
              <a:off x="7546975" y="4672013"/>
              <a:ext cx="3459163" cy="1925637"/>
            </a:xfrm>
            <a:prstGeom prst="rect">
              <a:avLst/>
            </a:prstGeom>
            <a:noFill/>
            <a:ln>
              <a:solidFill>
                <a:schemeClr val="bg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4160">
                <a:solidFill>
                  <a:srgbClr val="FFFFFF"/>
                </a:solidFill>
              </a:endParaRPr>
            </a:p>
          </p:txBody>
        </p:sp>
        <p:sp>
          <p:nvSpPr>
            <p:cNvPr id="38933" name="TextBox 5"/>
            <p:cNvSpPr txBox="1">
              <a:spLocks noChangeArrowheads="1"/>
            </p:cNvSpPr>
            <p:nvPr/>
          </p:nvSpPr>
          <p:spPr bwMode="auto">
            <a:xfrm>
              <a:off x="7564438" y="4713288"/>
              <a:ext cx="3424443" cy="364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fontAlgn="base">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fontAlgn="base">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fontAlgn="base">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fontAlgn="base">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sz="2240" dirty="0">
                  <a:solidFill>
                    <a:srgbClr val="000000"/>
                  </a:solidFill>
                </a:rPr>
                <a:t>Cognitive Asset Health Advisor</a:t>
              </a:r>
            </a:p>
          </p:txBody>
        </p:sp>
      </p:grpSp>
      <p:sp>
        <p:nvSpPr>
          <p:cNvPr id="51" name="Flowchart: Process 50"/>
          <p:cNvSpPr/>
          <p:nvPr/>
        </p:nvSpPr>
        <p:spPr>
          <a:xfrm>
            <a:off x="4890136" y="1676403"/>
            <a:ext cx="518160" cy="5873115"/>
          </a:xfrm>
          <a:prstGeom prst="flowChartProcess">
            <a:avLst/>
          </a:prstGeom>
          <a:solidFill>
            <a:schemeClr val="bg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16" dirty="0">
                <a:solidFill>
                  <a:srgbClr val="000000"/>
                </a:solidFill>
              </a:rPr>
              <a:t>MACH</a:t>
            </a:r>
          </a:p>
          <a:p>
            <a:pPr algn="ctr">
              <a:defRPr/>
            </a:pPr>
            <a:r>
              <a:rPr lang="en-US" sz="2016" dirty="0">
                <a:solidFill>
                  <a:srgbClr val="000000"/>
                </a:solidFill>
              </a:rPr>
              <a:t>I</a:t>
            </a:r>
          </a:p>
          <a:p>
            <a:pPr algn="ctr">
              <a:defRPr/>
            </a:pPr>
            <a:r>
              <a:rPr lang="en-US" sz="2016" dirty="0">
                <a:solidFill>
                  <a:srgbClr val="000000"/>
                </a:solidFill>
              </a:rPr>
              <a:t>NE</a:t>
            </a:r>
          </a:p>
          <a:p>
            <a:pPr algn="ctr">
              <a:defRPr/>
            </a:pPr>
            <a:endParaRPr lang="en-US" sz="2016" dirty="0">
              <a:solidFill>
                <a:srgbClr val="000000"/>
              </a:solidFill>
            </a:endParaRPr>
          </a:p>
          <a:p>
            <a:pPr algn="ctr">
              <a:defRPr/>
            </a:pPr>
            <a:r>
              <a:rPr lang="en-US" sz="2016" dirty="0">
                <a:solidFill>
                  <a:srgbClr val="000000"/>
                </a:solidFill>
              </a:rPr>
              <a:t>LEARN</a:t>
            </a:r>
          </a:p>
          <a:p>
            <a:pPr algn="ctr">
              <a:defRPr/>
            </a:pPr>
            <a:r>
              <a:rPr lang="en-US" sz="2016" dirty="0">
                <a:solidFill>
                  <a:srgbClr val="000000"/>
                </a:solidFill>
              </a:rPr>
              <a:t>I</a:t>
            </a:r>
          </a:p>
          <a:p>
            <a:pPr algn="ctr">
              <a:defRPr/>
            </a:pPr>
            <a:r>
              <a:rPr lang="en-US" sz="2016" dirty="0">
                <a:solidFill>
                  <a:srgbClr val="000000"/>
                </a:solidFill>
              </a:rPr>
              <a:t>NG</a:t>
            </a:r>
          </a:p>
        </p:txBody>
      </p:sp>
      <p:sp>
        <p:nvSpPr>
          <p:cNvPr id="2" name="Right Brace 1"/>
          <p:cNvSpPr/>
          <p:nvPr/>
        </p:nvSpPr>
        <p:spPr>
          <a:xfrm>
            <a:off x="8456297" y="2575561"/>
            <a:ext cx="497205" cy="4091941"/>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sz="4160">
              <a:solidFill>
                <a:srgbClr val="000000"/>
              </a:solidFill>
            </a:endParaRPr>
          </a:p>
        </p:txBody>
      </p:sp>
      <p:sp>
        <p:nvSpPr>
          <p:cNvPr id="3" name="Right Arrow 2"/>
          <p:cNvSpPr/>
          <p:nvPr/>
        </p:nvSpPr>
        <p:spPr>
          <a:xfrm>
            <a:off x="5739766" y="4112896"/>
            <a:ext cx="756285" cy="520064"/>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4160">
              <a:solidFill>
                <a:srgbClr val="FFFFFF"/>
              </a:solidFill>
            </a:endParaRPr>
          </a:p>
        </p:txBody>
      </p:sp>
      <p:sp>
        <p:nvSpPr>
          <p:cNvPr id="52" name="Right Arrow 51"/>
          <p:cNvSpPr/>
          <p:nvPr/>
        </p:nvSpPr>
        <p:spPr>
          <a:xfrm>
            <a:off x="3840481" y="4112896"/>
            <a:ext cx="756286" cy="520064"/>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4160">
              <a:solidFill>
                <a:srgbClr val="FFFFFF"/>
              </a:solidFill>
            </a:endParaRPr>
          </a:p>
        </p:txBody>
      </p:sp>
      <p:sp>
        <p:nvSpPr>
          <p:cNvPr id="44" name="Slide Number Placeholder 3"/>
          <p:cNvSpPr txBox="1">
            <a:spLocks/>
          </p:cNvSpPr>
          <p:nvPr/>
        </p:nvSpPr>
        <p:spPr bwMode="auto">
          <a:xfrm>
            <a:off x="11115352" y="7952998"/>
            <a:ext cx="3413760" cy="27660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US"/>
            </a:defPPr>
            <a:lvl1pPr algn="r" rtl="0" eaLnBrk="0" fontAlgn="base" hangingPunct="0">
              <a:spcBef>
                <a:spcPct val="0"/>
              </a:spcBef>
              <a:spcAft>
                <a:spcPct val="0"/>
              </a:spcAft>
              <a:defRPr sz="900" kern="1200">
                <a:solidFill>
                  <a:srgbClr val="004266"/>
                </a:solidFill>
                <a:latin typeface="Arial" pitchFamily="34" charset="0"/>
                <a:ea typeface="ヒラギノ角ゴ Pro W3" charset="-128"/>
                <a:cs typeface="+mn-cs"/>
              </a:defRPr>
            </a:lvl1pPr>
            <a:lvl2pPr marL="457200" algn="l" rtl="0" fontAlgn="base">
              <a:spcBef>
                <a:spcPct val="0"/>
              </a:spcBef>
              <a:spcAft>
                <a:spcPct val="0"/>
              </a:spcAft>
              <a:defRPr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ern="1200">
                <a:solidFill>
                  <a:schemeClr val="tx1"/>
                </a:solidFill>
                <a:latin typeface="Arial" pitchFamily="34" charset="0"/>
                <a:ea typeface="ヒラギノ角ゴ Pro W3" charset="-128"/>
                <a:cs typeface="+mn-cs"/>
              </a:defRPr>
            </a:lvl5pPr>
            <a:lvl6pPr marL="2286000" algn="l" defTabSz="914400" rtl="0" eaLnBrk="1" latinLnBrk="0" hangingPunct="1">
              <a:defRPr kern="1200">
                <a:solidFill>
                  <a:schemeClr val="tx1"/>
                </a:solidFill>
                <a:latin typeface="Arial" pitchFamily="34" charset="0"/>
                <a:ea typeface="ヒラギノ角ゴ Pro W3" charset="-128"/>
                <a:cs typeface="+mn-cs"/>
              </a:defRPr>
            </a:lvl6pPr>
            <a:lvl7pPr marL="2743200" algn="l" defTabSz="914400" rtl="0" eaLnBrk="1" latinLnBrk="0" hangingPunct="1">
              <a:defRPr kern="1200">
                <a:solidFill>
                  <a:schemeClr val="tx1"/>
                </a:solidFill>
                <a:latin typeface="Arial" pitchFamily="34" charset="0"/>
                <a:ea typeface="ヒラギノ角ゴ Pro W3" charset="-128"/>
                <a:cs typeface="+mn-cs"/>
              </a:defRPr>
            </a:lvl7pPr>
            <a:lvl8pPr marL="3200400" algn="l" defTabSz="914400" rtl="0" eaLnBrk="1" latinLnBrk="0" hangingPunct="1">
              <a:defRPr kern="1200">
                <a:solidFill>
                  <a:schemeClr val="tx1"/>
                </a:solidFill>
                <a:latin typeface="Arial" pitchFamily="34" charset="0"/>
                <a:ea typeface="ヒラギノ角ゴ Pro W3" charset="-128"/>
                <a:cs typeface="+mn-cs"/>
              </a:defRPr>
            </a:lvl8pPr>
            <a:lvl9pPr marL="3657600" algn="l" defTabSz="914400" rtl="0" eaLnBrk="1" latinLnBrk="0" hangingPunct="1">
              <a:defRPr kern="1200">
                <a:solidFill>
                  <a:schemeClr val="tx1"/>
                </a:solidFill>
                <a:latin typeface="Arial" pitchFamily="34" charset="0"/>
                <a:ea typeface="ヒラギノ角ゴ Pro W3" charset="-128"/>
                <a:cs typeface="+mn-cs"/>
              </a:defRPr>
            </a:lvl9pPr>
          </a:lstStyle>
          <a:p>
            <a:r>
              <a:rPr lang="en-US" sz="1440" dirty="0"/>
              <a:t>IBM Confidential   |   Page </a:t>
            </a:r>
            <a:fld id="{8A0969A1-A975-5C4F-A4AC-538F4C182A3C}" type="slidenum">
              <a:rPr lang="en-US" sz="1440" smtClean="0"/>
              <a:t>33</a:t>
            </a:fld>
            <a:endParaRPr lang="en-US" sz="1440" dirty="0"/>
          </a:p>
        </p:txBody>
      </p:sp>
    </p:spTree>
    <p:extLst>
      <p:ext uri="{BB962C8B-B14F-4D97-AF65-F5344CB8AC3E}">
        <p14:creationId xmlns:p14="http://schemas.microsoft.com/office/powerpoint/2010/main" val="33514405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Anomaly Detection for Mining Equipment (Apron Feeder)</a:t>
            </a:r>
            <a:endParaRPr lang="en-US" dirty="0"/>
          </a:p>
        </p:txBody>
      </p:sp>
      <p:sp>
        <p:nvSpPr>
          <p:cNvPr id="5" name="Content Placeholder 3"/>
          <p:cNvSpPr txBox="1">
            <a:spLocks/>
          </p:cNvSpPr>
          <p:nvPr/>
        </p:nvSpPr>
        <p:spPr bwMode="auto">
          <a:xfrm>
            <a:off x="8015290" y="2217370"/>
            <a:ext cx="6390640" cy="33096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30622" tIns="65311" rIns="130622" bIns="65311" numCol="1" anchor="t" anchorCtr="0" compatLnSpc="1">
            <a:prstTxWarp prst="textNoShape">
              <a:avLst/>
            </a:prstTxWarp>
          </a:bodyPr>
          <a:lstStyle>
            <a:lvl1pPr marL="342900" indent="-342900" algn="l" defTabSz="1304925" rtl="0" eaLnBrk="1" fontAlgn="base" hangingPunct="1">
              <a:spcBef>
                <a:spcPct val="20000"/>
              </a:spcBef>
              <a:spcAft>
                <a:spcPct val="0"/>
              </a:spcAft>
              <a:buFont typeface="Arial" panose="020B0604020202020204" pitchFamily="34" charset="0"/>
              <a:defRPr sz="3200" kern="1200">
                <a:solidFill>
                  <a:srgbClr val="262626"/>
                </a:solidFill>
                <a:latin typeface="Calibri Light" pitchFamily="34" charset="0"/>
                <a:ea typeface="+mn-ea"/>
                <a:cs typeface="+mn-cs"/>
              </a:defRPr>
            </a:lvl1pPr>
            <a:lvl2pPr marL="1060450" indent="-407988" algn="l" defTabSz="1304925" rtl="0" eaLnBrk="1" fontAlgn="base" hangingPunct="1">
              <a:spcBef>
                <a:spcPct val="20000"/>
              </a:spcBef>
              <a:spcAft>
                <a:spcPct val="0"/>
              </a:spcAft>
              <a:buFont typeface="Arial" panose="020B0604020202020204" pitchFamily="34" charset="0"/>
              <a:buChar char="•"/>
              <a:defRPr sz="2800" kern="1200">
                <a:solidFill>
                  <a:srgbClr val="262626"/>
                </a:solidFill>
                <a:latin typeface="Calibri Light" pitchFamily="34" charset="0"/>
                <a:ea typeface="+mn-ea"/>
                <a:cs typeface="+mn-cs"/>
              </a:defRPr>
            </a:lvl2pPr>
            <a:lvl3pPr marL="1631950" indent="-325438" algn="l" defTabSz="1304925" rtl="0" eaLnBrk="1" fontAlgn="base" hangingPunct="1">
              <a:spcBef>
                <a:spcPct val="20000"/>
              </a:spcBef>
              <a:spcAft>
                <a:spcPct val="0"/>
              </a:spcAft>
              <a:buFont typeface="Calibri Light" panose="020F0302020204030204" pitchFamily="34" charset="0"/>
              <a:buChar char="‐"/>
              <a:defRPr sz="2400" kern="1200">
                <a:solidFill>
                  <a:srgbClr val="262626"/>
                </a:solidFill>
                <a:latin typeface="Calibri Light" pitchFamily="34" charset="0"/>
                <a:ea typeface="+mn-ea"/>
                <a:cs typeface="+mn-cs"/>
              </a:defRPr>
            </a:lvl3pPr>
            <a:lvl4pPr marL="2284413" indent="-325438" algn="l" defTabSz="1304925" rtl="0" eaLnBrk="1" fontAlgn="base" hangingPunct="1">
              <a:spcBef>
                <a:spcPct val="20000"/>
              </a:spcBef>
              <a:spcAft>
                <a:spcPct val="0"/>
              </a:spcAft>
              <a:buFont typeface="Calibri Light" panose="020F0302020204030204" pitchFamily="34" charset="0"/>
              <a:buChar char="»"/>
              <a:defRPr sz="2000" kern="1200">
                <a:solidFill>
                  <a:srgbClr val="262626"/>
                </a:solidFill>
                <a:latin typeface="Calibri Light" pitchFamily="34" charset="0"/>
                <a:ea typeface="+mn-ea"/>
                <a:cs typeface="+mn-cs"/>
              </a:defRPr>
            </a:lvl4pPr>
            <a:lvl5pPr marL="2938463" indent="-325438" algn="l" defTabSz="1304925" rtl="0" eaLnBrk="1" fontAlgn="base" hangingPunct="1">
              <a:spcBef>
                <a:spcPct val="20000"/>
              </a:spcBef>
              <a:spcAft>
                <a:spcPct val="0"/>
              </a:spcAft>
              <a:buFont typeface="Arial" panose="020B0604020202020204" pitchFamily="34" charset="0"/>
              <a:buChar char="»"/>
              <a:defRPr sz="2900" kern="1200">
                <a:solidFill>
                  <a:schemeClr val="tx1"/>
                </a:solidFill>
                <a:latin typeface="Calibri Light" pitchFamily="34" charset="0"/>
                <a:ea typeface="+mn-ea"/>
                <a:cs typeface="+mn-cs"/>
              </a:defRPr>
            </a:lvl5pPr>
            <a:lvl6pPr marL="3592106" indent="-326555" algn="l" defTabSz="1306220" rtl="0" eaLnBrk="1" latinLnBrk="0" hangingPunct="1">
              <a:spcBef>
                <a:spcPct val="20000"/>
              </a:spcBef>
              <a:buFont typeface="Arial" pitchFamily="34" charset="0"/>
              <a:buChar char="•"/>
              <a:defRPr sz="2900" kern="1200">
                <a:solidFill>
                  <a:schemeClr val="tx1"/>
                </a:solidFill>
                <a:latin typeface="+mn-lt"/>
                <a:ea typeface="+mn-ea"/>
                <a:cs typeface="+mn-cs"/>
              </a:defRPr>
            </a:lvl6pPr>
            <a:lvl7pPr marL="4245216" indent="-326555" algn="l" defTabSz="1306220" rtl="0" eaLnBrk="1" latinLnBrk="0" hangingPunct="1">
              <a:spcBef>
                <a:spcPct val="20000"/>
              </a:spcBef>
              <a:buFont typeface="Arial" pitchFamily="34" charset="0"/>
              <a:buChar char="•"/>
              <a:defRPr sz="2900" kern="1200">
                <a:solidFill>
                  <a:schemeClr val="tx1"/>
                </a:solidFill>
                <a:latin typeface="+mn-lt"/>
                <a:ea typeface="+mn-ea"/>
                <a:cs typeface="+mn-cs"/>
              </a:defRPr>
            </a:lvl7pPr>
            <a:lvl8pPr marL="4898327" indent="-326555" algn="l" defTabSz="1306220" rtl="0" eaLnBrk="1" latinLnBrk="0" hangingPunct="1">
              <a:spcBef>
                <a:spcPct val="20000"/>
              </a:spcBef>
              <a:buFont typeface="Arial" pitchFamily="34" charset="0"/>
              <a:buChar char="•"/>
              <a:defRPr sz="2900" kern="1200">
                <a:solidFill>
                  <a:schemeClr val="tx1"/>
                </a:solidFill>
                <a:latin typeface="+mn-lt"/>
                <a:ea typeface="+mn-ea"/>
                <a:cs typeface="+mn-cs"/>
              </a:defRPr>
            </a:lvl8pPr>
            <a:lvl9pPr marL="5551437" indent="-326555" algn="l" defTabSz="1306220" rtl="0" eaLnBrk="1" latinLnBrk="0" hangingPunct="1">
              <a:spcBef>
                <a:spcPct val="20000"/>
              </a:spcBef>
              <a:buFont typeface="Arial" pitchFamily="34" charset="0"/>
              <a:buChar char="•"/>
              <a:defRPr sz="2900" kern="1200">
                <a:solidFill>
                  <a:schemeClr val="tx1"/>
                </a:solidFill>
                <a:latin typeface="+mn-lt"/>
                <a:ea typeface="+mn-ea"/>
                <a:cs typeface="+mn-cs"/>
              </a:defRPr>
            </a:lvl9pPr>
          </a:lstStyle>
          <a:p>
            <a:r>
              <a:rPr lang="en-US" altLang="en-US" sz="2800"/>
              <a:t>Sensor variables (left and right)</a:t>
            </a:r>
          </a:p>
          <a:p>
            <a:pPr lvl="1"/>
            <a:r>
              <a:rPr lang="en-US" altLang="en-US" sz="2400" dirty="0"/>
              <a:t>Gear box temperature</a:t>
            </a:r>
          </a:p>
          <a:p>
            <a:pPr lvl="1"/>
            <a:r>
              <a:rPr lang="en-US" altLang="en-US" sz="2400" dirty="0"/>
              <a:t>Motor current</a:t>
            </a:r>
          </a:p>
          <a:p>
            <a:pPr lvl="1"/>
            <a:r>
              <a:rPr lang="en-US" altLang="en-US" sz="2400" dirty="0"/>
              <a:t>Motor power consumption</a:t>
            </a:r>
          </a:p>
          <a:p>
            <a:pPr lvl="1"/>
            <a:r>
              <a:rPr lang="en-US" altLang="en-US" sz="2400" dirty="0"/>
              <a:t>Motor rpm (need double check)</a:t>
            </a:r>
          </a:p>
          <a:p>
            <a:pPr lvl="1"/>
            <a:r>
              <a:rPr lang="en-US" altLang="en-US" sz="2400" dirty="0"/>
              <a:t>Apron speed (need double check)</a:t>
            </a: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956" y="1666878"/>
            <a:ext cx="6377941" cy="36137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descr="http://img.curiousexpeditions.org/nimg/3b/f1/33b2c1dfc88720b0bad30b7caa09-600x600-0/mining_plate_type_apron_feeder_in_vibratory_screen_for_scraper_conveyo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8007" y="5796917"/>
            <a:ext cx="5179694" cy="2320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Arrow Connector 7"/>
          <p:cNvCxnSpPr/>
          <p:nvPr/>
        </p:nvCxnSpPr>
        <p:spPr>
          <a:xfrm flipV="1">
            <a:off x="4110990" y="7048502"/>
            <a:ext cx="1663066" cy="7448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6"/>
          <p:cNvSpPr txBox="1">
            <a:spLocks noChangeArrowheads="1"/>
          </p:cNvSpPr>
          <p:nvPr/>
        </p:nvSpPr>
        <p:spPr bwMode="auto">
          <a:xfrm>
            <a:off x="3538085" y="7497093"/>
            <a:ext cx="464821" cy="732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fontAlgn="base">
              <a:spcBef>
                <a:spcPct val="0"/>
              </a:spcBef>
              <a:spcAft>
                <a:spcPct val="0"/>
              </a:spcAft>
              <a:defRPr>
                <a:solidFill>
                  <a:schemeClr val="tx1"/>
                </a:solidFill>
                <a:latin typeface="Arial" charset="0"/>
                <a:ea typeface="Arial" charset="0"/>
                <a:cs typeface="Arial" charset="0"/>
              </a:defRPr>
            </a:lvl6pPr>
            <a:lvl7pPr marL="2971800" indent="-228600" fontAlgn="base">
              <a:spcBef>
                <a:spcPct val="0"/>
              </a:spcBef>
              <a:spcAft>
                <a:spcPct val="0"/>
              </a:spcAft>
              <a:defRPr>
                <a:solidFill>
                  <a:schemeClr val="tx1"/>
                </a:solidFill>
                <a:latin typeface="Arial" charset="0"/>
                <a:ea typeface="Arial" charset="0"/>
                <a:cs typeface="Arial" charset="0"/>
              </a:defRPr>
            </a:lvl7pPr>
            <a:lvl8pPr marL="3429000" indent="-228600" fontAlgn="base">
              <a:spcBef>
                <a:spcPct val="0"/>
              </a:spcBef>
              <a:spcAft>
                <a:spcPct val="0"/>
              </a:spcAft>
              <a:defRPr>
                <a:solidFill>
                  <a:schemeClr val="tx1"/>
                </a:solidFill>
                <a:latin typeface="Arial" charset="0"/>
                <a:ea typeface="Arial" charset="0"/>
                <a:cs typeface="Arial" charset="0"/>
              </a:defRPr>
            </a:lvl8pPr>
            <a:lvl9pPr marL="3886200" indent="-228600" fontAlgn="base">
              <a:spcBef>
                <a:spcPct val="0"/>
              </a:spcBef>
              <a:spcAft>
                <a:spcPct val="0"/>
              </a:spcAft>
              <a:defRPr>
                <a:solidFill>
                  <a:schemeClr val="tx1"/>
                </a:solidFill>
                <a:latin typeface="Arial" charset="0"/>
                <a:ea typeface="Arial" charset="0"/>
                <a:cs typeface="Arial" charset="0"/>
              </a:defRPr>
            </a:lvl9pPr>
          </a:lstStyle>
          <a:p>
            <a:r>
              <a:rPr lang="en-US" altLang="en-US" sz="4160">
                <a:solidFill>
                  <a:srgbClr val="000000"/>
                </a:solidFill>
                <a:ea typeface="MS PGothic" charset="-128"/>
              </a:rPr>
              <a:t>R</a:t>
            </a:r>
          </a:p>
        </p:txBody>
      </p:sp>
      <p:sp>
        <p:nvSpPr>
          <p:cNvPr id="10" name="TextBox 10"/>
          <p:cNvSpPr txBox="1">
            <a:spLocks noChangeArrowheads="1"/>
          </p:cNvSpPr>
          <p:nvPr/>
        </p:nvSpPr>
        <p:spPr bwMode="auto">
          <a:xfrm>
            <a:off x="8267700" y="5964555"/>
            <a:ext cx="464821" cy="732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fontAlgn="base">
              <a:spcBef>
                <a:spcPct val="0"/>
              </a:spcBef>
              <a:spcAft>
                <a:spcPct val="0"/>
              </a:spcAft>
              <a:defRPr>
                <a:solidFill>
                  <a:schemeClr val="tx1"/>
                </a:solidFill>
                <a:latin typeface="Arial" charset="0"/>
                <a:ea typeface="Arial" charset="0"/>
                <a:cs typeface="Arial" charset="0"/>
              </a:defRPr>
            </a:lvl6pPr>
            <a:lvl7pPr marL="2971800" indent="-228600" fontAlgn="base">
              <a:spcBef>
                <a:spcPct val="0"/>
              </a:spcBef>
              <a:spcAft>
                <a:spcPct val="0"/>
              </a:spcAft>
              <a:defRPr>
                <a:solidFill>
                  <a:schemeClr val="tx1"/>
                </a:solidFill>
                <a:latin typeface="Arial" charset="0"/>
                <a:ea typeface="Arial" charset="0"/>
                <a:cs typeface="Arial" charset="0"/>
              </a:defRPr>
            </a:lvl7pPr>
            <a:lvl8pPr marL="3429000" indent="-228600" fontAlgn="base">
              <a:spcBef>
                <a:spcPct val="0"/>
              </a:spcBef>
              <a:spcAft>
                <a:spcPct val="0"/>
              </a:spcAft>
              <a:defRPr>
                <a:solidFill>
                  <a:schemeClr val="tx1"/>
                </a:solidFill>
                <a:latin typeface="Arial" charset="0"/>
                <a:ea typeface="Arial" charset="0"/>
                <a:cs typeface="Arial" charset="0"/>
              </a:defRPr>
            </a:lvl8pPr>
            <a:lvl9pPr marL="3886200" indent="-228600" fontAlgn="base">
              <a:spcBef>
                <a:spcPct val="0"/>
              </a:spcBef>
              <a:spcAft>
                <a:spcPct val="0"/>
              </a:spcAft>
              <a:defRPr>
                <a:solidFill>
                  <a:schemeClr val="tx1"/>
                </a:solidFill>
                <a:latin typeface="Arial" charset="0"/>
                <a:ea typeface="Arial" charset="0"/>
                <a:cs typeface="Arial" charset="0"/>
              </a:defRPr>
            </a:lvl9pPr>
          </a:lstStyle>
          <a:p>
            <a:r>
              <a:rPr lang="en-US" altLang="en-US" sz="4160">
                <a:solidFill>
                  <a:srgbClr val="000000"/>
                </a:solidFill>
                <a:ea typeface="MS PGothic" charset="-128"/>
              </a:rPr>
              <a:t>L</a:t>
            </a:r>
          </a:p>
        </p:txBody>
      </p:sp>
      <p:cxnSp>
        <p:nvCxnSpPr>
          <p:cNvPr id="11" name="Straight Arrow Connector 10"/>
          <p:cNvCxnSpPr/>
          <p:nvPr/>
        </p:nvCxnSpPr>
        <p:spPr>
          <a:xfrm flipH="1">
            <a:off x="7839078" y="6155057"/>
            <a:ext cx="352424" cy="1314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Slide Number Placeholder 3"/>
          <p:cNvSpPr txBox="1">
            <a:spLocks/>
          </p:cNvSpPr>
          <p:nvPr/>
        </p:nvSpPr>
        <p:spPr bwMode="auto">
          <a:xfrm>
            <a:off x="11115352" y="7952998"/>
            <a:ext cx="3413760" cy="27660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US"/>
            </a:defPPr>
            <a:lvl1pPr algn="r" rtl="0" eaLnBrk="0" fontAlgn="base" hangingPunct="0">
              <a:spcBef>
                <a:spcPct val="0"/>
              </a:spcBef>
              <a:spcAft>
                <a:spcPct val="0"/>
              </a:spcAft>
              <a:defRPr sz="900" kern="1200">
                <a:solidFill>
                  <a:srgbClr val="004266"/>
                </a:solidFill>
                <a:latin typeface="Arial" pitchFamily="34" charset="0"/>
                <a:ea typeface="ヒラギノ角ゴ Pro W3" charset="-128"/>
                <a:cs typeface="+mn-cs"/>
              </a:defRPr>
            </a:lvl1pPr>
            <a:lvl2pPr marL="457200" algn="l" rtl="0" fontAlgn="base">
              <a:spcBef>
                <a:spcPct val="0"/>
              </a:spcBef>
              <a:spcAft>
                <a:spcPct val="0"/>
              </a:spcAft>
              <a:defRPr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ern="1200">
                <a:solidFill>
                  <a:schemeClr val="tx1"/>
                </a:solidFill>
                <a:latin typeface="Arial" pitchFamily="34" charset="0"/>
                <a:ea typeface="ヒラギノ角ゴ Pro W3" charset="-128"/>
                <a:cs typeface="+mn-cs"/>
              </a:defRPr>
            </a:lvl5pPr>
            <a:lvl6pPr marL="2286000" algn="l" defTabSz="914400" rtl="0" eaLnBrk="1" latinLnBrk="0" hangingPunct="1">
              <a:defRPr kern="1200">
                <a:solidFill>
                  <a:schemeClr val="tx1"/>
                </a:solidFill>
                <a:latin typeface="Arial" pitchFamily="34" charset="0"/>
                <a:ea typeface="ヒラギノ角ゴ Pro W3" charset="-128"/>
                <a:cs typeface="+mn-cs"/>
              </a:defRPr>
            </a:lvl6pPr>
            <a:lvl7pPr marL="2743200" algn="l" defTabSz="914400" rtl="0" eaLnBrk="1" latinLnBrk="0" hangingPunct="1">
              <a:defRPr kern="1200">
                <a:solidFill>
                  <a:schemeClr val="tx1"/>
                </a:solidFill>
                <a:latin typeface="Arial" pitchFamily="34" charset="0"/>
                <a:ea typeface="ヒラギノ角ゴ Pro W3" charset="-128"/>
                <a:cs typeface="+mn-cs"/>
              </a:defRPr>
            </a:lvl7pPr>
            <a:lvl8pPr marL="3200400" algn="l" defTabSz="914400" rtl="0" eaLnBrk="1" latinLnBrk="0" hangingPunct="1">
              <a:defRPr kern="1200">
                <a:solidFill>
                  <a:schemeClr val="tx1"/>
                </a:solidFill>
                <a:latin typeface="Arial" pitchFamily="34" charset="0"/>
                <a:ea typeface="ヒラギノ角ゴ Pro W3" charset="-128"/>
                <a:cs typeface="+mn-cs"/>
              </a:defRPr>
            </a:lvl8pPr>
            <a:lvl9pPr marL="3657600" algn="l" defTabSz="914400" rtl="0" eaLnBrk="1" latinLnBrk="0" hangingPunct="1">
              <a:defRPr kern="1200">
                <a:solidFill>
                  <a:schemeClr val="tx1"/>
                </a:solidFill>
                <a:latin typeface="Arial" pitchFamily="34" charset="0"/>
                <a:ea typeface="ヒラギノ角ゴ Pro W3" charset="-128"/>
                <a:cs typeface="+mn-cs"/>
              </a:defRPr>
            </a:lvl9pPr>
          </a:lstStyle>
          <a:p>
            <a:r>
              <a:rPr lang="en-US" sz="1440" dirty="0"/>
              <a:t>IBM Confidential   |   Page </a:t>
            </a:r>
            <a:fld id="{986790E3-5053-A647-BE03-DC77C9B5C6E7}" type="slidenum">
              <a:rPr lang="en-US" sz="1440" smtClean="0"/>
              <a:t>34</a:t>
            </a:fld>
            <a:endParaRPr lang="en-US" sz="1440" dirty="0"/>
          </a:p>
        </p:txBody>
      </p:sp>
    </p:spTree>
    <p:extLst>
      <p:ext uri="{BB962C8B-B14F-4D97-AF65-F5344CB8AC3E}">
        <p14:creationId xmlns:p14="http://schemas.microsoft.com/office/powerpoint/2010/main" val="20332337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1844040" y="0"/>
            <a:ext cx="12349130" cy="958544"/>
          </a:xfrm>
        </p:spPr>
        <p:txBody>
          <a:bodyPr/>
          <a:lstStyle/>
          <a:p>
            <a:pPr eaLnBrk="1" hangingPunct="1"/>
            <a:r>
              <a:rPr lang="en-US" altLang="ja-JP" sz="2560"/>
              <a:t>Observing long-term trends: Comparison between normal and pre-failure periods (</a:t>
            </a:r>
            <a:r>
              <a:rPr lang="en-US" altLang="ja-JP" sz="2560">
                <a:solidFill>
                  <a:schemeClr val="tx1"/>
                </a:solidFill>
              </a:rPr>
              <a:t>black=AF1</a:t>
            </a:r>
            <a:r>
              <a:rPr lang="en-US" altLang="ja-JP" sz="2560"/>
              <a:t>, </a:t>
            </a:r>
            <a:r>
              <a:rPr lang="en-US" altLang="ja-JP" sz="2560">
                <a:solidFill>
                  <a:srgbClr val="0033CC"/>
                </a:solidFill>
              </a:rPr>
              <a:t>blue=AF2</a:t>
            </a:r>
            <a:r>
              <a:rPr lang="en-US" altLang="ja-JP" sz="2560"/>
              <a:t>)</a:t>
            </a:r>
            <a:endParaRPr lang="en-US" altLang="en-US" sz="2560"/>
          </a:p>
        </p:txBody>
      </p:sp>
      <p:pic>
        <p:nvPicPr>
          <p:cNvPr id="1433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2480" y="1447800"/>
            <a:ext cx="6044566" cy="56426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967" y="1464945"/>
            <a:ext cx="6046470" cy="56445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269" name="TextBox 1"/>
          <p:cNvSpPr txBox="1">
            <a:spLocks noChangeArrowheads="1"/>
          </p:cNvSpPr>
          <p:nvPr/>
        </p:nvSpPr>
        <p:spPr bwMode="auto">
          <a:xfrm rot="-5400000">
            <a:off x="-1819260" y="4050583"/>
            <a:ext cx="4461478" cy="43704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5000"/>
              </a:spcAft>
              <a:buClr>
                <a:schemeClr val="tx1"/>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1pPr>
            <a:lvl2pPr marL="742950" indent="-285750">
              <a:spcAft>
                <a:spcPct val="5000"/>
              </a:spcAft>
              <a:buClr>
                <a:schemeClr val="tx1"/>
              </a:buClr>
              <a:buFont typeface="Courier New" panose="02070309020205020404" pitchFamily="49" charset="0"/>
              <a:buChar char="o"/>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1"/>
              </a:buClr>
              <a:buFont typeface="Wingdings" panose="05000000000000000000" pitchFamily="2" charset="2"/>
              <a:buChar char="ü"/>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1"/>
              </a:buClr>
              <a:buFont typeface="Arial" panose="020B0604020202020204" pitchFamily="34" charset="0"/>
              <a:buChar char="•"/>
              <a:defRPr sz="13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tx1"/>
              </a:buClr>
              <a:buFont typeface="Arial" panose="020B0604020202020204" pitchFamily="34" charset="0"/>
              <a:buChar char="•"/>
              <a:defRPr sz="13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tx1"/>
              </a:buClr>
              <a:buFont typeface="Arial" panose="020B0604020202020204" pitchFamily="34" charset="0"/>
              <a:buChar char="•"/>
              <a:defRPr sz="13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tx1"/>
              </a:buClr>
              <a:buFont typeface="Arial" panose="020B0604020202020204" pitchFamily="34" charset="0"/>
              <a:buChar char="•"/>
              <a:defRPr sz="13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tx1"/>
              </a:buClr>
              <a:buFont typeface="Arial" panose="020B0604020202020204" pitchFamily="34" charset="0"/>
              <a:buChar char="•"/>
              <a:defRPr sz="13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tx1"/>
              </a:buClr>
              <a:buFont typeface="Arial" panose="020B0604020202020204" pitchFamily="34" charset="0"/>
              <a:buChar char="•"/>
              <a:defRPr sz="1300">
                <a:solidFill>
                  <a:schemeClr val="tx1"/>
                </a:solidFill>
                <a:latin typeface="Arial" panose="020B0604020202020204" pitchFamily="34" charset="0"/>
                <a:ea typeface="ＭＳ Ｐゴシック" panose="020B0600070205080204" pitchFamily="34" charset="-128"/>
              </a:defRPr>
            </a:lvl9pPr>
          </a:lstStyle>
          <a:p>
            <a:pPr eaLnBrk="1" hangingPunct="1">
              <a:spcAft>
                <a:spcPct val="0"/>
              </a:spcAft>
              <a:buClrTx/>
              <a:buFontTx/>
              <a:buNone/>
              <a:defRPr/>
            </a:pPr>
            <a:r>
              <a:rPr lang="en-US" sz="2240">
                <a:solidFill>
                  <a:srgbClr val="FFFFFF"/>
                </a:solidFill>
              </a:rPr>
              <a:t>Normal operation (Jan-Aug 2014)</a:t>
            </a:r>
          </a:p>
        </p:txBody>
      </p:sp>
      <p:sp>
        <p:nvSpPr>
          <p:cNvPr id="11270" name="TextBox 7"/>
          <p:cNvSpPr txBox="1">
            <a:spLocks noChangeArrowheads="1"/>
          </p:cNvSpPr>
          <p:nvPr/>
        </p:nvSpPr>
        <p:spPr bwMode="auto">
          <a:xfrm rot="-5400000">
            <a:off x="5427987" y="4068681"/>
            <a:ext cx="5186035" cy="43704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5000"/>
              </a:spcAft>
              <a:buClr>
                <a:schemeClr val="tx1"/>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1pPr>
            <a:lvl2pPr marL="742950" indent="-285750">
              <a:spcAft>
                <a:spcPct val="5000"/>
              </a:spcAft>
              <a:buClr>
                <a:schemeClr val="tx1"/>
              </a:buClr>
              <a:buFont typeface="Courier New" panose="02070309020205020404" pitchFamily="49" charset="0"/>
              <a:buChar char="o"/>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1"/>
              </a:buClr>
              <a:buFont typeface="Wingdings" panose="05000000000000000000" pitchFamily="2" charset="2"/>
              <a:buChar char="ü"/>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1"/>
              </a:buClr>
              <a:buFont typeface="Arial" panose="020B0604020202020204" pitchFamily="34" charset="0"/>
              <a:buChar char="•"/>
              <a:defRPr sz="13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tx1"/>
              </a:buClr>
              <a:buFont typeface="Arial" panose="020B0604020202020204" pitchFamily="34" charset="0"/>
              <a:buChar char="•"/>
              <a:defRPr sz="13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tx1"/>
              </a:buClr>
              <a:buFont typeface="Arial" panose="020B0604020202020204" pitchFamily="34" charset="0"/>
              <a:buChar char="•"/>
              <a:defRPr sz="13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tx1"/>
              </a:buClr>
              <a:buFont typeface="Arial" panose="020B0604020202020204" pitchFamily="34" charset="0"/>
              <a:buChar char="•"/>
              <a:defRPr sz="13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tx1"/>
              </a:buClr>
              <a:buFont typeface="Arial" panose="020B0604020202020204" pitchFamily="34" charset="0"/>
              <a:buChar char="•"/>
              <a:defRPr sz="13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tx1"/>
              </a:buClr>
              <a:buFont typeface="Arial" panose="020B0604020202020204" pitchFamily="34" charset="0"/>
              <a:buChar char="•"/>
              <a:defRPr sz="1300">
                <a:solidFill>
                  <a:schemeClr val="tx1"/>
                </a:solidFill>
                <a:latin typeface="Arial" panose="020B0604020202020204" pitchFamily="34" charset="0"/>
                <a:ea typeface="ＭＳ Ｐゴシック" panose="020B0600070205080204" pitchFamily="34" charset="-128"/>
              </a:defRPr>
            </a:lvl9pPr>
          </a:lstStyle>
          <a:p>
            <a:pPr eaLnBrk="1" hangingPunct="1">
              <a:spcAft>
                <a:spcPct val="0"/>
              </a:spcAft>
              <a:buClrTx/>
              <a:buFontTx/>
              <a:buNone/>
              <a:defRPr/>
            </a:pPr>
            <a:r>
              <a:rPr lang="en-US" sz="2240">
                <a:solidFill>
                  <a:srgbClr val="FF0000"/>
                </a:solidFill>
              </a:rPr>
              <a:t>Pre-failure period (Jan 2015-Aug 2015)</a:t>
            </a:r>
          </a:p>
        </p:txBody>
      </p:sp>
      <p:sp>
        <p:nvSpPr>
          <p:cNvPr id="11271" name="Rectangle 2"/>
          <p:cNvSpPr>
            <a:spLocks noChangeArrowheads="1"/>
          </p:cNvSpPr>
          <p:nvPr/>
        </p:nvSpPr>
        <p:spPr bwMode="auto">
          <a:xfrm>
            <a:off x="2247901" y="7090409"/>
            <a:ext cx="356219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5000"/>
              </a:spcAft>
              <a:buClr>
                <a:schemeClr val="tx1"/>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1pPr>
            <a:lvl2pPr marL="742950" indent="-285750">
              <a:spcAft>
                <a:spcPct val="5000"/>
              </a:spcAft>
              <a:buClr>
                <a:schemeClr val="tx1"/>
              </a:buClr>
              <a:buFont typeface="Courier New" panose="02070309020205020404" pitchFamily="49" charset="0"/>
              <a:buChar char="o"/>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1"/>
              </a:buClr>
              <a:buFont typeface="Wingdings" panose="05000000000000000000" pitchFamily="2" charset="2"/>
              <a:buChar char="ü"/>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1"/>
              </a:buClr>
              <a:buFont typeface="Arial" panose="020B0604020202020204" pitchFamily="34" charset="0"/>
              <a:buChar char="•"/>
              <a:defRPr sz="13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tx1"/>
              </a:buClr>
              <a:buFont typeface="Arial" panose="020B0604020202020204" pitchFamily="34" charset="0"/>
              <a:buChar char="•"/>
              <a:defRPr sz="13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tx1"/>
              </a:buClr>
              <a:buFont typeface="Arial" panose="020B0604020202020204" pitchFamily="34" charset="0"/>
              <a:buChar char="•"/>
              <a:defRPr sz="13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tx1"/>
              </a:buClr>
              <a:buFont typeface="Arial" panose="020B0604020202020204" pitchFamily="34" charset="0"/>
              <a:buChar char="•"/>
              <a:defRPr sz="13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tx1"/>
              </a:buClr>
              <a:buFont typeface="Arial" panose="020B0604020202020204" pitchFamily="34" charset="0"/>
              <a:buChar char="•"/>
              <a:defRPr sz="13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tx1"/>
              </a:buClr>
              <a:buFont typeface="Arial" panose="020B0604020202020204" pitchFamily="34" charset="0"/>
              <a:buChar char="•"/>
              <a:defRPr sz="1300">
                <a:solidFill>
                  <a:schemeClr val="tx1"/>
                </a:solidFill>
                <a:latin typeface="Arial" panose="020B0604020202020204" pitchFamily="34" charset="0"/>
                <a:ea typeface="ＭＳ Ｐゴシック" panose="020B0600070205080204" pitchFamily="34" charset="-128"/>
              </a:defRPr>
            </a:lvl9pPr>
          </a:lstStyle>
          <a:p>
            <a:pPr eaLnBrk="1" hangingPunct="1">
              <a:spcAft>
                <a:spcPct val="0"/>
              </a:spcAft>
              <a:buClrTx/>
              <a:buFontTx/>
              <a:buNone/>
              <a:defRPr/>
            </a:pPr>
            <a:r>
              <a:rPr lang="en-US" altLang="ja-JP" sz="1600">
                <a:solidFill>
                  <a:srgbClr val="000000"/>
                </a:solidFill>
              </a:rPr>
              <a:t>2014/08/01</a:t>
            </a:r>
            <a:r>
              <a:rPr lang="ja-JP" altLang="en-US" sz="1600">
                <a:solidFill>
                  <a:srgbClr val="000000"/>
                </a:solidFill>
              </a:rPr>
              <a:t> </a:t>
            </a:r>
            <a:r>
              <a:rPr lang="en-US" altLang="ja-JP" sz="1600">
                <a:solidFill>
                  <a:srgbClr val="000000"/>
                </a:solidFill>
              </a:rPr>
              <a:t>00:00 - 2014/12/31 23:59</a:t>
            </a:r>
            <a:endParaRPr lang="en-US" sz="1600">
              <a:solidFill>
                <a:srgbClr val="000000"/>
              </a:solidFill>
            </a:endParaRPr>
          </a:p>
        </p:txBody>
      </p:sp>
      <p:sp>
        <p:nvSpPr>
          <p:cNvPr id="11272" name="Rectangle 9"/>
          <p:cNvSpPr>
            <a:spLocks noChangeArrowheads="1"/>
          </p:cNvSpPr>
          <p:nvPr/>
        </p:nvSpPr>
        <p:spPr bwMode="auto">
          <a:xfrm>
            <a:off x="9616442" y="7124700"/>
            <a:ext cx="356219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5000"/>
              </a:spcAft>
              <a:buClr>
                <a:schemeClr val="tx1"/>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1pPr>
            <a:lvl2pPr marL="742950" indent="-285750">
              <a:spcAft>
                <a:spcPct val="5000"/>
              </a:spcAft>
              <a:buClr>
                <a:schemeClr val="tx1"/>
              </a:buClr>
              <a:buFont typeface="Courier New" panose="02070309020205020404" pitchFamily="49" charset="0"/>
              <a:buChar char="o"/>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1"/>
              </a:buClr>
              <a:buFont typeface="Wingdings" panose="05000000000000000000" pitchFamily="2" charset="2"/>
              <a:buChar char="ü"/>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1"/>
              </a:buClr>
              <a:buFont typeface="Arial" panose="020B0604020202020204" pitchFamily="34" charset="0"/>
              <a:buChar char="•"/>
              <a:defRPr sz="13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tx1"/>
              </a:buClr>
              <a:buFont typeface="Arial" panose="020B0604020202020204" pitchFamily="34" charset="0"/>
              <a:buChar char="•"/>
              <a:defRPr sz="13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tx1"/>
              </a:buClr>
              <a:buFont typeface="Arial" panose="020B0604020202020204" pitchFamily="34" charset="0"/>
              <a:buChar char="•"/>
              <a:defRPr sz="13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tx1"/>
              </a:buClr>
              <a:buFont typeface="Arial" panose="020B0604020202020204" pitchFamily="34" charset="0"/>
              <a:buChar char="•"/>
              <a:defRPr sz="13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tx1"/>
              </a:buClr>
              <a:buFont typeface="Arial" panose="020B0604020202020204" pitchFamily="34" charset="0"/>
              <a:buChar char="•"/>
              <a:defRPr sz="13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tx1"/>
              </a:buClr>
              <a:buFont typeface="Arial" panose="020B0604020202020204" pitchFamily="34" charset="0"/>
              <a:buChar char="•"/>
              <a:defRPr sz="1300">
                <a:solidFill>
                  <a:schemeClr val="tx1"/>
                </a:solidFill>
                <a:latin typeface="Arial" panose="020B0604020202020204" pitchFamily="34" charset="0"/>
                <a:ea typeface="ＭＳ Ｐゴシック" panose="020B0600070205080204" pitchFamily="34" charset="-128"/>
              </a:defRPr>
            </a:lvl9pPr>
          </a:lstStyle>
          <a:p>
            <a:pPr eaLnBrk="1" hangingPunct="1">
              <a:spcAft>
                <a:spcPct val="0"/>
              </a:spcAft>
              <a:buClrTx/>
              <a:buFontTx/>
              <a:buNone/>
              <a:defRPr/>
            </a:pPr>
            <a:r>
              <a:rPr lang="en-US" altLang="en-US" sz="1600">
                <a:solidFill>
                  <a:srgbClr val="000000"/>
                </a:solidFill>
              </a:rPr>
              <a:t>2015/01/10 14:38</a:t>
            </a:r>
            <a:r>
              <a:rPr lang="ja-JP" altLang="en-US" sz="1600">
                <a:solidFill>
                  <a:srgbClr val="000000"/>
                </a:solidFill>
              </a:rPr>
              <a:t> </a:t>
            </a:r>
            <a:r>
              <a:rPr lang="en-US" altLang="ja-JP" sz="1600">
                <a:solidFill>
                  <a:srgbClr val="000000"/>
                </a:solidFill>
              </a:rPr>
              <a:t>- 2015/08/10 15:38</a:t>
            </a:r>
            <a:endParaRPr lang="en-US" sz="1600">
              <a:solidFill>
                <a:srgbClr val="000000"/>
              </a:solidFill>
            </a:endParaRPr>
          </a:p>
        </p:txBody>
      </p:sp>
      <p:sp>
        <p:nvSpPr>
          <p:cNvPr id="9" name="Slide Number Placeholder 3"/>
          <p:cNvSpPr txBox="1">
            <a:spLocks/>
          </p:cNvSpPr>
          <p:nvPr/>
        </p:nvSpPr>
        <p:spPr bwMode="auto">
          <a:xfrm>
            <a:off x="11115352" y="7952998"/>
            <a:ext cx="3413760" cy="27660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US"/>
            </a:defPPr>
            <a:lvl1pPr algn="r" rtl="0" eaLnBrk="0" fontAlgn="base" hangingPunct="0">
              <a:spcBef>
                <a:spcPct val="0"/>
              </a:spcBef>
              <a:spcAft>
                <a:spcPct val="0"/>
              </a:spcAft>
              <a:defRPr sz="900" kern="1200">
                <a:solidFill>
                  <a:srgbClr val="004266"/>
                </a:solidFill>
                <a:latin typeface="Arial" pitchFamily="34" charset="0"/>
                <a:ea typeface="ヒラギノ角ゴ Pro W3" charset="-128"/>
                <a:cs typeface="+mn-cs"/>
              </a:defRPr>
            </a:lvl1pPr>
            <a:lvl2pPr marL="457200" algn="l" rtl="0" fontAlgn="base">
              <a:spcBef>
                <a:spcPct val="0"/>
              </a:spcBef>
              <a:spcAft>
                <a:spcPct val="0"/>
              </a:spcAft>
              <a:defRPr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ern="1200">
                <a:solidFill>
                  <a:schemeClr val="tx1"/>
                </a:solidFill>
                <a:latin typeface="Arial" pitchFamily="34" charset="0"/>
                <a:ea typeface="ヒラギノ角ゴ Pro W3" charset="-128"/>
                <a:cs typeface="+mn-cs"/>
              </a:defRPr>
            </a:lvl5pPr>
            <a:lvl6pPr marL="2286000" algn="l" defTabSz="914400" rtl="0" eaLnBrk="1" latinLnBrk="0" hangingPunct="1">
              <a:defRPr kern="1200">
                <a:solidFill>
                  <a:schemeClr val="tx1"/>
                </a:solidFill>
                <a:latin typeface="Arial" pitchFamily="34" charset="0"/>
                <a:ea typeface="ヒラギノ角ゴ Pro W3" charset="-128"/>
                <a:cs typeface="+mn-cs"/>
              </a:defRPr>
            </a:lvl6pPr>
            <a:lvl7pPr marL="2743200" algn="l" defTabSz="914400" rtl="0" eaLnBrk="1" latinLnBrk="0" hangingPunct="1">
              <a:defRPr kern="1200">
                <a:solidFill>
                  <a:schemeClr val="tx1"/>
                </a:solidFill>
                <a:latin typeface="Arial" pitchFamily="34" charset="0"/>
                <a:ea typeface="ヒラギノ角ゴ Pro W3" charset="-128"/>
                <a:cs typeface="+mn-cs"/>
              </a:defRPr>
            </a:lvl7pPr>
            <a:lvl8pPr marL="3200400" algn="l" defTabSz="914400" rtl="0" eaLnBrk="1" latinLnBrk="0" hangingPunct="1">
              <a:defRPr kern="1200">
                <a:solidFill>
                  <a:schemeClr val="tx1"/>
                </a:solidFill>
                <a:latin typeface="Arial" pitchFamily="34" charset="0"/>
                <a:ea typeface="ヒラギノ角ゴ Pro W3" charset="-128"/>
                <a:cs typeface="+mn-cs"/>
              </a:defRPr>
            </a:lvl8pPr>
            <a:lvl9pPr marL="3657600" algn="l" defTabSz="914400" rtl="0" eaLnBrk="1" latinLnBrk="0" hangingPunct="1">
              <a:defRPr kern="1200">
                <a:solidFill>
                  <a:schemeClr val="tx1"/>
                </a:solidFill>
                <a:latin typeface="Arial" pitchFamily="34" charset="0"/>
                <a:ea typeface="ヒラギノ角ゴ Pro W3" charset="-128"/>
                <a:cs typeface="+mn-cs"/>
              </a:defRPr>
            </a:lvl9pPr>
          </a:lstStyle>
          <a:p>
            <a:r>
              <a:rPr lang="en-US" sz="1440" dirty="0"/>
              <a:t>IBM Confidential   |   Page </a:t>
            </a:r>
            <a:fld id="{F047B826-A912-E149-8BF1-3C9A8D634F87}" type="slidenum">
              <a:rPr lang="en-US" sz="1440" smtClean="0"/>
              <a:t>35</a:t>
            </a:fld>
            <a:endParaRPr lang="en-US" sz="1440" dirty="0"/>
          </a:p>
        </p:txBody>
      </p:sp>
    </p:spTree>
    <p:extLst>
      <p:ext uri="{BB962C8B-B14F-4D97-AF65-F5344CB8AC3E}">
        <p14:creationId xmlns:p14="http://schemas.microsoft.com/office/powerpoint/2010/main" val="18940769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775077" y="281866"/>
            <a:ext cx="7004686" cy="679031"/>
          </a:xfrm>
        </p:spPr>
        <p:txBody>
          <a:bodyPr/>
          <a:lstStyle/>
          <a:p>
            <a:r>
              <a:rPr lang="en-US" altLang="en-US" sz="2880" dirty="0"/>
              <a:t>Result: successfully captured the change</a:t>
            </a:r>
          </a:p>
        </p:txBody>
      </p:sp>
      <p:sp>
        <p:nvSpPr>
          <p:cNvPr id="15363" name="Content Placeholder 2"/>
          <p:cNvSpPr>
            <a:spLocks noGrp="1"/>
          </p:cNvSpPr>
          <p:nvPr>
            <p:ph idx="1"/>
          </p:nvPr>
        </p:nvSpPr>
        <p:spPr>
          <a:xfrm>
            <a:off x="746761" y="1839601"/>
            <a:ext cx="7004686" cy="5904226"/>
          </a:xfrm>
        </p:spPr>
        <p:txBody>
          <a:bodyPr/>
          <a:lstStyle/>
          <a:p>
            <a:r>
              <a:rPr lang="en-US" altLang="en-US" sz="2240" dirty="0"/>
              <a:t>Computed change-point score for the pre-failure period</a:t>
            </a:r>
          </a:p>
          <a:p>
            <a:pPr lvl="1"/>
            <a:r>
              <a:rPr lang="en-US" altLang="en-US" sz="2240" dirty="0"/>
              <a:t>w = 120 time points (5 days)</a:t>
            </a:r>
          </a:p>
          <a:p>
            <a:pPr lvl="1"/>
            <a:endParaRPr lang="en-US" altLang="en-US" sz="2240" dirty="0"/>
          </a:p>
          <a:p>
            <a:r>
              <a:rPr lang="en-US" altLang="en-US" sz="2240" dirty="0"/>
              <a:t>The change in the trend is clearly captured by the algorithm</a:t>
            </a:r>
          </a:p>
          <a:p>
            <a:pPr lvl="1"/>
            <a:r>
              <a:rPr lang="en-US" altLang="en-US" sz="2240" dirty="0"/>
              <a:t>Sudden rise of CP score at about 800</a:t>
            </a:r>
          </a:p>
          <a:p>
            <a:pPr lvl="1"/>
            <a:endParaRPr lang="en-US" altLang="en-US" sz="2240" dirty="0"/>
          </a:p>
          <a:p>
            <a:r>
              <a:rPr lang="en-US" altLang="en-US" sz="2240" dirty="0"/>
              <a:t>After the first major transition, another minor changes seem to have happened</a:t>
            </a:r>
          </a:p>
        </p:txBody>
      </p:sp>
      <p:pic>
        <p:nvPicPr>
          <p:cNvPr id="1536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0" y="30481"/>
            <a:ext cx="6307456" cy="2653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536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1" y="2562226"/>
            <a:ext cx="6048376" cy="56445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11462387" y="428626"/>
            <a:ext cx="302894" cy="7719061"/>
          </a:xfrm>
          <a:prstGeom prst="rect">
            <a:avLst/>
          </a:prstGeom>
          <a:solidFill>
            <a:schemeClr val="bg2">
              <a:lumMod val="40000"/>
              <a:lumOff val="60000"/>
              <a:alpha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defRPr/>
            </a:pPr>
            <a:endParaRPr lang="en-US" sz="4160">
              <a:solidFill>
                <a:srgbClr val="FFFFFF"/>
              </a:solidFill>
            </a:endParaRPr>
          </a:p>
        </p:txBody>
      </p:sp>
      <p:sp>
        <p:nvSpPr>
          <p:cNvPr id="16391" name="TextBox 6"/>
          <p:cNvSpPr txBox="1">
            <a:spLocks noChangeArrowheads="1"/>
          </p:cNvSpPr>
          <p:nvPr/>
        </p:nvSpPr>
        <p:spPr bwMode="auto">
          <a:xfrm rot="-5400000">
            <a:off x="5081236" y="4589842"/>
            <a:ext cx="5883342" cy="48628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5000"/>
              </a:spcAft>
              <a:buClr>
                <a:schemeClr val="tx1"/>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1pPr>
            <a:lvl2pPr marL="742950" indent="-285750">
              <a:spcAft>
                <a:spcPct val="5000"/>
              </a:spcAft>
              <a:buClr>
                <a:schemeClr val="tx1"/>
              </a:buClr>
              <a:buFont typeface="Courier New" panose="02070309020205020404" pitchFamily="49" charset="0"/>
              <a:buChar char="o"/>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1"/>
              </a:buClr>
              <a:buFont typeface="Wingdings" panose="05000000000000000000" pitchFamily="2" charset="2"/>
              <a:buChar char="ü"/>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1"/>
              </a:buClr>
              <a:buFont typeface="Arial" panose="020B0604020202020204" pitchFamily="34" charset="0"/>
              <a:buChar char="•"/>
              <a:defRPr sz="13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tx1"/>
              </a:buClr>
              <a:buFont typeface="Arial" panose="020B0604020202020204" pitchFamily="34" charset="0"/>
              <a:buChar char="•"/>
              <a:defRPr sz="13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tx1"/>
              </a:buClr>
              <a:buFont typeface="Arial" panose="020B0604020202020204" pitchFamily="34" charset="0"/>
              <a:buChar char="•"/>
              <a:defRPr sz="13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tx1"/>
              </a:buClr>
              <a:buFont typeface="Arial" panose="020B0604020202020204" pitchFamily="34" charset="0"/>
              <a:buChar char="•"/>
              <a:defRPr sz="13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tx1"/>
              </a:buClr>
              <a:buFont typeface="Arial" panose="020B0604020202020204" pitchFamily="34" charset="0"/>
              <a:buChar char="•"/>
              <a:defRPr sz="13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tx1"/>
              </a:buClr>
              <a:buFont typeface="Arial" panose="020B0604020202020204" pitchFamily="34" charset="0"/>
              <a:buChar char="•"/>
              <a:defRPr sz="1300">
                <a:solidFill>
                  <a:schemeClr val="tx1"/>
                </a:solidFill>
                <a:latin typeface="Arial" panose="020B0604020202020204" pitchFamily="34" charset="0"/>
                <a:ea typeface="ＭＳ Ｐゴシック" panose="020B0600070205080204" pitchFamily="34" charset="-128"/>
              </a:defRPr>
            </a:lvl9pPr>
          </a:lstStyle>
          <a:p>
            <a:pPr eaLnBrk="1" hangingPunct="1">
              <a:spcAft>
                <a:spcPct val="0"/>
              </a:spcAft>
              <a:buClrTx/>
              <a:buFontTx/>
              <a:buNone/>
              <a:defRPr/>
            </a:pPr>
            <a:r>
              <a:rPr lang="en-US" sz="2560">
                <a:solidFill>
                  <a:srgbClr val="FF0000"/>
                </a:solidFill>
              </a:rPr>
              <a:t>Pre-failure period (Jan 2015-Aug 2015)</a:t>
            </a:r>
          </a:p>
        </p:txBody>
      </p:sp>
      <p:sp>
        <p:nvSpPr>
          <p:cNvPr id="16392" name="TextBox 3"/>
          <p:cNvSpPr txBox="1">
            <a:spLocks noChangeArrowheads="1"/>
          </p:cNvSpPr>
          <p:nvPr/>
        </p:nvSpPr>
        <p:spPr bwMode="auto">
          <a:xfrm>
            <a:off x="8747762" y="480062"/>
            <a:ext cx="2699778"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5000"/>
              </a:spcAft>
              <a:buClr>
                <a:schemeClr val="tx1"/>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1pPr>
            <a:lvl2pPr marL="742950" indent="-285750">
              <a:spcAft>
                <a:spcPct val="5000"/>
              </a:spcAft>
              <a:buClr>
                <a:schemeClr val="tx1"/>
              </a:buClr>
              <a:buFont typeface="Courier New" panose="02070309020205020404" pitchFamily="49" charset="0"/>
              <a:buChar char="o"/>
              <a:defRPr sz="1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1"/>
              </a:buClr>
              <a:buFont typeface="Wingdings" panose="05000000000000000000" pitchFamily="2" charset="2"/>
              <a:buChar char="ü"/>
              <a:defRPr sz="1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1"/>
              </a:buClr>
              <a:buFont typeface="Arial" panose="020B0604020202020204" pitchFamily="34" charset="0"/>
              <a:buChar char="•"/>
              <a:defRPr sz="13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tx1"/>
              </a:buClr>
              <a:buFont typeface="Arial" panose="020B0604020202020204" pitchFamily="34" charset="0"/>
              <a:buChar char="•"/>
              <a:defRPr sz="13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tx1"/>
              </a:buClr>
              <a:buFont typeface="Arial" panose="020B0604020202020204" pitchFamily="34" charset="0"/>
              <a:buChar char="•"/>
              <a:defRPr sz="13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tx1"/>
              </a:buClr>
              <a:buFont typeface="Arial" panose="020B0604020202020204" pitchFamily="34" charset="0"/>
              <a:buChar char="•"/>
              <a:defRPr sz="13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tx1"/>
              </a:buClr>
              <a:buFont typeface="Arial" panose="020B0604020202020204" pitchFamily="34" charset="0"/>
              <a:buChar char="•"/>
              <a:defRPr sz="13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tx1"/>
              </a:buClr>
              <a:buFont typeface="Arial" panose="020B0604020202020204" pitchFamily="34" charset="0"/>
              <a:buChar char="•"/>
              <a:defRPr sz="1300">
                <a:solidFill>
                  <a:schemeClr val="tx1"/>
                </a:solidFill>
                <a:latin typeface="Arial" panose="020B0604020202020204" pitchFamily="34" charset="0"/>
                <a:ea typeface="ＭＳ Ｐゴシック" panose="020B0600070205080204" pitchFamily="34" charset="-128"/>
              </a:defRPr>
            </a:lvl9pPr>
          </a:lstStyle>
          <a:p>
            <a:pPr eaLnBrk="1" hangingPunct="1">
              <a:spcAft>
                <a:spcPct val="0"/>
              </a:spcAft>
              <a:buClrTx/>
              <a:buFontTx/>
              <a:buNone/>
              <a:defRPr/>
            </a:pPr>
            <a:r>
              <a:rPr lang="en-US" sz="2240">
                <a:solidFill>
                  <a:srgbClr val="FF0000"/>
                </a:solidFill>
              </a:rPr>
              <a:t>Change-point score</a:t>
            </a:r>
          </a:p>
        </p:txBody>
      </p:sp>
      <p:sp>
        <p:nvSpPr>
          <p:cNvPr id="9" name="Slide Number Placeholder 3"/>
          <p:cNvSpPr txBox="1">
            <a:spLocks/>
          </p:cNvSpPr>
          <p:nvPr/>
        </p:nvSpPr>
        <p:spPr bwMode="auto">
          <a:xfrm>
            <a:off x="304800" y="7786189"/>
            <a:ext cx="3413760" cy="27660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US"/>
            </a:defPPr>
            <a:lvl1pPr algn="r" rtl="0" eaLnBrk="0" fontAlgn="base" hangingPunct="0">
              <a:spcBef>
                <a:spcPct val="0"/>
              </a:spcBef>
              <a:spcAft>
                <a:spcPct val="0"/>
              </a:spcAft>
              <a:defRPr sz="900" kern="1200">
                <a:solidFill>
                  <a:srgbClr val="004266"/>
                </a:solidFill>
                <a:latin typeface="Arial" pitchFamily="34" charset="0"/>
                <a:ea typeface="ヒラギノ角ゴ Pro W3" charset="-128"/>
                <a:cs typeface="+mn-cs"/>
              </a:defRPr>
            </a:lvl1pPr>
            <a:lvl2pPr marL="457200" algn="l" rtl="0" fontAlgn="base">
              <a:spcBef>
                <a:spcPct val="0"/>
              </a:spcBef>
              <a:spcAft>
                <a:spcPct val="0"/>
              </a:spcAft>
              <a:defRPr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ern="1200">
                <a:solidFill>
                  <a:schemeClr val="tx1"/>
                </a:solidFill>
                <a:latin typeface="Arial" pitchFamily="34" charset="0"/>
                <a:ea typeface="ヒラギノ角ゴ Pro W3" charset="-128"/>
                <a:cs typeface="+mn-cs"/>
              </a:defRPr>
            </a:lvl5pPr>
            <a:lvl6pPr marL="2286000" algn="l" defTabSz="914400" rtl="0" eaLnBrk="1" latinLnBrk="0" hangingPunct="1">
              <a:defRPr kern="1200">
                <a:solidFill>
                  <a:schemeClr val="tx1"/>
                </a:solidFill>
                <a:latin typeface="Arial" pitchFamily="34" charset="0"/>
                <a:ea typeface="ヒラギノ角ゴ Pro W3" charset="-128"/>
                <a:cs typeface="+mn-cs"/>
              </a:defRPr>
            </a:lvl6pPr>
            <a:lvl7pPr marL="2743200" algn="l" defTabSz="914400" rtl="0" eaLnBrk="1" latinLnBrk="0" hangingPunct="1">
              <a:defRPr kern="1200">
                <a:solidFill>
                  <a:schemeClr val="tx1"/>
                </a:solidFill>
                <a:latin typeface="Arial" pitchFamily="34" charset="0"/>
                <a:ea typeface="ヒラギノ角ゴ Pro W3" charset="-128"/>
                <a:cs typeface="+mn-cs"/>
              </a:defRPr>
            </a:lvl7pPr>
            <a:lvl8pPr marL="3200400" algn="l" defTabSz="914400" rtl="0" eaLnBrk="1" latinLnBrk="0" hangingPunct="1">
              <a:defRPr kern="1200">
                <a:solidFill>
                  <a:schemeClr val="tx1"/>
                </a:solidFill>
                <a:latin typeface="Arial" pitchFamily="34" charset="0"/>
                <a:ea typeface="ヒラギノ角ゴ Pro W3" charset="-128"/>
                <a:cs typeface="+mn-cs"/>
              </a:defRPr>
            </a:lvl8pPr>
            <a:lvl9pPr marL="3657600" algn="l" defTabSz="914400" rtl="0" eaLnBrk="1" latinLnBrk="0" hangingPunct="1">
              <a:defRPr kern="1200">
                <a:solidFill>
                  <a:schemeClr val="tx1"/>
                </a:solidFill>
                <a:latin typeface="Arial" pitchFamily="34" charset="0"/>
                <a:ea typeface="ヒラギノ角ゴ Pro W3" charset="-128"/>
                <a:cs typeface="+mn-cs"/>
              </a:defRPr>
            </a:lvl9pPr>
          </a:lstStyle>
          <a:p>
            <a:pPr algn="l"/>
            <a:r>
              <a:rPr lang="en-US" sz="1440" dirty="0"/>
              <a:t>IBM Confidential   |   Page </a:t>
            </a:r>
            <a:fld id="{C17755C7-910E-6042-90AF-ED5B7B5E5084}" type="slidenum">
              <a:rPr lang="en-US" sz="1440" smtClean="0"/>
              <a:t>36</a:t>
            </a:fld>
            <a:endParaRPr lang="en-US" sz="1440" dirty="0"/>
          </a:p>
        </p:txBody>
      </p:sp>
    </p:spTree>
    <p:extLst>
      <p:ext uri="{BB962C8B-B14F-4D97-AF65-F5344CB8AC3E}">
        <p14:creationId xmlns:p14="http://schemas.microsoft.com/office/powerpoint/2010/main" val="16017201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45817" y="96995"/>
            <a:ext cx="13167360" cy="512605"/>
          </a:xfrm>
          <a:noFill/>
          <a:ln w="9525">
            <a:noFill/>
            <a:miter lim="800000"/>
            <a:headEnd/>
            <a:tailEnd/>
          </a:ln>
          <a:effectLst/>
        </p:spPr>
        <p:txBody>
          <a:bodyPr vert="horz" wrap="square" lIns="134067" tIns="67034" rIns="134067" bIns="67034" numCol="1" rtlCol="0" anchor="b" anchorCtr="0" compatLnSpc="1">
            <a:prstTxWarp prst="textNoShape">
              <a:avLst/>
            </a:prstTxWarp>
            <a:noAutofit/>
          </a:bodyPr>
          <a:lstStyle/>
          <a:p>
            <a:r>
              <a:rPr lang="en-US" sz="2880" dirty="0"/>
              <a:t>Agenda</a:t>
            </a:r>
          </a:p>
        </p:txBody>
      </p:sp>
      <p:sp>
        <p:nvSpPr>
          <p:cNvPr id="9" name="Content Placeholder 8"/>
          <p:cNvSpPr>
            <a:spLocks noGrp="1"/>
          </p:cNvSpPr>
          <p:nvPr>
            <p:ph idx="1"/>
          </p:nvPr>
        </p:nvSpPr>
        <p:spPr>
          <a:xfrm>
            <a:off x="756746" y="1210788"/>
            <a:ext cx="13268259" cy="6513854"/>
          </a:xfrm>
        </p:spPr>
        <p:txBody>
          <a:bodyPr/>
          <a:lstStyle/>
          <a:p>
            <a:pPr marL="548640" indent="-548640">
              <a:lnSpc>
                <a:spcPct val="150000"/>
              </a:lnSpc>
              <a:buFont typeface="+mj-lt"/>
              <a:buAutoNum type="arabicPeriod"/>
            </a:pPr>
            <a:r>
              <a:rPr lang="en-US" sz="2240" dirty="0">
                <a:solidFill>
                  <a:schemeClr val="bg1">
                    <a:lumMod val="85000"/>
                  </a:schemeClr>
                </a:solidFill>
              </a:rPr>
              <a:t>Context 					 	  </a:t>
            </a:r>
          </a:p>
          <a:p>
            <a:pPr marL="548640" indent="-548640">
              <a:lnSpc>
                <a:spcPct val="150000"/>
              </a:lnSpc>
              <a:buFont typeface="+mj-lt"/>
              <a:buAutoNum type="arabicPeriod"/>
            </a:pPr>
            <a:r>
              <a:rPr lang="en-US" sz="2240" dirty="0">
                <a:solidFill>
                  <a:schemeClr val="bg1">
                    <a:lumMod val="85000"/>
                  </a:schemeClr>
                </a:solidFill>
              </a:rPr>
              <a:t>Drivers, approach, assessment parameters for ‘ML at Scale’ platform	  </a:t>
            </a:r>
          </a:p>
          <a:p>
            <a:pPr marL="548640" indent="-548640">
              <a:lnSpc>
                <a:spcPct val="150000"/>
              </a:lnSpc>
              <a:buFont typeface="+mj-lt"/>
              <a:buAutoNum type="arabicPeriod"/>
            </a:pPr>
            <a:r>
              <a:rPr lang="en-US" sz="2240" dirty="0">
                <a:solidFill>
                  <a:schemeClr val="bg1">
                    <a:lumMod val="85000"/>
                  </a:schemeClr>
                </a:solidFill>
              </a:rPr>
              <a:t>Autonomic assets: A new lens to view the objectives of ‘ML at Scale’	  </a:t>
            </a:r>
          </a:p>
          <a:p>
            <a:pPr marL="548640" indent="-548640">
              <a:lnSpc>
                <a:spcPct val="150000"/>
              </a:lnSpc>
              <a:buFont typeface="+mj-lt"/>
              <a:buAutoNum type="arabicPeriod"/>
            </a:pPr>
            <a:r>
              <a:rPr lang="en-US" sz="2240" dirty="0">
                <a:solidFill>
                  <a:schemeClr val="tx1"/>
                </a:solidFill>
              </a:rPr>
              <a:t>Conceptual architecture with accelerators and enablers 	 	  </a:t>
            </a:r>
          </a:p>
          <a:p>
            <a:pPr lvl="1">
              <a:lnSpc>
                <a:spcPct val="150000"/>
              </a:lnSpc>
            </a:pPr>
            <a:r>
              <a:rPr lang="en-US" sz="1920" dirty="0">
                <a:solidFill>
                  <a:schemeClr val="bg1">
                    <a:lumMod val="85000"/>
                  </a:schemeClr>
                </a:solidFill>
              </a:rPr>
              <a:t>Architecture</a:t>
            </a:r>
          </a:p>
          <a:p>
            <a:pPr lvl="1">
              <a:lnSpc>
                <a:spcPct val="150000"/>
              </a:lnSpc>
            </a:pPr>
            <a:r>
              <a:rPr lang="en-US" sz="1920" dirty="0">
                <a:solidFill>
                  <a:schemeClr val="bg1">
                    <a:lumMod val="85000"/>
                  </a:schemeClr>
                </a:solidFill>
              </a:rPr>
              <a:t>Smarter Resource &amp; Operations Management (SROM)</a:t>
            </a:r>
          </a:p>
          <a:p>
            <a:pPr lvl="1">
              <a:lnSpc>
                <a:spcPct val="150000"/>
              </a:lnSpc>
            </a:pPr>
            <a:r>
              <a:rPr lang="en-US" altLang="en-US" sz="1920" dirty="0">
                <a:solidFill>
                  <a:schemeClr val="tx1"/>
                </a:solidFill>
              </a:rPr>
              <a:t>IBM Predictive Insights &amp; PMQ</a:t>
            </a:r>
          </a:p>
          <a:p>
            <a:pPr marL="548640" indent="-548640">
              <a:lnSpc>
                <a:spcPct val="150000"/>
              </a:lnSpc>
              <a:buFont typeface="+mj-lt"/>
              <a:buAutoNum type="arabicPeriod"/>
            </a:pPr>
            <a:r>
              <a:rPr lang="en-US" sz="2240" dirty="0">
                <a:solidFill>
                  <a:schemeClr val="bg1">
                    <a:lumMod val="85000"/>
                  </a:schemeClr>
                </a:solidFill>
              </a:rPr>
              <a:t>Break							 </a:t>
            </a:r>
          </a:p>
          <a:p>
            <a:pPr marL="548640" indent="-548640">
              <a:lnSpc>
                <a:spcPct val="150000"/>
              </a:lnSpc>
              <a:buFont typeface="+mj-lt"/>
              <a:buAutoNum type="arabicPeriod"/>
            </a:pPr>
            <a:r>
              <a:rPr lang="en-US" sz="2240" dirty="0">
                <a:solidFill>
                  <a:schemeClr val="bg1">
                    <a:lumMod val="85000"/>
                  </a:schemeClr>
                </a:solidFill>
              </a:rPr>
              <a:t>Use case discussion 					 </a:t>
            </a:r>
          </a:p>
          <a:p>
            <a:pPr marL="548640" indent="-548640">
              <a:lnSpc>
                <a:spcPct val="150000"/>
              </a:lnSpc>
              <a:buFont typeface="+mj-lt"/>
              <a:buAutoNum type="arabicPeriod"/>
            </a:pPr>
            <a:r>
              <a:rPr lang="en-US" sz="2240" dirty="0">
                <a:solidFill>
                  <a:schemeClr val="bg1">
                    <a:lumMod val="85000"/>
                  </a:schemeClr>
                </a:solidFill>
              </a:rPr>
              <a:t>Next steps discussion					 </a:t>
            </a:r>
          </a:p>
        </p:txBody>
      </p:sp>
      <p:sp>
        <p:nvSpPr>
          <p:cNvPr id="4" name="Slide Number Placeholder 3"/>
          <p:cNvSpPr>
            <a:spLocks noGrp="1"/>
          </p:cNvSpPr>
          <p:nvPr>
            <p:ph type="sldNum" sz="quarter" idx="11"/>
          </p:nvPr>
        </p:nvSpPr>
        <p:spPr/>
        <p:txBody>
          <a:bodyPr/>
          <a:lstStyle/>
          <a:p>
            <a:fld id="{424FE36C-99C7-48A9-9CD9-E8D283798785}" type="slidenum">
              <a:rPr lang="en-US" altLang="en-US" smtClean="0">
                <a:solidFill>
                  <a:srgbClr val="FFFFFF"/>
                </a:solidFill>
              </a:rPr>
              <a:pPr/>
              <a:t>37</a:t>
            </a:fld>
            <a:endParaRPr lang="en-US" altLang="en-US" dirty="0">
              <a:solidFill>
                <a:srgbClr val="FFFFFF"/>
              </a:solidFill>
            </a:endParaRPr>
          </a:p>
        </p:txBody>
      </p:sp>
      <p:sp>
        <p:nvSpPr>
          <p:cNvPr id="5" name="Slide Number Placeholder 3"/>
          <p:cNvSpPr txBox="1">
            <a:spLocks/>
          </p:cNvSpPr>
          <p:nvPr/>
        </p:nvSpPr>
        <p:spPr bwMode="auto">
          <a:xfrm>
            <a:off x="11115352" y="7952998"/>
            <a:ext cx="3413760" cy="27660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US"/>
            </a:defPPr>
            <a:lvl1pPr algn="r" rtl="0" eaLnBrk="0" fontAlgn="base" hangingPunct="0">
              <a:spcBef>
                <a:spcPct val="0"/>
              </a:spcBef>
              <a:spcAft>
                <a:spcPct val="0"/>
              </a:spcAft>
              <a:defRPr sz="900" kern="1200">
                <a:solidFill>
                  <a:srgbClr val="004266"/>
                </a:solidFill>
                <a:latin typeface="Arial" pitchFamily="34" charset="0"/>
                <a:ea typeface="ヒラギノ角ゴ Pro W3" charset="-128"/>
                <a:cs typeface="+mn-cs"/>
              </a:defRPr>
            </a:lvl1pPr>
            <a:lvl2pPr marL="457200" algn="l" rtl="0" fontAlgn="base">
              <a:spcBef>
                <a:spcPct val="0"/>
              </a:spcBef>
              <a:spcAft>
                <a:spcPct val="0"/>
              </a:spcAft>
              <a:defRPr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ern="1200">
                <a:solidFill>
                  <a:schemeClr val="tx1"/>
                </a:solidFill>
                <a:latin typeface="Arial" pitchFamily="34" charset="0"/>
                <a:ea typeface="ヒラギノ角ゴ Pro W3" charset="-128"/>
                <a:cs typeface="+mn-cs"/>
              </a:defRPr>
            </a:lvl5pPr>
            <a:lvl6pPr marL="2286000" algn="l" defTabSz="914400" rtl="0" eaLnBrk="1" latinLnBrk="0" hangingPunct="1">
              <a:defRPr kern="1200">
                <a:solidFill>
                  <a:schemeClr val="tx1"/>
                </a:solidFill>
                <a:latin typeface="Arial" pitchFamily="34" charset="0"/>
                <a:ea typeface="ヒラギノ角ゴ Pro W3" charset="-128"/>
                <a:cs typeface="+mn-cs"/>
              </a:defRPr>
            </a:lvl6pPr>
            <a:lvl7pPr marL="2743200" algn="l" defTabSz="914400" rtl="0" eaLnBrk="1" latinLnBrk="0" hangingPunct="1">
              <a:defRPr kern="1200">
                <a:solidFill>
                  <a:schemeClr val="tx1"/>
                </a:solidFill>
                <a:latin typeface="Arial" pitchFamily="34" charset="0"/>
                <a:ea typeface="ヒラギノ角ゴ Pro W3" charset="-128"/>
                <a:cs typeface="+mn-cs"/>
              </a:defRPr>
            </a:lvl7pPr>
            <a:lvl8pPr marL="3200400" algn="l" defTabSz="914400" rtl="0" eaLnBrk="1" latinLnBrk="0" hangingPunct="1">
              <a:defRPr kern="1200">
                <a:solidFill>
                  <a:schemeClr val="tx1"/>
                </a:solidFill>
                <a:latin typeface="Arial" pitchFamily="34" charset="0"/>
                <a:ea typeface="ヒラギノ角ゴ Pro W3" charset="-128"/>
                <a:cs typeface="+mn-cs"/>
              </a:defRPr>
            </a:lvl8pPr>
            <a:lvl9pPr marL="3657600" algn="l" defTabSz="914400" rtl="0" eaLnBrk="1" latinLnBrk="0" hangingPunct="1">
              <a:defRPr kern="1200">
                <a:solidFill>
                  <a:schemeClr val="tx1"/>
                </a:solidFill>
                <a:latin typeface="Arial" pitchFamily="34" charset="0"/>
                <a:ea typeface="ヒラギノ角ゴ Pro W3" charset="-128"/>
                <a:cs typeface="+mn-cs"/>
              </a:defRPr>
            </a:lvl9pPr>
          </a:lstStyle>
          <a:p>
            <a:r>
              <a:rPr lang="en-US" sz="1440" dirty="0"/>
              <a:t>IBM Confidential   |   Page </a:t>
            </a:r>
            <a:fld id="{460DBC34-CDF3-451D-BBBE-10E7F52294B8}" type="slidenum">
              <a:rPr lang="en-US" sz="1440"/>
              <a:pPr/>
              <a:t>37</a:t>
            </a:fld>
            <a:endParaRPr lang="en-US" sz="1440" dirty="0"/>
          </a:p>
        </p:txBody>
      </p:sp>
    </p:spTree>
    <p:extLst>
      <p:ext uri="{BB962C8B-B14F-4D97-AF65-F5344CB8AC3E}">
        <p14:creationId xmlns:p14="http://schemas.microsoft.com/office/powerpoint/2010/main" val="25125505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0269" y="1588"/>
            <a:ext cx="12225634" cy="1138469"/>
          </a:xfrm>
        </p:spPr>
        <p:txBody>
          <a:bodyPr/>
          <a:lstStyle/>
          <a:p>
            <a:r>
              <a:rPr lang="en-US" sz="2880" dirty="0"/>
              <a:t>IBM Predictive Insights: ‘ML in a box’ approach helps prevent outages by dynamically tracking metrics to identify normal vs. abnormal behaviors</a:t>
            </a:r>
          </a:p>
        </p:txBody>
      </p:sp>
      <p:pic>
        <p:nvPicPr>
          <p:cNvPr id="1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35"/>
          <a:stretch/>
        </p:blipFill>
        <p:spPr bwMode="auto">
          <a:xfrm>
            <a:off x="2897507" y="1295401"/>
            <a:ext cx="9075421" cy="549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22"/>
          <p:cNvSpPr txBox="1">
            <a:spLocks noChangeArrowheads="1"/>
          </p:cNvSpPr>
          <p:nvPr/>
        </p:nvSpPr>
        <p:spPr bwMode="auto">
          <a:xfrm>
            <a:off x="3914776" y="6922771"/>
            <a:ext cx="7863840" cy="1044184"/>
          </a:xfrm>
          <a:prstGeom prst="rect">
            <a:avLst/>
          </a:prstGeom>
          <a:noFill/>
          <a:ln>
            <a:noFill/>
          </a:ln>
          <a:effectLst/>
        </p:spPr>
        <p:txBody>
          <a:bodyPr lIns="108000" tIns="56160" rIns="108000" bIns="5616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MS Gothic" pitchFamily="49"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MS Gothic" pitchFamily="49"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MS Gothic" pitchFamily="49"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MS Gothic" pitchFamily="49"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MS Gothic" pitchFamily="49" charset="-128"/>
              </a:defRPr>
            </a:lvl5pPr>
            <a:lvl6pPr marL="2514600" indent="-228600" defTabSz="457200"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MS Gothic" pitchFamily="49" charset="-128"/>
              </a:defRPr>
            </a:lvl6pPr>
            <a:lvl7pPr marL="2971800" indent="-228600" defTabSz="457200"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MS Gothic" pitchFamily="49" charset="-128"/>
              </a:defRPr>
            </a:lvl7pPr>
            <a:lvl8pPr marL="3429000" indent="-228600" defTabSz="457200"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MS Gothic" pitchFamily="49" charset="-128"/>
              </a:defRPr>
            </a:lvl8pPr>
            <a:lvl9pPr marL="3886200" indent="-228600" defTabSz="457200"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MS Gothic" pitchFamily="49" charset="-128"/>
              </a:defRPr>
            </a:lvl9pPr>
          </a:lstStyle>
          <a:p>
            <a:pPr marL="140970" indent="-140970">
              <a:lnSpc>
                <a:spcPct val="90000"/>
              </a:lnSpc>
              <a:buFont typeface="Arial" pitchFamily="34" charset="0"/>
              <a:buChar char="•"/>
              <a:defRPr/>
            </a:pPr>
            <a:r>
              <a:rPr lang="en-GB" altLang="en-US" sz="2160" dirty="0">
                <a:solidFill>
                  <a:schemeClr val="tx1"/>
                </a:solidFill>
                <a:latin typeface="Calibri" panose="020F0502020204030204" pitchFamily="34" charset="0"/>
              </a:rPr>
              <a:t>Predicative Insights learns the normal historical range</a:t>
            </a:r>
          </a:p>
          <a:p>
            <a:pPr marL="140970" indent="-140970">
              <a:lnSpc>
                <a:spcPct val="90000"/>
              </a:lnSpc>
              <a:buFont typeface="Arial" pitchFamily="34" charset="0"/>
              <a:buChar char="•"/>
              <a:defRPr/>
            </a:pPr>
            <a:endParaRPr lang="en-GB" altLang="en-US" dirty="0">
              <a:latin typeface="Calibri" panose="020F0502020204030204" pitchFamily="34" charset="0"/>
            </a:endParaRPr>
          </a:p>
          <a:p>
            <a:pPr marL="140970" indent="-140970">
              <a:lnSpc>
                <a:spcPct val="90000"/>
              </a:lnSpc>
              <a:buFont typeface="Arial" pitchFamily="34" charset="0"/>
              <a:buChar char="•"/>
              <a:defRPr/>
            </a:pPr>
            <a:r>
              <a:rPr lang="en-GB" altLang="en-US" sz="2160" dirty="0">
                <a:latin typeface="Calibri" panose="020F0502020204030204" pitchFamily="34" charset="0"/>
              </a:rPr>
              <a:t>It will trigger an alarm if it falls outside this range</a:t>
            </a:r>
          </a:p>
        </p:txBody>
      </p:sp>
      <p:sp>
        <p:nvSpPr>
          <p:cNvPr id="7" name="Slide Number Placeholder 3"/>
          <p:cNvSpPr txBox="1">
            <a:spLocks/>
          </p:cNvSpPr>
          <p:nvPr/>
        </p:nvSpPr>
        <p:spPr bwMode="auto">
          <a:xfrm>
            <a:off x="11115352" y="7952998"/>
            <a:ext cx="3413760" cy="27660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US"/>
            </a:defPPr>
            <a:lvl1pPr algn="r" rtl="0" eaLnBrk="0" fontAlgn="base" hangingPunct="0">
              <a:spcBef>
                <a:spcPct val="0"/>
              </a:spcBef>
              <a:spcAft>
                <a:spcPct val="0"/>
              </a:spcAft>
              <a:defRPr sz="900" kern="1200">
                <a:solidFill>
                  <a:srgbClr val="004266"/>
                </a:solidFill>
                <a:latin typeface="Arial" pitchFamily="34" charset="0"/>
                <a:ea typeface="ヒラギノ角ゴ Pro W3" charset="-128"/>
                <a:cs typeface="+mn-cs"/>
              </a:defRPr>
            </a:lvl1pPr>
            <a:lvl2pPr marL="457200" algn="l" rtl="0" fontAlgn="base">
              <a:spcBef>
                <a:spcPct val="0"/>
              </a:spcBef>
              <a:spcAft>
                <a:spcPct val="0"/>
              </a:spcAft>
              <a:defRPr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ern="1200">
                <a:solidFill>
                  <a:schemeClr val="tx1"/>
                </a:solidFill>
                <a:latin typeface="Arial" pitchFamily="34" charset="0"/>
                <a:ea typeface="ヒラギノ角ゴ Pro W3" charset="-128"/>
                <a:cs typeface="+mn-cs"/>
              </a:defRPr>
            </a:lvl5pPr>
            <a:lvl6pPr marL="2286000" algn="l" defTabSz="914400" rtl="0" eaLnBrk="1" latinLnBrk="0" hangingPunct="1">
              <a:defRPr kern="1200">
                <a:solidFill>
                  <a:schemeClr val="tx1"/>
                </a:solidFill>
                <a:latin typeface="Arial" pitchFamily="34" charset="0"/>
                <a:ea typeface="ヒラギノ角ゴ Pro W3" charset="-128"/>
                <a:cs typeface="+mn-cs"/>
              </a:defRPr>
            </a:lvl6pPr>
            <a:lvl7pPr marL="2743200" algn="l" defTabSz="914400" rtl="0" eaLnBrk="1" latinLnBrk="0" hangingPunct="1">
              <a:defRPr kern="1200">
                <a:solidFill>
                  <a:schemeClr val="tx1"/>
                </a:solidFill>
                <a:latin typeface="Arial" pitchFamily="34" charset="0"/>
                <a:ea typeface="ヒラギノ角ゴ Pro W3" charset="-128"/>
                <a:cs typeface="+mn-cs"/>
              </a:defRPr>
            </a:lvl7pPr>
            <a:lvl8pPr marL="3200400" algn="l" defTabSz="914400" rtl="0" eaLnBrk="1" latinLnBrk="0" hangingPunct="1">
              <a:defRPr kern="1200">
                <a:solidFill>
                  <a:schemeClr val="tx1"/>
                </a:solidFill>
                <a:latin typeface="Arial" pitchFamily="34" charset="0"/>
                <a:ea typeface="ヒラギノ角ゴ Pro W3" charset="-128"/>
                <a:cs typeface="+mn-cs"/>
              </a:defRPr>
            </a:lvl8pPr>
            <a:lvl9pPr marL="3657600" algn="l" defTabSz="914400" rtl="0" eaLnBrk="1" latinLnBrk="0" hangingPunct="1">
              <a:defRPr kern="1200">
                <a:solidFill>
                  <a:schemeClr val="tx1"/>
                </a:solidFill>
                <a:latin typeface="Arial" pitchFamily="34" charset="0"/>
                <a:ea typeface="ヒラギノ角ゴ Pro W3" charset="-128"/>
                <a:cs typeface="+mn-cs"/>
              </a:defRPr>
            </a:lvl9pPr>
          </a:lstStyle>
          <a:p>
            <a:r>
              <a:rPr lang="en-US" sz="1440" dirty="0"/>
              <a:t>IBM Confidential   |   Page </a:t>
            </a:r>
            <a:fld id="{E3F3E94B-26C7-684D-83E1-712DD56AD154}" type="slidenum">
              <a:rPr lang="en-US" sz="1440" smtClean="0"/>
              <a:t>38</a:t>
            </a:fld>
            <a:endParaRPr lang="en-US" sz="1440" dirty="0"/>
          </a:p>
        </p:txBody>
      </p:sp>
    </p:spTree>
    <p:extLst>
      <p:ext uri="{BB962C8B-B14F-4D97-AF65-F5344CB8AC3E}">
        <p14:creationId xmlns:p14="http://schemas.microsoft.com/office/powerpoint/2010/main" val="1053772004"/>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0739" y="1317666"/>
            <a:ext cx="7319091" cy="6438899"/>
          </a:xfrm>
        </p:spPr>
        <p:txBody>
          <a:bodyPr>
            <a:normAutofit fontScale="85000" lnSpcReduction="10000"/>
          </a:bodyPr>
          <a:lstStyle/>
          <a:p>
            <a:pPr marL="344806" lvl="1" indent="0">
              <a:buNone/>
              <a:defRPr/>
            </a:pPr>
            <a:r>
              <a:rPr lang="en-US" sz="2400" b="1" dirty="0"/>
              <a:t>Faster “Time to Value”  with Pre-built Analytics</a:t>
            </a:r>
            <a:r>
              <a:rPr lang="en-US" sz="2400" dirty="0">
                <a:solidFill>
                  <a:schemeClr val="accent1">
                    <a:lumMod val="75000"/>
                  </a:schemeClr>
                </a:solidFill>
              </a:rPr>
              <a:t> </a:t>
            </a:r>
          </a:p>
          <a:p>
            <a:pPr marL="619126" lvl="1" indent="-274320">
              <a:defRPr/>
            </a:pPr>
            <a:endParaRPr lang="en-US" sz="1200" dirty="0">
              <a:solidFill>
                <a:schemeClr val="accent1">
                  <a:lumMod val="75000"/>
                </a:schemeClr>
              </a:solidFill>
            </a:endParaRPr>
          </a:p>
          <a:p>
            <a:pPr marL="619126" lvl="1" indent="-274320">
              <a:buFont typeface="Wingdings" panose="05000000000000000000" pitchFamily="2" charset="2"/>
              <a:buChar char="§"/>
              <a:defRPr/>
            </a:pPr>
            <a:r>
              <a:rPr lang="en-US" sz="1680" b="1" dirty="0">
                <a:solidFill>
                  <a:schemeClr val="accent1">
                    <a:lumMod val="75000"/>
                  </a:schemeClr>
                </a:solidFill>
              </a:rPr>
              <a:t>Quality Early Warning System </a:t>
            </a:r>
          </a:p>
          <a:p>
            <a:pPr marL="619126" lvl="1" indent="-274320">
              <a:buFont typeface="Wingdings" panose="05000000000000000000" pitchFamily="2" charset="2"/>
              <a:buChar char="§"/>
              <a:defRPr/>
            </a:pPr>
            <a:r>
              <a:rPr lang="en-US" sz="1680" dirty="0"/>
              <a:t>Advanced quality analytics for early detection of process variation and field failures (warranty)</a:t>
            </a:r>
          </a:p>
          <a:p>
            <a:pPr marL="619126" lvl="1" indent="-274320">
              <a:buFont typeface="Wingdings" panose="05000000000000000000" pitchFamily="2" charset="2"/>
              <a:buChar char="§"/>
              <a:defRPr/>
            </a:pPr>
            <a:r>
              <a:rPr lang="en-US" sz="1680" dirty="0"/>
              <a:t>Proven successful in automotive to detect warranty issues 1-2 years sooner than traditional analytics</a:t>
            </a:r>
          </a:p>
          <a:p>
            <a:pPr marL="619126" lvl="1" indent="-274320">
              <a:buFont typeface="Wingdings" panose="05000000000000000000" pitchFamily="2" charset="2"/>
              <a:buChar char="§"/>
              <a:defRPr/>
            </a:pPr>
            <a:r>
              <a:rPr lang="en-US" sz="1680" dirty="0"/>
              <a:t>In depth statistical analytics and data mining for root cause failure analysis</a:t>
            </a:r>
          </a:p>
          <a:p>
            <a:pPr marL="619126" lvl="1" indent="-274320">
              <a:buFont typeface="Wingdings" panose="05000000000000000000" pitchFamily="2" charset="2"/>
              <a:buChar char="§"/>
              <a:defRPr/>
            </a:pPr>
            <a:endParaRPr lang="en-US" sz="1680" dirty="0">
              <a:solidFill>
                <a:schemeClr val="accent1">
                  <a:lumMod val="75000"/>
                </a:schemeClr>
              </a:solidFill>
            </a:endParaRPr>
          </a:p>
          <a:p>
            <a:pPr marL="619126" lvl="1" indent="-274320">
              <a:buFont typeface="Wingdings" panose="05000000000000000000" pitchFamily="2" charset="2"/>
              <a:buChar char="§"/>
              <a:defRPr/>
            </a:pPr>
            <a:r>
              <a:rPr lang="en-US" sz="1680" b="1" dirty="0">
                <a:solidFill>
                  <a:schemeClr val="accent1">
                    <a:lumMod val="75000"/>
                  </a:schemeClr>
                </a:solidFill>
              </a:rPr>
              <a:t>Maintenance and Sensor Asset Analytics </a:t>
            </a:r>
          </a:p>
          <a:p>
            <a:pPr marL="619126" lvl="1" indent="-274320">
              <a:buFont typeface="Wingdings" panose="05000000000000000000" pitchFamily="2" charset="2"/>
              <a:buChar char="§"/>
              <a:defRPr/>
            </a:pPr>
            <a:r>
              <a:rPr lang="en-US" sz="1680" dirty="0"/>
              <a:t>Advanced Modeling / Custom Analytics compatible with other analytics software</a:t>
            </a:r>
          </a:p>
          <a:p>
            <a:pPr marL="619126" lvl="1" indent="-274320">
              <a:buFont typeface="Wingdings" panose="05000000000000000000" pitchFamily="2" charset="2"/>
              <a:buChar char="§"/>
              <a:defRPr/>
            </a:pPr>
            <a:r>
              <a:rPr lang="en-US" sz="1680" dirty="0"/>
              <a:t>Real-time intelligent prediction of machinery health</a:t>
            </a:r>
          </a:p>
          <a:p>
            <a:pPr marL="619126" lvl="1" indent="-274320">
              <a:buFont typeface="Wingdings" panose="05000000000000000000" pitchFamily="2" charset="2"/>
              <a:buChar char="§"/>
              <a:defRPr/>
            </a:pPr>
            <a:r>
              <a:rPr lang="en-US" sz="1680" dirty="0"/>
              <a:t>Integrates with custom analytics, text analytics for enhanced asset health prediction</a:t>
            </a:r>
          </a:p>
          <a:p>
            <a:pPr marL="619126" lvl="1" indent="-274320">
              <a:buFont typeface="Wingdings" panose="05000000000000000000" pitchFamily="2" charset="2"/>
              <a:buChar char="§"/>
              <a:defRPr/>
            </a:pPr>
            <a:endParaRPr lang="en-US" sz="1680" dirty="0">
              <a:solidFill>
                <a:schemeClr val="accent1">
                  <a:lumMod val="75000"/>
                </a:schemeClr>
              </a:solidFill>
            </a:endParaRPr>
          </a:p>
          <a:p>
            <a:pPr marL="619126" lvl="1" indent="-274320">
              <a:buFont typeface="Wingdings" panose="05000000000000000000" pitchFamily="2" charset="2"/>
              <a:buChar char="§"/>
              <a:defRPr/>
            </a:pPr>
            <a:r>
              <a:rPr lang="en-US" sz="1680" b="1" dirty="0">
                <a:solidFill>
                  <a:schemeClr val="accent1">
                    <a:lumMod val="75000"/>
                  </a:schemeClr>
                </a:solidFill>
              </a:rPr>
              <a:t>Pre-built Reporting </a:t>
            </a:r>
          </a:p>
          <a:p>
            <a:pPr marL="619126" lvl="1" indent="-274320">
              <a:buFont typeface="Wingdings" panose="05000000000000000000" pitchFamily="2" charset="2"/>
              <a:buChar char="§"/>
              <a:defRPr/>
            </a:pPr>
            <a:r>
              <a:rPr lang="en-US" sz="1680" dirty="0"/>
              <a:t>Top Failure Reporting - analyze and discover top percentile or number of parameters that can predict defects</a:t>
            </a:r>
          </a:p>
          <a:p>
            <a:pPr marL="619126" lvl="1" indent="-274320">
              <a:buFont typeface="Wingdings" panose="05000000000000000000" pitchFamily="2" charset="2"/>
              <a:buChar char="§"/>
              <a:defRPr/>
            </a:pPr>
            <a:r>
              <a:rPr lang="en-US" sz="1680" dirty="0"/>
              <a:t>Maintenance Dashboards</a:t>
            </a:r>
          </a:p>
          <a:p>
            <a:pPr marL="619126" lvl="1" indent="-274320">
              <a:buFont typeface="Wingdings" panose="05000000000000000000" pitchFamily="2" charset="2"/>
              <a:buChar char="§"/>
              <a:defRPr/>
            </a:pPr>
            <a:r>
              <a:rPr lang="en-US" sz="1680" dirty="0"/>
              <a:t>Statistical Process Control Reports</a:t>
            </a:r>
          </a:p>
          <a:p>
            <a:pPr marL="619126" lvl="1" indent="-274320">
              <a:buFont typeface="Wingdings" panose="05000000000000000000" pitchFamily="2" charset="2"/>
              <a:buChar char="§"/>
              <a:defRPr/>
            </a:pPr>
            <a:endParaRPr lang="en-US" sz="1680" b="1" dirty="0">
              <a:solidFill>
                <a:schemeClr val="accent1">
                  <a:lumMod val="75000"/>
                </a:schemeClr>
              </a:solidFill>
            </a:endParaRPr>
          </a:p>
          <a:p>
            <a:pPr marL="619126" lvl="1" indent="-274320">
              <a:buFont typeface="Wingdings" panose="05000000000000000000" pitchFamily="2" charset="2"/>
              <a:buChar char="§"/>
              <a:defRPr/>
            </a:pPr>
            <a:r>
              <a:rPr lang="en-US" sz="1800" b="1" dirty="0">
                <a:solidFill>
                  <a:schemeClr val="accent1">
                    <a:lumMod val="75000"/>
                  </a:schemeClr>
                </a:solidFill>
              </a:rPr>
              <a:t>Event Orchestration</a:t>
            </a:r>
          </a:p>
          <a:p>
            <a:pPr lvl="1">
              <a:buFont typeface="Wingdings" panose="05000000000000000000" pitchFamily="2" charset="2"/>
              <a:buChar char="§"/>
              <a:defRPr/>
            </a:pPr>
            <a:r>
              <a:rPr lang="en-US" sz="1800" dirty="0"/>
              <a:t>Orchestration ties activities in Predictive Maintenance and Quality together through IBM Integration Bus message flows</a:t>
            </a:r>
          </a:p>
          <a:p>
            <a:pPr marL="619126" lvl="1" indent="-274320">
              <a:buFont typeface="Wingdings" panose="05000000000000000000" pitchFamily="2" charset="2"/>
              <a:buChar char="§"/>
              <a:defRPr/>
            </a:pPr>
            <a:endParaRPr lang="en-US" sz="1800" dirty="0">
              <a:solidFill>
                <a:schemeClr val="accent1">
                  <a:lumMod val="75000"/>
                </a:schemeClr>
              </a:solidFill>
            </a:endParaRPr>
          </a:p>
          <a:p>
            <a:pPr marL="619126" lvl="1" indent="-274320">
              <a:buFont typeface="Wingdings" panose="05000000000000000000" pitchFamily="2" charset="2"/>
              <a:buChar char="§"/>
              <a:defRPr/>
            </a:pPr>
            <a:r>
              <a:rPr lang="en-US" sz="1800" b="1" dirty="0">
                <a:solidFill>
                  <a:schemeClr val="accent1">
                    <a:lumMod val="75000"/>
                  </a:schemeClr>
                </a:solidFill>
              </a:rPr>
              <a:t>Master Data Management </a:t>
            </a:r>
          </a:p>
          <a:p>
            <a:pPr lvl="1">
              <a:buFont typeface="Wingdings" panose="05000000000000000000" pitchFamily="2" charset="2"/>
              <a:buChar char="§"/>
              <a:defRPr/>
            </a:pPr>
            <a:r>
              <a:rPr lang="en-US" sz="1800" dirty="0"/>
              <a:t>Operator-oriented pre-configured master data entry, modification</a:t>
            </a:r>
          </a:p>
          <a:p>
            <a:pPr lvl="1">
              <a:buFont typeface="Wingdings" panose="05000000000000000000" pitchFamily="2" charset="2"/>
              <a:buChar char="§"/>
              <a:defRPr/>
            </a:pPr>
            <a:r>
              <a:rPr lang="en-US" sz="1800" dirty="0"/>
              <a:t>Asset hierarchy management </a:t>
            </a:r>
          </a:p>
          <a:p>
            <a:pPr marL="548640" lvl="1" indent="0">
              <a:buNone/>
              <a:defRPr/>
            </a:pPr>
            <a:endParaRPr lang="en-US" sz="1440" dirty="0"/>
          </a:p>
          <a:p>
            <a:pPr>
              <a:buFont typeface="Wingdings" panose="05000000000000000000" pitchFamily="2" charset="2"/>
              <a:buChar char="§"/>
            </a:pPr>
            <a:endParaRPr lang="en-US" dirty="0"/>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0307969" y="2650802"/>
            <a:ext cx="1574066" cy="1156627"/>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8261" y="3908649"/>
            <a:ext cx="1662899" cy="1106584"/>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7969" y="3908649"/>
            <a:ext cx="1574066" cy="1114226"/>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78259" y="2650802"/>
            <a:ext cx="1662899" cy="1156627"/>
          </a:xfrm>
          <a:prstGeom prst="rect">
            <a:avLst/>
          </a:prstGeom>
        </p:spPr>
      </p:pic>
      <p:sp>
        <p:nvSpPr>
          <p:cNvPr id="12" name="Title 30"/>
          <p:cNvSpPr txBox="1">
            <a:spLocks/>
          </p:cNvSpPr>
          <p:nvPr/>
        </p:nvSpPr>
        <p:spPr>
          <a:xfrm>
            <a:off x="1299791" y="70224"/>
            <a:ext cx="12560078" cy="721782"/>
          </a:xfrm>
          <a:prstGeom prst="rect">
            <a:avLst/>
          </a:prstGeom>
          <a:noFill/>
          <a:ln>
            <a:noFill/>
          </a:ln>
        </p:spPr>
        <p:txBody>
          <a:bodyPr vert="horz" wrap="square" lIns="130622" tIns="65311" rIns="130622" bIns="65311" numCol="1" anchor="t" anchorCtr="0" compatLnSpc="1">
            <a:prstTxWarp prst="textNoShape">
              <a:avLst/>
            </a:prstTxWarp>
          </a:bodyPr>
          <a:lstStyle>
            <a:lvl1pPr eaLnBrk="1" hangingPunct="1">
              <a:defRPr sz="2880">
                <a:solidFill>
                  <a:srgbClr val="262626"/>
                </a:solidFill>
                <a:latin typeface="Calibri Light" pitchFamily="34" charset="0"/>
                <a:ea typeface="+mj-ea"/>
                <a:cs typeface="+mj-cs"/>
              </a:defRPr>
            </a:lvl1pPr>
            <a:lvl2pPr eaLnBrk="1" hangingPunct="1">
              <a:defRPr sz="3200">
                <a:solidFill>
                  <a:srgbClr val="262626"/>
                </a:solidFill>
                <a:latin typeface="Calibri Light" pitchFamily="34" charset="0"/>
              </a:defRPr>
            </a:lvl2pPr>
            <a:lvl3pPr eaLnBrk="1" hangingPunct="1">
              <a:defRPr sz="3200">
                <a:solidFill>
                  <a:srgbClr val="262626"/>
                </a:solidFill>
                <a:latin typeface="Calibri Light" pitchFamily="34" charset="0"/>
              </a:defRPr>
            </a:lvl3pPr>
            <a:lvl4pPr eaLnBrk="1" hangingPunct="1">
              <a:defRPr sz="3200">
                <a:solidFill>
                  <a:srgbClr val="262626"/>
                </a:solidFill>
                <a:latin typeface="Calibri Light" pitchFamily="34" charset="0"/>
              </a:defRPr>
            </a:lvl4pPr>
            <a:lvl5pPr eaLnBrk="1" hangingPunct="1">
              <a:defRPr sz="3200">
                <a:solidFill>
                  <a:srgbClr val="262626"/>
                </a:solidFill>
                <a:latin typeface="Calibri Light" pitchFamily="34" charset="0"/>
              </a:defRPr>
            </a:lvl5pPr>
            <a:lvl6pPr marL="457200" defTabSz="1304925" fontAlgn="base">
              <a:spcBef>
                <a:spcPct val="0"/>
              </a:spcBef>
              <a:spcAft>
                <a:spcPct val="0"/>
              </a:spcAft>
              <a:defRPr sz="4000">
                <a:solidFill>
                  <a:srgbClr val="606060"/>
                </a:solidFill>
                <a:latin typeface="Calibri Light" pitchFamily="34" charset="0"/>
              </a:defRPr>
            </a:lvl6pPr>
            <a:lvl7pPr marL="914400" defTabSz="1304925" fontAlgn="base">
              <a:spcBef>
                <a:spcPct val="0"/>
              </a:spcBef>
              <a:spcAft>
                <a:spcPct val="0"/>
              </a:spcAft>
              <a:defRPr sz="4000">
                <a:solidFill>
                  <a:srgbClr val="606060"/>
                </a:solidFill>
                <a:latin typeface="Calibri Light" pitchFamily="34" charset="0"/>
              </a:defRPr>
            </a:lvl7pPr>
            <a:lvl8pPr marL="1371600" defTabSz="1304925" fontAlgn="base">
              <a:spcBef>
                <a:spcPct val="0"/>
              </a:spcBef>
              <a:spcAft>
                <a:spcPct val="0"/>
              </a:spcAft>
              <a:defRPr sz="4000">
                <a:solidFill>
                  <a:srgbClr val="606060"/>
                </a:solidFill>
                <a:latin typeface="Calibri Light" pitchFamily="34" charset="0"/>
              </a:defRPr>
            </a:lvl8pPr>
            <a:lvl9pPr marL="1828800" defTabSz="1304925" fontAlgn="base">
              <a:spcBef>
                <a:spcPct val="0"/>
              </a:spcBef>
              <a:spcAft>
                <a:spcPct val="0"/>
              </a:spcAft>
              <a:defRPr sz="4000">
                <a:solidFill>
                  <a:srgbClr val="606060"/>
                </a:solidFill>
                <a:latin typeface="Calibri Light" pitchFamily="34" charset="0"/>
              </a:defRPr>
            </a:lvl9pPr>
          </a:lstStyle>
          <a:p>
            <a:r>
              <a:rPr lang="en-US" dirty="0"/>
              <a:t>IBM Predictive Maintenance and Quality value propositions</a:t>
            </a:r>
          </a:p>
        </p:txBody>
      </p:sp>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976650" y="2650802"/>
            <a:ext cx="1737360" cy="1156134"/>
          </a:xfrm>
          <a:prstGeom prst="rect">
            <a:avLst/>
          </a:prstGeom>
        </p:spPr>
      </p:pic>
      <p:pic>
        <p:nvPicPr>
          <p:cNvPr id="17" name="Picture 16"/>
          <p:cNvPicPr>
            <a:picLocks noChangeAspect="1"/>
          </p:cNvPicPr>
          <p:nvPr/>
        </p:nvPicPr>
        <p:blipFill rotWithShape="1">
          <a:blip r:embed="rId8"/>
          <a:srcRect t="6878" b="13501"/>
          <a:stretch/>
        </p:blipFill>
        <p:spPr>
          <a:xfrm>
            <a:off x="11990970" y="3908648"/>
            <a:ext cx="1723040" cy="1122982"/>
          </a:xfrm>
          <a:prstGeom prst="rect">
            <a:avLst/>
          </a:prstGeom>
        </p:spPr>
      </p:pic>
      <p:pic>
        <p:nvPicPr>
          <p:cNvPr id="18" name="Picture 17"/>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8161571" y="1339242"/>
            <a:ext cx="1313414" cy="1028086"/>
          </a:xfrm>
          <a:prstGeom prst="rect">
            <a:avLst/>
          </a:prstGeom>
          <a:ln>
            <a:solidFill>
              <a:schemeClr val="bg2">
                <a:lumMod val="50000"/>
              </a:schemeClr>
            </a:solidFill>
          </a:ln>
        </p:spPr>
      </p:pic>
      <p:pic>
        <p:nvPicPr>
          <p:cNvPr id="19" name="Picture 18"/>
          <p:cNvPicPr>
            <a:picLocks noChangeAspect="1"/>
          </p:cNvPicPr>
          <p:nvPr/>
        </p:nvPicPr>
        <p:blipFill>
          <a:blip r:embed="rId10"/>
          <a:stretch>
            <a:fillRect/>
          </a:stretch>
        </p:blipFill>
        <p:spPr>
          <a:xfrm>
            <a:off x="9755679" y="1339243"/>
            <a:ext cx="1979547" cy="1046190"/>
          </a:xfrm>
          <a:prstGeom prst="rect">
            <a:avLst/>
          </a:prstGeom>
          <a:ln>
            <a:solidFill>
              <a:schemeClr val="tx1">
                <a:lumMod val="50000"/>
                <a:lumOff val="50000"/>
              </a:schemeClr>
            </a:solidFill>
          </a:ln>
        </p:spPr>
      </p:pic>
      <p:pic>
        <p:nvPicPr>
          <p:cNvPr id="20" name="Picture 19"/>
          <p:cNvPicPr>
            <a:picLocks noChangeAspect="1"/>
          </p:cNvPicPr>
          <p:nvPr/>
        </p:nvPicPr>
        <p:blipFill>
          <a:blip r:embed="rId11"/>
          <a:stretch>
            <a:fillRect/>
          </a:stretch>
        </p:blipFill>
        <p:spPr>
          <a:xfrm>
            <a:off x="11976650" y="1317666"/>
            <a:ext cx="1809174" cy="1067766"/>
          </a:xfrm>
          <a:prstGeom prst="rect">
            <a:avLst/>
          </a:prstGeom>
          <a:ln>
            <a:solidFill>
              <a:schemeClr val="bg2">
                <a:lumMod val="75000"/>
              </a:schemeClr>
            </a:solidFill>
          </a:ln>
        </p:spPr>
      </p:pic>
      <p:sp>
        <p:nvSpPr>
          <p:cNvPr id="2" name="TextBox 1"/>
          <p:cNvSpPr txBox="1"/>
          <p:nvPr/>
        </p:nvSpPr>
        <p:spPr>
          <a:xfrm>
            <a:off x="8329189" y="5316195"/>
            <a:ext cx="5562448" cy="3288272"/>
          </a:xfrm>
          <a:prstGeom prst="rect">
            <a:avLst/>
          </a:prstGeom>
          <a:noFill/>
        </p:spPr>
        <p:txBody>
          <a:bodyPr wrap="square" rtlCol="0">
            <a:spAutoFit/>
          </a:bodyPr>
          <a:lstStyle/>
          <a:p>
            <a:pPr>
              <a:spcBef>
                <a:spcPct val="50000"/>
              </a:spcBef>
            </a:pPr>
            <a:r>
              <a:rPr lang="en-US" sz="1760" b="1" dirty="0"/>
              <a:t>Successfully deployed</a:t>
            </a:r>
          </a:p>
          <a:p>
            <a:pPr marL="344806" lvl="1" indent="0">
              <a:defRPr/>
            </a:pPr>
            <a:r>
              <a:rPr lang="en-US" sz="1280" b="1" dirty="0">
                <a:solidFill>
                  <a:schemeClr val="accent1">
                    <a:lumMod val="75000"/>
                  </a:schemeClr>
                </a:solidFill>
              </a:rPr>
              <a:t>Industries</a:t>
            </a:r>
          </a:p>
          <a:p>
            <a:pPr lvl="1">
              <a:buFont typeface="Wingdings" panose="05000000000000000000" pitchFamily="2" charset="2"/>
              <a:buChar char="§"/>
              <a:defRPr/>
            </a:pPr>
            <a:r>
              <a:rPr lang="en-US" sz="1280" dirty="0"/>
              <a:t>Aerospace, automotive, chemical &amp; petroleum, communications, electronics, industrial products, energy &amp; utility, manufacturing, mining, transportation</a:t>
            </a:r>
          </a:p>
          <a:p>
            <a:pPr marL="346710" lvl="2" indent="0">
              <a:lnSpc>
                <a:spcPct val="110000"/>
              </a:lnSpc>
              <a:spcBef>
                <a:spcPct val="50000"/>
              </a:spcBef>
            </a:pPr>
            <a:r>
              <a:rPr lang="en-US" sz="1280" b="1" dirty="0">
                <a:solidFill>
                  <a:schemeClr val="accent1">
                    <a:lumMod val="75000"/>
                  </a:schemeClr>
                </a:solidFill>
              </a:rPr>
              <a:t>Example benefits</a:t>
            </a:r>
          </a:p>
          <a:p>
            <a:pPr lvl="1">
              <a:lnSpc>
                <a:spcPct val="100000"/>
              </a:lnSpc>
              <a:buFont typeface="Wingdings" panose="05000000000000000000" pitchFamily="2" charset="2"/>
              <a:buChar char="§"/>
              <a:defRPr/>
            </a:pPr>
            <a:r>
              <a:rPr lang="en-US" sz="1280" dirty="0"/>
              <a:t>97% ability to predict delays within 12 weeks </a:t>
            </a:r>
          </a:p>
          <a:p>
            <a:pPr lvl="1">
              <a:lnSpc>
                <a:spcPct val="100000"/>
              </a:lnSpc>
              <a:buFont typeface="Wingdings" panose="05000000000000000000" pitchFamily="2" charset="2"/>
              <a:buChar char="§"/>
              <a:defRPr/>
            </a:pPr>
            <a:r>
              <a:rPr lang="en-US" sz="1280" dirty="0"/>
              <a:t>87% accuracy within 48-hours about potential failures</a:t>
            </a:r>
          </a:p>
          <a:p>
            <a:pPr lvl="1">
              <a:lnSpc>
                <a:spcPct val="100000"/>
              </a:lnSpc>
              <a:buFont typeface="Wingdings" panose="05000000000000000000" pitchFamily="2" charset="2"/>
              <a:buChar char="§"/>
              <a:defRPr/>
            </a:pPr>
            <a:r>
              <a:rPr lang="en-US" sz="1280" dirty="0"/>
              <a:t>45.5% reduction in unplanned maintenance </a:t>
            </a:r>
          </a:p>
          <a:p>
            <a:pPr lvl="1">
              <a:lnSpc>
                <a:spcPct val="100000"/>
              </a:lnSpc>
              <a:buFont typeface="Wingdings" panose="05000000000000000000" pitchFamily="2" charset="2"/>
              <a:buChar char="§"/>
              <a:defRPr/>
            </a:pPr>
            <a:r>
              <a:rPr lang="en-US" sz="1280" dirty="0"/>
              <a:t>25% increase in overall production line productivity</a:t>
            </a:r>
          </a:p>
          <a:p>
            <a:pPr lvl="1">
              <a:lnSpc>
                <a:spcPct val="100000"/>
              </a:lnSpc>
              <a:buFont typeface="Wingdings" panose="05000000000000000000" pitchFamily="2" charset="2"/>
              <a:buChar char="§"/>
              <a:defRPr/>
            </a:pPr>
            <a:r>
              <a:rPr lang="en-US" sz="1280" dirty="0"/>
              <a:t>30% greater efficiency in chiller performance</a:t>
            </a:r>
          </a:p>
          <a:p>
            <a:pPr lvl="1">
              <a:lnSpc>
                <a:spcPct val="100000"/>
              </a:lnSpc>
              <a:buFont typeface="Wingdings" panose="05000000000000000000" pitchFamily="2" charset="2"/>
              <a:buChar char="§"/>
              <a:defRPr/>
            </a:pPr>
            <a:r>
              <a:rPr lang="en-US" sz="1280" dirty="0"/>
              <a:t>50% anticipated reduction in service costs</a:t>
            </a:r>
          </a:p>
          <a:p>
            <a:endParaRPr lang="en-US" sz="1280" dirty="0"/>
          </a:p>
          <a:p>
            <a:pPr marL="344806" lvl="1" indent="0">
              <a:defRPr/>
            </a:pPr>
            <a:endParaRPr lang="en-US" sz="960" dirty="0">
              <a:solidFill>
                <a:srgbClr val="000000"/>
              </a:solidFill>
            </a:endParaRPr>
          </a:p>
          <a:p>
            <a:endParaRPr lang="en-US" sz="1920" dirty="0"/>
          </a:p>
        </p:txBody>
      </p:sp>
      <p:sp>
        <p:nvSpPr>
          <p:cNvPr id="21" name="Slide Number Placeholder 3"/>
          <p:cNvSpPr txBox="1">
            <a:spLocks/>
          </p:cNvSpPr>
          <p:nvPr/>
        </p:nvSpPr>
        <p:spPr bwMode="auto">
          <a:xfrm>
            <a:off x="11115352" y="7952998"/>
            <a:ext cx="3413760" cy="27660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US"/>
            </a:defPPr>
            <a:lvl1pPr algn="r" rtl="0" eaLnBrk="0" fontAlgn="base" hangingPunct="0">
              <a:spcBef>
                <a:spcPct val="0"/>
              </a:spcBef>
              <a:spcAft>
                <a:spcPct val="0"/>
              </a:spcAft>
              <a:defRPr sz="900" kern="1200">
                <a:solidFill>
                  <a:srgbClr val="004266"/>
                </a:solidFill>
                <a:latin typeface="Arial" pitchFamily="34" charset="0"/>
                <a:ea typeface="ヒラギノ角ゴ Pro W3" charset="-128"/>
                <a:cs typeface="+mn-cs"/>
              </a:defRPr>
            </a:lvl1pPr>
            <a:lvl2pPr marL="457200" algn="l" rtl="0" fontAlgn="base">
              <a:spcBef>
                <a:spcPct val="0"/>
              </a:spcBef>
              <a:spcAft>
                <a:spcPct val="0"/>
              </a:spcAft>
              <a:defRPr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ern="1200">
                <a:solidFill>
                  <a:schemeClr val="tx1"/>
                </a:solidFill>
                <a:latin typeface="Arial" pitchFamily="34" charset="0"/>
                <a:ea typeface="ヒラギノ角ゴ Pro W3" charset="-128"/>
                <a:cs typeface="+mn-cs"/>
              </a:defRPr>
            </a:lvl5pPr>
            <a:lvl6pPr marL="2286000" algn="l" defTabSz="914400" rtl="0" eaLnBrk="1" latinLnBrk="0" hangingPunct="1">
              <a:defRPr kern="1200">
                <a:solidFill>
                  <a:schemeClr val="tx1"/>
                </a:solidFill>
                <a:latin typeface="Arial" pitchFamily="34" charset="0"/>
                <a:ea typeface="ヒラギノ角ゴ Pro W3" charset="-128"/>
                <a:cs typeface="+mn-cs"/>
              </a:defRPr>
            </a:lvl6pPr>
            <a:lvl7pPr marL="2743200" algn="l" defTabSz="914400" rtl="0" eaLnBrk="1" latinLnBrk="0" hangingPunct="1">
              <a:defRPr kern="1200">
                <a:solidFill>
                  <a:schemeClr val="tx1"/>
                </a:solidFill>
                <a:latin typeface="Arial" pitchFamily="34" charset="0"/>
                <a:ea typeface="ヒラギノ角ゴ Pro W3" charset="-128"/>
                <a:cs typeface="+mn-cs"/>
              </a:defRPr>
            </a:lvl7pPr>
            <a:lvl8pPr marL="3200400" algn="l" defTabSz="914400" rtl="0" eaLnBrk="1" latinLnBrk="0" hangingPunct="1">
              <a:defRPr kern="1200">
                <a:solidFill>
                  <a:schemeClr val="tx1"/>
                </a:solidFill>
                <a:latin typeface="Arial" pitchFamily="34" charset="0"/>
                <a:ea typeface="ヒラギノ角ゴ Pro W3" charset="-128"/>
                <a:cs typeface="+mn-cs"/>
              </a:defRPr>
            </a:lvl8pPr>
            <a:lvl9pPr marL="3657600" algn="l" defTabSz="914400" rtl="0" eaLnBrk="1" latinLnBrk="0" hangingPunct="1">
              <a:defRPr kern="1200">
                <a:solidFill>
                  <a:schemeClr val="tx1"/>
                </a:solidFill>
                <a:latin typeface="Arial" pitchFamily="34" charset="0"/>
                <a:ea typeface="ヒラギノ角ゴ Pro W3" charset="-128"/>
                <a:cs typeface="+mn-cs"/>
              </a:defRPr>
            </a:lvl9pPr>
          </a:lstStyle>
          <a:p>
            <a:r>
              <a:rPr lang="en-US" sz="1440" dirty="0"/>
              <a:t>IBM Confidential   |   Page </a:t>
            </a:r>
            <a:fld id="{DD5FFB80-BCF8-9E41-8D1E-26A1434E32B5}" type="slidenum">
              <a:rPr lang="en-US" sz="1440" smtClean="0"/>
              <a:t>39</a:t>
            </a:fld>
            <a:endParaRPr lang="en-US" sz="1440" dirty="0"/>
          </a:p>
        </p:txBody>
      </p:sp>
    </p:spTree>
    <p:extLst>
      <p:ext uri="{BB962C8B-B14F-4D97-AF65-F5344CB8AC3E}">
        <p14:creationId xmlns:p14="http://schemas.microsoft.com/office/powerpoint/2010/main" val="715381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 Strategic Intent for ____ &amp; beyond: IBM’s understanding</a:t>
            </a:r>
          </a:p>
        </p:txBody>
      </p:sp>
      <p:sp>
        <p:nvSpPr>
          <p:cNvPr id="6" name="Rectangle 5"/>
          <p:cNvSpPr/>
          <p:nvPr/>
        </p:nvSpPr>
        <p:spPr>
          <a:xfrm>
            <a:off x="12664351" y="4196441"/>
            <a:ext cx="1628774" cy="1107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0480" tIns="30480" rIns="30480" bIns="30480" numCol="1" spcCol="38100" rtlCol="0" anchor="ctr">
            <a:spAutoFit/>
          </a:bodyPr>
          <a:lstStyle/>
          <a:p>
            <a:pPr algn="ctr" defTabSz="495301" fontAlgn="auto" hangingPunct="0">
              <a:spcBef>
                <a:spcPts val="0"/>
              </a:spcBef>
              <a:spcAft>
                <a:spcPts val="0"/>
              </a:spcAft>
            </a:pPr>
            <a:r>
              <a:rPr lang="en-US" sz="2000" b="1" dirty="0">
                <a:solidFill>
                  <a:srgbClr val="FF6600"/>
                </a:solidFill>
                <a:latin typeface="Arial"/>
                <a:cs typeface="Arial"/>
                <a:sym typeface="Helvetica Light"/>
              </a:rPr>
              <a:t>with</a:t>
            </a:r>
          </a:p>
          <a:p>
            <a:pPr algn="ctr" defTabSz="495301" fontAlgn="auto" hangingPunct="0">
              <a:spcBef>
                <a:spcPts val="0"/>
              </a:spcBef>
              <a:spcAft>
                <a:spcPts val="0"/>
              </a:spcAft>
            </a:pPr>
            <a:endParaRPr lang="en-US" sz="2000" b="1" dirty="0">
              <a:solidFill>
                <a:srgbClr val="FF6600"/>
              </a:solidFill>
              <a:latin typeface="Arial"/>
              <a:cs typeface="Arial"/>
              <a:sym typeface="Helvetica Light"/>
            </a:endParaRPr>
          </a:p>
          <a:p>
            <a:pPr algn="ctr" defTabSz="495301" fontAlgn="auto" hangingPunct="0">
              <a:spcBef>
                <a:spcPts val="0"/>
              </a:spcBef>
              <a:spcAft>
                <a:spcPts val="0"/>
              </a:spcAft>
            </a:pPr>
            <a:r>
              <a:rPr lang="en-US" sz="2800" b="1" dirty="0">
                <a:solidFill>
                  <a:srgbClr val="FF6600"/>
                </a:solidFill>
                <a:latin typeface="Arial"/>
                <a:cs typeface="Arial"/>
                <a:sym typeface="Helvetica Light"/>
              </a:rPr>
              <a:t>?</a:t>
            </a:r>
          </a:p>
        </p:txBody>
      </p:sp>
      <p:pic>
        <p:nvPicPr>
          <p:cNvPr id="7" name="Picture 6"/>
          <p:cNvPicPr>
            <a:picLocks noChangeAspect="1"/>
          </p:cNvPicPr>
          <p:nvPr/>
        </p:nvPicPr>
        <p:blipFill>
          <a:blip r:embed="rId2">
            <a:alphaModFix amt="18000"/>
          </a:blip>
          <a:stretch>
            <a:fillRect/>
          </a:stretch>
        </p:blipFill>
        <p:spPr>
          <a:xfrm>
            <a:off x="2643314" y="1630401"/>
            <a:ext cx="9548387" cy="6294120"/>
          </a:xfrm>
          <a:prstGeom prst="rect">
            <a:avLst/>
          </a:prstGeom>
          <a:effectLst>
            <a:glow>
              <a:schemeClr val="accent1"/>
            </a:glow>
          </a:effectLst>
        </p:spPr>
      </p:pic>
      <p:pic>
        <p:nvPicPr>
          <p:cNvPr id="8" name="Picture 7"/>
          <p:cNvPicPr>
            <a:picLocks noChangeAspect="1"/>
          </p:cNvPicPr>
          <p:nvPr/>
        </p:nvPicPr>
        <p:blipFill>
          <a:blip r:embed="rId3">
            <a:alphaModFix amt="48000"/>
          </a:blip>
          <a:stretch>
            <a:fillRect/>
          </a:stretch>
        </p:blipFill>
        <p:spPr>
          <a:xfrm>
            <a:off x="939023" y="2785140"/>
            <a:ext cx="694530" cy="802568"/>
          </a:xfrm>
          <a:prstGeom prst="rect">
            <a:avLst/>
          </a:prstGeom>
        </p:spPr>
      </p:pic>
      <p:sp>
        <p:nvSpPr>
          <p:cNvPr id="9" name="TextBox 8"/>
          <p:cNvSpPr txBox="1"/>
          <p:nvPr/>
        </p:nvSpPr>
        <p:spPr>
          <a:xfrm>
            <a:off x="109012" y="3840693"/>
            <a:ext cx="2331403" cy="30162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0480" tIns="30480" rIns="30480" bIns="30480" numCol="1" spcCol="38100" rtlCol="0" anchor="ctr">
            <a:spAutoFit/>
          </a:bodyPr>
          <a:lstStyle/>
          <a:p>
            <a:pPr algn="ctr" defTabSz="495301" fontAlgn="auto" hangingPunct="0">
              <a:spcBef>
                <a:spcPts val="0"/>
              </a:spcBef>
              <a:spcAft>
                <a:spcPts val="0"/>
              </a:spcAft>
            </a:pPr>
            <a:r>
              <a:rPr lang="en-US" sz="1920" b="1" dirty="0">
                <a:solidFill>
                  <a:srgbClr val="FF6600"/>
                </a:solidFill>
                <a:latin typeface="Arial"/>
                <a:cs typeface="Arial"/>
                <a:sym typeface="Helvetica Light"/>
              </a:rPr>
              <a:t>Uplift the complete lifecycle to transform</a:t>
            </a:r>
          </a:p>
          <a:p>
            <a:pPr algn="ctr" fontAlgn="auto">
              <a:spcBef>
                <a:spcPts val="0"/>
              </a:spcBef>
              <a:spcAft>
                <a:spcPts val="0"/>
              </a:spcAft>
            </a:pPr>
            <a:r>
              <a:rPr lang="en-US" sz="1920" b="1" dirty="0">
                <a:solidFill>
                  <a:srgbClr val="FF6600"/>
                </a:solidFill>
                <a:latin typeface="Arial"/>
                <a:cs typeface="Arial"/>
                <a:sym typeface="Helvetica Light"/>
              </a:rPr>
              <a:t>customer experience, energy efficiency, technical support &amp; maintenance,</a:t>
            </a:r>
          </a:p>
          <a:p>
            <a:pPr algn="ctr" fontAlgn="auto">
              <a:spcBef>
                <a:spcPts val="0"/>
              </a:spcBef>
              <a:spcAft>
                <a:spcPts val="0"/>
              </a:spcAft>
            </a:pPr>
            <a:r>
              <a:rPr lang="en-US" sz="1920" b="1" dirty="0">
                <a:solidFill>
                  <a:srgbClr val="FF6600"/>
                </a:solidFill>
                <a:latin typeface="Arial"/>
                <a:cs typeface="Arial"/>
                <a:sym typeface="Helvetica Light"/>
              </a:rPr>
              <a:t>MTTR, Truck Rolls</a:t>
            </a:r>
          </a:p>
          <a:p>
            <a:pPr algn="ctr" fontAlgn="auto">
              <a:spcBef>
                <a:spcPts val="0"/>
              </a:spcBef>
              <a:spcAft>
                <a:spcPts val="0"/>
              </a:spcAft>
            </a:pPr>
            <a:r>
              <a:rPr lang="en-US" sz="1920" b="1" dirty="0">
                <a:solidFill>
                  <a:srgbClr val="FF6600"/>
                </a:solidFill>
                <a:latin typeface="Arial"/>
                <a:cs typeface="Arial"/>
                <a:sym typeface="Helvetica Light"/>
              </a:rPr>
              <a:t> </a:t>
            </a:r>
            <a:r>
              <a:rPr lang="is-IS" sz="1920" b="1" dirty="0">
                <a:solidFill>
                  <a:srgbClr val="FF6600"/>
                </a:solidFill>
                <a:latin typeface="Arial"/>
                <a:cs typeface="Arial"/>
                <a:sym typeface="Helvetica Light"/>
              </a:rPr>
              <a:t>…...</a:t>
            </a:r>
            <a:endParaRPr lang="en-US" sz="1920" b="1" dirty="0">
              <a:solidFill>
                <a:srgbClr val="FF6600"/>
              </a:solidFill>
              <a:latin typeface="Arial"/>
              <a:cs typeface="Arial"/>
              <a:sym typeface="Helvetica Light"/>
            </a:endParaRPr>
          </a:p>
        </p:txBody>
      </p:sp>
      <p:sp>
        <p:nvSpPr>
          <p:cNvPr id="10" name="Rectangle 9"/>
          <p:cNvSpPr/>
          <p:nvPr/>
        </p:nvSpPr>
        <p:spPr>
          <a:xfrm>
            <a:off x="4157438" y="2147722"/>
            <a:ext cx="2303960" cy="424732"/>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wrap="square" lIns="54864" tIns="27432" rIns="54864" bIns="27432">
            <a:spAutoFit/>
            <a:scene3d>
              <a:camera prst="orthographicFront"/>
              <a:lightRig rig="threePt" dir="t"/>
            </a:scene3d>
            <a:sp3d contourW="12700">
              <a:contourClr>
                <a:schemeClr val="bg1"/>
              </a:contourClr>
            </a:sp3d>
          </a:bodyPr>
          <a:lstStyle/>
          <a:p>
            <a:pPr algn="ctr"/>
            <a:r>
              <a:rPr lang="en-US" sz="2400" b="1">
                <a:latin typeface="Arial"/>
                <a:cs typeface="Arial"/>
              </a:rPr>
              <a:t>Design</a:t>
            </a:r>
            <a:endParaRPr lang="en-US" sz="2400" b="1" dirty="0">
              <a:ln w="12700">
                <a:solidFill>
                  <a:schemeClr val="tx2">
                    <a:satMod val="155000"/>
                  </a:schemeClr>
                </a:solidFill>
                <a:prstDash val="solid"/>
              </a:ln>
              <a:solidFill>
                <a:srgbClr val="FFFF00"/>
              </a:solidFill>
              <a:effectLst/>
            </a:endParaRPr>
          </a:p>
        </p:txBody>
      </p:sp>
      <p:sp>
        <p:nvSpPr>
          <p:cNvPr id="11" name="Rectangle 10"/>
          <p:cNvSpPr/>
          <p:nvPr/>
        </p:nvSpPr>
        <p:spPr>
          <a:xfrm>
            <a:off x="9552403" y="2150402"/>
            <a:ext cx="2083299" cy="424732"/>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wrap="square" lIns="54864" tIns="27432" rIns="54864" bIns="27432">
            <a:spAutoFit/>
          </a:bodyPr>
          <a:lstStyle/>
          <a:p>
            <a:pPr algn="ctr"/>
            <a:r>
              <a:rPr lang="en-US" sz="2400" b="1" dirty="0">
                <a:latin typeface="Arial"/>
                <a:cs typeface="Arial"/>
              </a:rPr>
              <a:t>Configure </a:t>
            </a:r>
            <a:endParaRPr lang="en-US" sz="2400" b="1" dirty="0">
              <a:ln w="12700">
                <a:solidFill>
                  <a:schemeClr val="tx2">
                    <a:satMod val="155000"/>
                  </a:schemeClr>
                </a:solidFill>
                <a:prstDash val="solid"/>
              </a:ln>
              <a:solidFill>
                <a:srgbClr val="FFFF00"/>
              </a:solidFill>
              <a:effectLst>
                <a:outerShdw blurRad="41275" dist="20320" dir="1800000" algn="tl" rotWithShape="0">
                  <a:srgbClr val="000000">
                    <a:alpha val="40000"/>
                  </a:srgbClr>
                </a:outerShdw>
              </a:effectLst>
            </a:endParaRPr>
          </a:p>
        </p:txBody>
      </p:sp>
      <p:sp>
        <p:nvSpPr>
          <p:cNvPr id="12" name="Rectangle 11"/>
          <p:cNvSpPr/>
          <p:nvPr/>
        </p:nvSpPr>
        <p:spPr>
          <a:xfrm>
            <a:off x="3933198" y="5348799"/>
            <a:ext cx="2640992" cy="424732"/>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wrap="square" lIns="54864" tIns="27432" rIns="54864" bIns="27432">
            <a:spAutoFit/>
          </a:bodyPr>
          <a:lstStyle/>
          <a:p>
            <a:pPr algn="ctr"/>
            <a:r>
              <a:rPr lang="en-US" sz="2400" b="1" dirty="0">
                <a:latin typeface="Arial"/>
                <a:cs typeface="Arial"/>
              </a:rPr>
              <a:t>Commission</a:t>
            </a:r>
            <a:endParaRPr lang="en-US" sz="2400" b="1" dirty="0">
              <a:ln w="12700">
                <a:solidFill>
                  <a:schemeClr val="tx2">
                    <a:satMod val="155000"/>
                  </a:schemeClr>
                </a:solidFill>
                <a:prstDash val="solid"/>
              </a:ln>
              <a:solidFill>
                <a:srgbClr val="FFFF00"/>
              </a:solidFill>
              <a:effectLst>
                <a:outerShdw blurRad="41275" dist="20320" dir="1800000" algn="tl" rotWithShape="0">
                  <a:srgbClr val="000000">
                    <a:alpha val="40000"/>
                  </a:srgbClr>
                </a:outerShdw>
              </a:effectLst>
            </a:endParaRPr>
          </a:p>
        </p:txBody>
      </p:sp>
      <p:sp>
        <p:nvSpPr>
          <p:cNvPr id="13" name="Rounded Rectangular Callout 39"/>
          <p:cNvSpPr/>
          <p:nvPr/>
        </p:nvSpPr>
        <p:spPr>
          <a:xfrm>
            <a:off x="3495063" y="6361146"/>
            <a:ext cx="3107998" cy="640175"/>
          </a:xfrm>
          <a:prstGeom prst="wedgeRoundRectCallout">
            <a:avLst>
              <a:gd name="adj1" fmla="val 18486"/>
              <a:gd name="adj2" fmla="val -121109"/>
              <a:gd name="adj3" fmla="val 16667"/>
            </a:avLst>
          </a:prstGeom>
          <a:solidFill>
            <a:schemeClr val="bg2"/>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0480" tIns="30480" rIns="30480" bIns="30480" numCol="1" spcCol="38100" rtlCol="0" anchor="ctr">
            <a:spAutoFit/>
          </a:bodyPr>
          <a:lstStyle/>
          <a:p>
            <a:pPr marL="0" lvl="1" indent="0" algn="ctr" defTabSz="495301" fontAlgn="auto" hangingPunct="0">
              <a:spcBef>
                <a:spcPts val="0"/>
              </a:spcBef>
              <a:spcAft>
                <a:spcPts val="0"/>
              </a:spcAft>
            </a:pPr>
            <a:r>
              <a:rPr lang="en-US" sz="1920" dirty="0">
                <a:latin typeface="+mn-lt"/>
                <a:sym typeface="Helvetica Light"/>
              </a:rPr>
              <a:t>E.g. </a:t>
            </a:r>
            <a:r>
              <a:rPr lang="en-US" sz="1440" dirty="0">
                <a:latin typeface="Arial"/>
                <a:cs typeface="Arial"/>
              </a:rPr>
              <a:t>Are the systems wired properly and balanced?</a:t>
            </a:r>
          </a:p>
        </p:txBody>
      </p:sp>
      <p:sp>
        <p:nvSpPr>
          <p:cNvPr id="14" name="Rounded Rectangular Callout 41"/>
          <p:cNvSpPr/>
          <p:nvPr/>
        </p:nvSpPr>
        <p:spPr>
          <a:xfrm>
            <a:off x="8527705" y="3387133"/>
            <a:ext cx="3107998" cy="558451"/>
          </a:xfrm>
          <a:prstGeom prst="wedgeRoundRectCallout">
            <a:avLst>
              <a:gd name="adj1" fmla="val 26234"/>
              <a:gd name="adj2" fmla="val -168763"/>
              <a:gd name="adj3" fmla="val 16667"/>
            </a:avLst>
          </a:prstGeom>
          <a:solidFill>
            <a:schemeClr val="bg2"/>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0480" tIns="30480" rIns="30480" bIns="30480" numCol="1" spcCol="38100" rtlCol="0" anchor="ctr">
            <a:spAutoFit/>
          </a:bodyPr>
          <a:lstStyle/>
          <a:p>
            <a:pPr marL="0" lvl="1" indent="-34290" algn="ctr"/>
            <a:r>
              <a:rPr lang="en-US" sz="1440" dirty="0">
                <a:latin typeface="Arial"/>
                <a:cs typeface="Arial"/>
              </a:rPr>
              <a:t>E.g. Configuration of control system / sequence to meet requirements</a:t>
            </a:r>
          </a:p>
        </p:txBody>
      </p:sp>
      <p:sp>
        <p:nvSpPr>
          <p:cNvPr id="15" name="Rounded Rectangular Callout 43"/>
          <p:cNvSpPr/>
          <p:nvPr/>
        </p:nvSpPr>
        <p:spPr>
          <a:xfrm>
            <a:off x="3353399" y="3556623"/>
            <a:ext cx="3107998" cy="313277"/>
          </a:xfrm>
          <a:prstGeom prst="wedgeRoundRectCallout">
            <a:avLst>
              <a:gd name="adj1" fmla="val -8328"/>
              <a:gd name="adj2" fmla="val -303548"/>
              <a:gd name="adj3" fmla="val 16667"/>
            </a:avLst>
          </a:prstGeom>
          <a:solidFill>
            <a:schemeClr val="bg2"/>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0480" tIns="30480" rIns="30480" bIns="30480" numCol="1" spcCol="38100" rtlCol="0" anchor="ctr">
            <a:spAutoFit/>
          </a:bodyPr>
          <a:lstStyle/>
          <a:p>
            <a:pPr marL="0" lvl="1" indent="-34290" algn="ctr"/>
            <a:r>
              <a:rPr lang="en-US" sz="1440" dirty="0">
                <a:latin typeface="Arial"/>
                <a:cs typeface="Arial"/>
              </a:rPr>
              <a:t>E.g. Assisted Building Design</a:t>
            </a:r>
          </a:p>
        </p:txBody>
      </p:sp>
      <p:sp>
        <p:nvSpPr>
          <p:cNvPr id="17" name="Oval 16"/>
          <p:cNvSpPr/>
          <p:nvPr/>
        </p:nvSpPr>
        <p:spPr>
          <a:xfrm>
            <a:off x="3495063" y="2121330"/>
            <a:ext cx="511406" cy="553974"/>
          </a:xfrm>
          <a:prstGeom prst="ellipse">
            <a:avLst/>
          </a:prstGeom>
          <a:solidFill>
            <a:schemeClr val="accent2"/>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0480" tIns="30480" rIns="30480" bIns="30480" numCol="1" spcCol="38100" rtlCol="0" anchor="ctr">
            <a:spAutoFit/>
          </a:bodyPr>
          <a:lstStyle/>
          <a:p>
            <a:pPr algn="ctr" defTabSz="495301" fontAlgn="auto" hangingPunct="0">
              <a:spcBef>
                <a:spcPts val="0"/>
              </a:spcBef>
              <a:spcAft>
                <a:spcPts val="0"/>
              </a:spcAft>
            </a:pPr>
            <a:r>
              <a:rPr lang="en-US" sz="2160" b="1" dirty="0">
                <a:solidFill>
                  <a:srgbClr val="FFFFFF"/>
                </a:solidFill>
                <a:latin typeface="Arial"/>
                <a:cs typeface="Arial"/>
                <a:sym typeface="Helvetica Light"/>
              </a:rPr>
              <a:t>1</a:t>
            </a:r>
          </a:p>
        </p:txBody>
      </p:sp>
      <p:sp>
        <p:nvSpPr>
          <p:cNvPr id="18" name="Oval 17"/>
          <p:cNvSpPr/>
          <p:nvPr/>
        </p:nvSpPr>
        <p:spPr>
          <a:xfrm>
            <a:off x="8911906" y="2080143"/>
            <a:ext cx="511406" cy="553974"/>
          </a:xfrm>
          <a:prstGeom prst="ellipse">
            <a:avLst/>
          </a:prstGeom>
          <a:solidFill>
            <a:schemeClr val="accent5"/>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0480" tIns="30480" rIns="30480" bIns="30480" numCol="1" spcCol="38100" rtlCol="0" anchor="ctr">
            <a:spAutoFit/>
          </a:bodyPr>
          <a:lstStyle/>
          <a:p>
            <a:pPr algn="ctr" defTabSz="495301" fontAlgn="auto" hangingPunct="0">
              <a:spcBef>
                <a:spcPts val="0"/>
              </a:spcBef>
              <a:spcAft>
                <a:spcPts val="0"/>
              </a:spcAft>
            </a:pPr>
            <a:r>
              <a:rPr lang="en-US" sz="2160" b="1" dirty="0">
                <a:solidFill>
                  <a:srgbClr val="FFFFFF"/>
                </a:solidFill>
                <a:latin typeface="Arial"/>
                <a:cs typeface="Arial"/>
                <a:sym typeface="Helvetica Light"/>
              </a:rPr>
              <a:t>2</a:t>
            </a:r>
          </a:p>
        </p:txBody>
      </p:sp>
      <p:sp>
        <p:nvSpPr>
          <p:cNvPr id="19" name="Oval 18"/>
          <p:cNvSpPr/>
          <p:nvPr/>
        </p:nvSpPr>
        <p:spPr>
          <a:xfrm>
            <a:off x="3350312" y="5243572"/>
            <a:ext cx="511406" cy="553974"/>
          </a:xfrm>
          <a:prstGeom prst="ellipse">
            <a:avLst/>
          </a:prstGeom>
          <a:solidFill>
            <a:schemeClr val="accent4"/>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0480" tIns="30480" rIns="30480" bIns="30480" numCol="1" spcCol="38100" rtlCol="0" anchor="ctr">
            <a:spAutoFit/>
          </a:bodyPr>
          <a:lstStyle/>
          <a:p>
            <a:pPr algn="ctr" defTabSz="495301" fontAlgn="auto" hangingPunct="0">
              <a:spcBef>
                <a:spcPts val="0"/>
              </a:spcBef>
              <a:spcAft>
                <a:spcPts val="0"/>
              </a:spcAft>
            </a:pPr>
            <a:r>
              <a:rPr lang="en-US" sz="2160" b="1" dirty="0">
                <a:solidFill>
                  <a:srgbClr val="FFFFFF"/>
                </a:solidFill>
                <a:latin typeface="Arial"/>
                <a:cs typeface="Arial"/>
                <a:sym typeface="Helvetica Light"/>
              </a:rPr>
              <a:t>3</a:t>
            </a:r>
          </a:p>
        </p:txBody>
      </p:sp>
      <p:sp>
        <p:nvSpPr>
          <p:cNvPr id="20" name="Rectangle 19"/>
          <p:cNvSpPr/>
          <p:nvPr/>
        </p:nvSpPr>
        <p:spPr>
          <a:xfrm>
            <a:off x="9569457" y="5126855"/>
            <a:ext cx="2312974" cy="424732"/>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square" lIns="54864" tIns="27432" rIns="54864" bIns="27432">
            <a:spAutoFit/>
          </a:bodyPr>
          <a:lstStyle/>
          <a:p>
            <a:pPr algn="ctr"/>
            <a:r>
              <a:rPr lang="en-US" sz="2400" b="1" dirty="0">
                <a:latin typeface="Arial"/>
                <a:cs typeface="Arial"/>
              </a:rPr>
              <a:t>Operate</a:t>
            </a:r>
            <a:endParaRPr lang="en-US" sz="2400" b="1" dirty="0">
              <a:ln w="12700">
                <a:solidFill>
                  <a:schemeClr val="tx2">
                    <a:satMod val="155000"/>
                  </a:schemeClr>
                </a:solidFill>
                <a:prstDash val="solid"/>
              </a:ln>
              <a:solidFill>
                <a:schemeClr val="bg1"/>
              </a:solidFill>
              <a:effectLst>
                <a:outerShdw blurRad="41275" dist="20320" dir="1800000" algn="tl" rotWithShape="0">
                  <a:srgbClr val="000000">
                    <a:alpha val="40000"/>
                  </a:srgbClr>
                </a:outerShdw>
              </a:effectLst>
            </a:endParaRPr>
          </a:p>
        </p:txBody>
      </p:sp>
      <p:sp>
        <p:nvSpPr>
          <p:cNvPr id="21" name="Rounded Rectangular Callout 36"/>
          <p:cNvSpPr/>
          <p:nvPr/>
        </p:nvSpPr>
        <p:spPr>
          <a:xfrm>
            <a:off x="8582879" y="5957660"/>
            <a:ext cx="3277957" cy="1498283"/>
          </a:xfrm>
          <a:prstGeom prst="wedgeRoundRectCallout">
            <a:avLst>
              <a:gd name="adj1" fmla="val 19728"/>
              <a:gd name="adj2" fmla="val -71787"/>
              <a:gd name="adj3" fmla="val 16667"/>
            </a:avLst>
          </a:prstGeom>
          <a:solidFill>
            <a:schemeClr val="bg2"/>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0480" tIns="30480" rIns="30480" bIns="30480" numCol="1" spcCol="38100" rtlCol="0" anchor="ctr">
            <a:spAutoFit/>
          </a:bodyPr>
          <a:lstStyle/>
          <a:p>
            <a:pPr marL="205741" indent="-205741" defTabSz="495301" fontAlgn="auto" hangingPunct="0">
              <a:spcBef>
                <a:spcPts val="0"/>
              </a:spcBef>
              <a:spcAft>
                <a:spcPts val="0"/>
              </a:spcAft>
              <a:buFont typeface="Wingdings" charset="2"/>
              <a:buChar char="q"/>
            </a:pPr>
            <a:r>
              <a:rPr lang="en-US" sz="1400" dirty="0">
                <a:latin typeface="Arial"/>
                <a:cs typeface="Arial"/>
                <a:sym typeface="Helvetica Light"/>
              </a:rPr>
              <a:t> Room too hot/cold scenario – manage the complete experience</a:t>
            </a:r>
          </a:p>
          <a:p>
            <a:pPr marL="205741" indent="-205741" fontAlgn="auto">
              <a:spcBef>
                <a:spcPts val="0"/>
              </a:spcBef>
              <a:spcAft>
                <a:spcPts val="0"/>
              </a:spcAft>
              <a:buFont typeface="Wingdings" charset="2"/>
              <a:buChar char="q"/>
            </a:pPr>
            <a:r>
              <a:rPr lang="en-US" sz="1400" dirty="0">
                <a:solidFill>
                  <a:srgbClr val="000000"/>
                </a:solidFill>
                <a:latin typeface="Arial"/>
                <a:cs typeface="Arial"/>
                <a:sym typeface="Helvetica Light"/>
              </a:rPr>
              <a:t> </a:t>
            </a:r>
            <a:r>
              <a:rPr lang="en-US" sz="1400" dirty="0">
                <a:latin typeface="Arial"/>
                <a:cs typeface="Arial"/>
              </a:rPr>
              <a:t>Energy optimization for HVAC systems - ML at scale problem</a:t>
            </a:r>
          </a:p>
          <a:p>
            <a:pPr marL="205741" indent="-205741" fontAlgn="auto">
              <a:spcBef>
                <a:spcPts val="0"/>
              </a:spcBef>
              <a:spcAft>
                <a:spcPts val="0"/>
              </a:spcAft>
              <a:buFont typeface="Wingdings" charset="2"/>
              <a:buChar char="q"/>
            </a:pPr>
            <a:r>
              <a:rPr lang="en-US" sz="1400" dirty="0">
                <a:solidFill>
                  <a:srgbClr val="000000"/>
                </a:solidFill>
                <a:latin typeface="Arial"/>
                <a:cs typeface="Arial"/>
                <a:sym typeface="Helvetica Light"/>
              </a:rPr>
              <a:t> </a:t>
            </a:r>
            <a:r>
              <a:rPr lang="en-US" sz="1400" dirty="0">
                <a:latin typeface="Arial"/>
                <a:cs typeface="Arial"/>
              </a:rPr>
              <a:t>Predictive maintenance and predictive scheduling</a:t>
            </a:r>
          </a:p>
        </p:txBody>
      </p:sp>
      <p:sp>
        <p:nvSpPr>
          <p:cNvPr id="22" name="Oval 21"/>
          <p:cNvSpPr/>
          <p:nvPr/>
        </p:nvSpPr>
        <p:spPr>
          <a:xfrm>
            <a:off x="8914956" y="5062234"/>
            <a:ext cx="511406" cy="553974"/>
          </a:xfrm>
          <a:prstGeom prst="ellipse">
            <a:avLst/>
          </a:prstGeom>
          <a:solidFill>
            <a:schemeClr val="accent6"/>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0480" tIns="30480" rIns="30480" bIns="30480" numCol="1" spcCol="38100" rtlCol="0" anchor="ctr">
            <a:spAutoFit/>
          </a:bodyPr>
          <a:lstStyle/>
          <a:p>
            <a:pPr algn="ctr" defTabSz="495301" fontAlgn="auto" hangingPunct="0">
              <a:spcBef>
                <a:spcPts val="0"/>
              </a:spcBef>
              <a:spcAft>
                <a:spcPts val="0"/>
              </a:spcAft>
            </a:pPr>
            <a:r>
              <a:rPr lang="en-US" sz="2160" b="1" dirty="0">
                <a:solidFill>
                  <a:srgbClr val="FFFFFF"/>
                </a:solidFill>
                <a:latin typeface="Arial"/>
                <a:cs typeface="Arial"/>
                <a:sym typeface="Helvetica Light"/>
              </a:rPr>
              <a:t>4</a:t>
            </a:r>
          </a:p>
        </p:txBody>
      </p:sp>
      <p:sp>
        <p:nvSpPr>
          <p:cNvPr id="23" name="Rectangle 22"/>
          <p:cNvSpPr/>
          <p:nvPr/>
        </p:nvSpPr>
        <p:spPr>
          <a:xfrm>
            <a:off x="4530759" y="1157333"/>
            <a:ext cx="5550946" cy="387798"/>
          </a:xfrm>
          <a:prstGeom prst="rect">
            <a:avLst/>
          </a:prstGeom>
        </p:spPr>
        <p:txBody>
          <a:bodyPr wrap="square">
            <a:spAutoFit/>
          </a:bodyPr>
          <a:lstStyle/>
          <a:p>
            <a:pPr marL="0" lvl="1" indent="-34290" algn="ctr"/>
            <a:r>
              <a:rPr lang="is-IS" sz="1920" b="1" dirty="0">
                <a:latin typeface="Arial"/>
                <a:cs typeface="Arial"/>
              </a:rPr>
              <a:t>The Building Automation lifecycle</a:t>
            </a:r>
            <a:endParaRPr lang="en-US" sz="1920" b="1" dirty="0">
              <a:latin typeface="Arial"/>
              <a:cs typeface="Arial"/>
            </a:endParaRPr>
          </a:p>
        </p:txBody>
      </p:sp>
      <p:sp>
        <p:nvSpPr>
          <p:cNvPr id="24" name="Rectangle 23"/>
          <p:cNvSpPr/>
          <p:nvPr/>
        </p:nvSpPr>
        <p:spPr>
          <a:xfrm>
            <a:off x="40105" y="1264245"/>
            <a:ext cx="2492366" cy="387798"/>
          </a:xfrm>
          <a:prstGeom prst="rect">
            <a:avLst/>
          </a:prstGeom>
        </p:spPr>
        <p:txBody>
          <a:bodyPr wrap="square">
            <a:spAutoFit/>
          </a:bodyPr>
          <a:lstStyle/>
          <a:p>
            <a:pPr marL="0" lvl="1" indent="-34290" algn="ctr"/>
            <a:r>
              <a:rPr lang="is-IS" sz="1920" b="1" dirty="0">
                <a:latin typeface="Arial"/>
                <a:cs typeface="Arial"/>
              </a:rPr>
              <a:t>The What</a:t>
            </a:r>
            <a:endParaRPr lang="en-US" sz="1920" b="1" dirty="0">
              <a:latin typeface="Arial"/>
              <a:cs typeface="Arial"/>
            </a:endParaRPr>
          </a:p>
        </p:txBody>
      </p:sp>
      <p:sp>
        <p:nvSpPr>
          <p:cNvPr id="25" name="Rectangle 24"/>
          <p:cNvSpPr/>
          <p:nvPr/>
        </p:nvSpPr>
        <p:spPr>
          <a:xfrm>
            <a:off x="12320792" y="1242758"/>
            <a:ext cx="2137485" cy="387798"/>
          </a:xfrm>
          <a:prstGeom prst="rect">
            <a:avLst/>
          </a:prstGeom>
        </p:spPr>
        <p:txBody>
          <a:bodyPr wrap="square">
            <a:spAutoFit/>
          </a:bodyPr>
          <a:lstStyle/>
          <a:p>
            <a:pPr marL="0" lvl="1" indent="-34290" algn="ctr"/>
            <a:r>
              <a:rPr lang="is-IS" sz="1920" b="1" dirty="0">
                <a:latin typeface="Arial"/>
                <a:cs typeface="Arial"/>
              </a:rPr>
              <a:t>The How</a:t>
            </a:r>
            <a:endParaRPr lang="en-US" sz="1920" b="1" dirty="0">
              <a:latin typeface="Arial"/>
              <a:cs typeface="Arial"/>
            </a:endParaRPr>
          </a:p>
        </p:txBody>
      </p:sp>
      <p:sp>
        <p:nvSpPr>
          <p:cNvPr id="26" name="Rectangle 25"/>
          <p:cNvSpPr/>
          <p:nvPr/>
        </p:nvSpPr>
        <p:spPr>
          <a:xfrm>
            <a:off x="186260" y="2121330"/>
            <a:ext cx="2352216" cy="387798"/>
          </a:xfrm>
          <a:prstGeom prst="rect">
            <a:avLst/>
          </a:prstGeom>
        </p:spPr>
        <p:txBody>
          <a:bodyPr wrap="square">
            <a:spAutoFit/>
          </a:bodyPr>
          <a:lstStyle/>
          <a:p>
            <a:pPr marL="0" lvl="1" indent="-34290" algn="ctr"/>
            <a:r>
              <a:rPr lang="is-IS" sz="1920" b="1" dirty="0">
                <a:solidFill>
                  <a:srgbClr val="FF6600"/>
                </a:solidFill>
                <a:latin typeface="Arial"/>
                <a:cs typeface="Arial"/>
              </a:rPr>
              <a:t>Leverage</a:t>
            </a:r>
            <a:endParaRPr lang="en-US" sz="1920" b="1" dirty="0">
              <a:solidFill>
                <a:srgbClr val="FF6600"/>
              </a:solidFill>
              <a:latin typeface="Arial"/>
              <a:cs typeface="Arial"/>
            </a:endParaRPr>
          </a:p>
        </p:txBody>
      </p:sp>
      <p:sp>
        <p:nvSpPr>
          <p:cNvPr id="27" name="Rectangle 26"/>
          <p:cNvSpPr/>
          <p:nvPr/>
        </p:nvSpPr>
        <p:spPr>
          <a:xfrm>
            <a:off x="12873480" y="2378489"/>
            <a:ext cx="1184940" cy="369332"/>
          </a:xfrm>
          <a:prstGeom prst="rect">
            <a:avLst/>
          </a:prstGeom>
        </p:spPr>
        <p:txBody>
          <a:bodyPr wrap="none">
            <a:spAutoFit/>
          </a:bodyPr>
          <a:lstStyle/>
          <a:p>
            <a:r>
              <a:rPr lang="is-IS" sz="1800" b="1" dirty="0">
                <a:solidFill>
                  <a:srgbClr val="FF6600"/>
                </a:solidFill>
                <a:latin typeface="Arial"/>
                <a:cs typeface="Arial"/>
              </a:rPr>
              <a:t>Augment</a:t>
            </a:r>
            <a:endParaRPr lang="en-US" sz="1800" b="1" dirty="0"/>
          </a:p>
        </p:txBody>
      </p:sp>
      <p:sp>
        <p:nvSpPr>
          <p:cNvPr id="28" name="Slide Number Placeholder 3"/>
          <p:cNvSpPr txBox="1">
            <a:spLocks/>
          </p:cNvSpPr>
          <p:nvPr/>
        </p:nvSpPr>
        <p:spPr bwMode="auto">
          <a:xfrm>
            <a:off x="11115352" y="7952998"/>
            <a:ext cx="3413760" cy="27660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US"/>
            </a:defPPr>
            <a:lvl1pPr algn="r" rtl="0" eaLnBrk="0" fontAlgn="base" hangingPunct="0">
              <a:spcBef>
                <a:spcPct val="0"/>
              </a:spcBef>
              <a:spcAft>
                <a:spcPct val="0"/>
              </a:spcAft>
              <a:defRPr sz="900" kern="1200">
                <a:solidFill>
                  <a:srgbClr val="004266"/>
                </a:solidFill>
                <a:latin typeface="Arial" pitchFamily="34" charset="0"/>
                <a:ea typeface="ヒラギノ角ゴ Pro W3" charset="-128"/>
                <a:cs typeface="+mn-cs"/>
              </a:defRPr>
            </a:lvl1pPr>
            <a:lvl2pPr marL="457200" algn="l" rtl="0" fontAlgn="base">
              <a:spcBef>
                <a:spcPct val="0"/>
              </a:spcBef>
              <a:spcAft>
                <a:spcPct val="0"/>
              </a:spcAft>
              <a:defRPr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ern="1200">
                <a:solidFill>
                  <a:schemeClr val="tx1"/>
                </a:solidFill>
                <a:latin typeface="Arial" pitchFamily="34" charset="0"/>
                <a:ea typeface="ヒラギノ角ゴ Pro W3" charset="-128"/>
                <a:cs typeface="+mn-cs"/>
              </a:defRPr>
            </a:lvl5pPr>
            <a:lvl6pPr marL="2286000" algn="l" defTabSz="914400" rtl="0" eaLnBrk="1" latinLnBrk="0" hangingPunct="1">
              <a:defRPr kern="1200">
                <a:solidFill>
                  <a:schemeClr val="tx1"/>
                </a:solidFill>
                <a:latin typeface="Arial" pitchFamily="34" charset="0"/>
                <a:ea typeface="ヒラギノ角ゴ Pro W3" charset="-128"/>
                <a:cs typeface="+mn-cs"/>
              </a:defRPr>
            </a:lvl6pPr>
            <a:lvl7pPr marL="2743200" algn="l" defTabSz="914400" rtl="0" eaLnBrk="1" latinLnBrk="0" hangingPunct="1">
              <a:defRPr kern="1200">
                <a:solidFill>
                  <a:schemeClr val="tx1"/>
                </a:solidFill>
                <a:latin typeface="Arial" pitchFamily="34" charset="0"/>
                <a:ea typeface="ヒラギノ角ゴ Pro W3" charset="-128"/>
                <a:cs typeface="+mn-cs"/>
              </a:defRPr>
            </a:lvl7pPr>
            <a:lvl8pPr marL="3200400" algn="l" defTabSz="914400" rtl="0" eaLnBrk="1" latinLnBrk="0" hangingPunct="1">
              <a:defRPr kern="1200">
                <a:solidFill>
                  <a:schemeClr val="tx1"/>
                </a:solidFill>
                <a:latin typeface="Arial" pitchFamily="34" charset="0"/>
                <a:ea typeface="ヒラギノ角ゴ Pro W3" charset="-128"/>
                <a:cs typeface="+mn-cs"/>
              </a:defRPr>
            </a:lvl8pPr>
            <a:lvl9pPr marL="3657600" algn="l" defTabSz="914400" rtl="0" eaLnBrk="1" latinLnBrk="0" hangingPunct="1">
              <a:defRPr kern="1200">
                <a:solidFill>
                  <a:schemeClr val="tx1"/>
                </a:solidFill>
                <a:latin typeface="Arial" pitchFamily="34" charset="0"/>
                <a:ea typeface="ヒラギノ角ゴ Pro W3" charset="-128"/>
                <a:cs typeface="+mn-cs"/>
              </a:defRPr>
            </a:lvl9pPr>
          </a:lstStyle>
          <a:p>
            <a:r>
              <a:rPr lang="en-US" sz="1440" dirty="0"/>
              <a:t>IBM Confidential   |   Page </a:t>
            </a:r>
            <a:fld id="{E1C163FA-D9BC-4934-AA44-69FCAF9BF2FD}" type="slidenum">
              <a:rPr lang="en-US" sz="1440" smtClean="0"/>
              <a:t>4</a:t>
            </a:fld>
            <a:endParaRPr lang="en-US" sz="1440" dirty="0"/>
          </a:p>
        </p:txBody>
      </p:sp>
      <p:sp>
        <p:nvSpPr>
          <p:cNvPr id="3" name="TextBox 2">
            <a:extLst>
              <a:ext uri="{FF2B5EF4-FFF2-40B4-BE49-F238E27FC236}">
                <a16:creationId xmlns:a16="http://schemas.microsoft.com/office/drawing/2014/main" id="{1D3C38B5-23F5-44C6-99EE-EB318A7951E9}"/>
              </a:ext>
            </a:extLst>
          </p:cNvPr>
          <p:cNvSpPr txBox="1"/>
          <p:nvPr/>
        </p:nvSpPr>
        <p:spPr>
          <a:xfrm>
            <a:off x="12664351" y="3025855"/>
            <a:ext cx="1867888" cy="892552"/>
          </a:xfrm>
          <a:prstGeom prst="rect">
            <a:avLst/>
          </a:prstGeom>
          <a:noFill/>
        </p:spPr>
        <p:txBody>
          <a:bodyPr wrap="square" rtlCol="0">
            <a:spAutoFit/>
          </a:bodyPr>
          <a:lstStyle/>
          <a:p>
            <a:r>
              <a:rPr lang="en-US" dirty="0"/>
              <a:t>Current capability  </a:t>
            </a:r>
          </a:p>
        </p:txBody>
      </p:sp>
    </p:spTree>
    <p:extLst>
      <p:ext uri="{BB962C8B-B14F-4D97-AF65-F5344CB8AC3E}">
        <p14:creationId xmlns:p14="http://schemas.microsoft.com/office/powerpoint/2010/main" val="5562158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45817" y="96995"/>
            <a:ext cx="13167360" cy="512605"/>
          </a:xfrm>
          <a:noFill/>
          <a:ln w="9525">
            <a:noFill/>
            <a:miter lim="800000"/>
            <a:headEnd/>
            <a:tailEnd/>
          </a:ln>
          <a:effectLst/>
        </p:spPr>
        <p:txBody>
          <a:bodyPr vert="horz" wrap="square" lIns="134067" tIns="67034" rIns="134067" bIns="67034" numCol="1" rtlCol="0" anchor="b" anchorCtr="0" compatLnSpc="1">
            <a:prstTxWarp prst="textNoShape">
              <a:avLst/>
            </a:prstTxWarp>
            <a:noAutofit/>
          </a:bodyPr>
          <a:lstStyle/>
          <a:p>
            <a:r>
              <a:rPr lang="en-US" sz="2880" dirty="0"/>
              <a:t>Agenda</a:t>
            </a:r>
          </a:p>
        </p:txBody>
      </p:sp>
      <p:sp>
        <p:nvSpPr>
          <p:cNvPr id="9" name="Content Placeholder 8"/>
          <p:cNvSpPr>
            <a:spLocks noGrp="1"/>
          </p:cNvSpPr>
          <p:nvPr>
            <p:ph idx="1"/>
          </p:nvPr>
        </p:nvSpPr>
        <p:spPr>
          <a:xfrm>
            <a:off x="756746" y="1210788"/>
            <a:ext cx="13268259" cy="6513854"/>
          </a:xfrm>
        </p:spPr>
        <p:txBody>
          <a:bodyPr/>
          <a:lstStyle/>
          <a:p>
            <a:pPr marL="548640" indent="-548640">
              <a:lnSpc>
                <a:spcPct val="150000"/>
              </a:lnSpc>
              <a:buFont typeface="+mj-lt"/>
              <a:buAutoNum type="arabicPeriod"/>
            </a:pPr>
            <a:r>
              <a:rPr lang="en-US" sz="2240" dirty="0">
                <a:solidFill>
                  <a:schemeClr val="bg1">
                    <a:lumMod val="85000"/>
                  </a:schemeClr>
                </a:solidFill>
              </a:rPr>
              <a:t>Context 					 	  </a:t>
            </a:r>
          </a:p>
          <a:p>
            <a:pPr marL="548640" indent="-548640">
              <a:lnSpc>
                <a:spcPct val="150000"/>
              </a:lnSpc>
              <a:buFont typeface="+mj-lt"/>
              <a:buAutoNum type="arabicPeriod"/>
            </a:pPr>
            <a:r>
              <a:rPr lang="en-US" sz="2240" dirty="0">
                <a:solidFill>
                  <a:schemeClr val="bg1">
                    <a:lumMod val="85000"/>
                  </a:schemeClr>
                </a:solidFill>
              </a:rPr>
              <a:t>Drivers, approach, assessment parameters for ‘ML at Scale’ platform	  </a:t>
            </a:r>
          </a:p>
          <a:p>
            <a:pPr marL="548640" indent="-548640">
              <a:lnSpc>
                <a:spcPct val="150000"/>
              </a:lnSpc>
              <a:buFont typeface="+mj-lt"/>
              <a:buAutoNum type="arabicPeriod"/>
            </a:pPr>
            <a:r>
              <a:rPr lang="en-US" sz="2240" dirty="0">
                <a:solidFill>
                  <a:schemeClr val="bg1">
                    <a:lumMod val="85000"/>
                  </a:schemeClr>
                </a:solidFill>
              </a:rPr>
              <a:t>Autonomic assets: A new lens to view the objectives of ‘ML at Scale’	  </a:t>
            </a:r>
          </a:p>
          <a:p>
            <a:pPr marL="548640" indent="-548640">
              <a:lnSpc>
                <a:spcPct val="150000"/>
              </a:lnSpc>
              <a:buFont typeface="+mj-lt"/>
              <a:buAutoNum type="arabicPeriod"/>
            </a:pPr>
            <a:r>
              <a:rPr lang="en-US" sz="2240" dirty="0">
                <a:solidFill>
                  <a:schemeClr val="bg1">
                    <a:lumMod val="85000"/>
                  </a:schemeClr>
                </a:solidFill>
              </a:rPr>
              <a:t>Conceptual architecture with accelerators and enablers 	 	  </a:t>
            </a:r>
          </a:p>
          <a:p>
            <a:pPr lvl="1">
              <a:lnSpc>
                <a:spcPct val="150000"/>
              </a:lnSpc>
            </a:pPr>
            <a:r>
              <a:rPr lang="en-US" sz="1920" dirty="0">
                <a:solidFill>
                  <a:schemeClr val="bg1">
                    <a:lumMod val="85000"/>
                  </a:schemeClr>
                </a:solidFill>
              </a:rPr>
              <a:t>Architecture</a:t>
            </a:r>
          </a:p>
          <a:p>
            <a:pPr lvl="1">
              <a:lnSpc>
                <a:spcPct val="150000"/>
              </a:lnSpc>
            </a:pPr>
            <a:r>
              <a:rPr lang="en-US" sz="1920" dirty="0">
                <a:solidFill>
                  <a:schemeClr val="bg1">
                    <a:lumMod val="85000"/>
                  </a:schemeClr>
                </a:solidFill>
              </a:rPr>
              <a:t>Smarter Resource &amp; Operations Management (SROM)</a:t>
            </a:r>
          </a:p>
          <a:p>
            <a:pPr lvl="1">
              <a:lnSpc>
                <a:spcPct val="150000"/>
              </a:lnSpc>
            </a:pPr>
            <a:r>
              <a:rPr lang="en-US" altLang="en-US" sz="1920" dirty="0">
                <a:solidFill>
                  <a:schemeClr val="bg1">
                    <a:lumMod val="85000"/>
                  </a:schemeClr>
                </a:solidFill>
              </a:rPr>
              <a:t>IBM Predictive Insights &amp; PMQ</a:t>
            </a:r>
          </a:p>
          <a:p>
            <a:pPr marL="548640" indent="-548640">
              <a:lnSpc>
                <a:spcPct val="150000"/>
              </a:lnSpc>
              <a:buFont typeface="+mj-lt"/>
              <a:buAutoNum type="arabicPeriod"/>
            </a:pPr>
            <a:r>
              <a:rPr lang="en-US" sz="2240" dirty="0">
                <a:solidFill>
                  <a:schemeClr val="tx1"/>
                </a:solidFill>
              </a:rPr>
              <a:t>Break							 </a:t>
            </a:r>
          </a:p>
          <a:p>
            <a:pPr marL="548640" indent="-548640">
              <a:lnSpc>
                <a:spcPct val="150000"/>
              </a:lnSpc>
              <a:buFont typeface="+mj-lt"/>
              <a:buAutoNum type="arabicPeriod"/>
            </a:pPr>
            <a:r>
              <a:rPr lang="en-US" sz="2240" dirty="0">
                <a:solidFill>
                  <a:schemeClr val="bg1">
                    <a:lumMod val="85000"/>
                  </a:schemeClr>
                </a:solidFill>
              </a:rPr>
              <a:t>Use case discussion 					 </a:t>
            </a:r>
          </a:p>
          <a:p>
            <a:pPr marL="548640" indent="-548640">
              <a:lnSpc>
                <a:spcPct val="150000"/>
              </a:lnSpc>
              <a:buFont typeface="+mj-lt"/>
              <a:buAutoNum type="arabicPeriod"/>
            </a:pPr>
            <a:r>
              <a:rPr lang="en-US" sz="2240" dirty="0">
                <a:solidFill>
                  <a:schemeClr val="bg1">
                    <a:lumMod val="85000"/>
                  </a:schemeClr>
                </a:solidFill>
              </a:rPr>
              <a:t>Next steps discussion					 </a:t>
            </a:r>
          </a:p>
        </p:txBody>
      </p:sp>
      <p:sp>
        <p:nvSpPr>
          <p:cNvPr id="4" name="Slide Number Placeholder 3"/>
          <p:cNvSpPr>
            <a:spLocks noGrp="1"/>
          </p:cNvSpPr>
          <p:nvPr>
            <p:ph type="sldNum" sz="quarter" idx="11"/>
          </p:nvPr>
        </p:nvSpPr>
        <p:spPr/>
        <p:txBody>
          <a:bodyPr/>
          <a:lstStyle/>
          <a:p>
            <a:fld id="{424FE36C-99C7-48A9-9CD9-E8D283798785}" type="slidenum">
              <a:rPr lang="en-US" altLang="en-US" smtClean="0">
                <a:solidFill>
                  <a:srgbClr val="FFFFFF"/>
                </a:solidFill>
              </a:rPr>
              <a:pPr/>
              <a:t>40</a:t>
            </a:fld>
            <a:endParaRPr lang="en-US" altLang="en-US" dirty="0">
              <a:solidFill>
                <a:srgbClr val="FFFFFF"/>
              </a:solidFill>
            </a:endParaRPr>
          </a:p>
        </p:txBody>
      </p:sp>
      <p:sp>
        <p:nvSpPr>
          <p:cNvPr id="5" name="Slide Number Placeholder 3"/>
          <p:cNvSpPr txBox="1">
            <a:spLocks/>
          </p:cNvSpPr>
          <p:nvPr/>
        </p:nvSpPr>
        <p:spPr bwMode="auto">
          <a:xfrm>
            <a:off x="11115352" y="7952998"/>
            <a:ext cx="3413760" cy="27660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US"/>
            </a:defPPr>
            <a:lvl1pPr algn="r" rtl="0" eaLnBrk="0" fontAlgn="base" hangingPunct="0">
              <a:spcBef>
                <a:spcPct val="0"/>
              </a:spcBef>
              <a:spcAft>
                <a:spcPct val="0"/>
              </a:spcAft>
              <a:defRPr sz="900" kern="1200">
                <a:solidFill>
                  <a:srgbClr val="004266"/>
                </a:solidFill>
                <a:latin typeface="Arial" pitchFamily="34" charset="0"/>
                <a:ea typeface="ヒラギノ角ゴ Pro W3" charset="-128"/>
                <a:cs typeface="+mn-cs"/>
              </a:defRPr>
            </a:lvl1pPr>
            <a:lvl2pPr marL="457200" algn="l" rtl="0" fontAlgn="base">
              <a:spcBef>
                <a:spcPct val="0"/>
              </a:spcBef>
              <a:spcAft>
                <a:spcPct val="0"/>
              </a:spcAft>
              <a:defRPr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ern="1200">
                <a:solidFill>
                  <a:schemeClr val="tx1"/>
                </a:solidFill>
                <a:latin typeface="Arial" pitchFamily="34" charset="0"/>
                <a:ea typeface="ヒラギノ角ゴ Pro W3" charset="-128"/>
                <a:cs typeface="+mn-cs"/>
              </a:defRPr>
            </a:lvl5pPr>
            <a:lvl6pPr marL="2286000" algn="l" defTabSz="914400" rtl="0" eaLnBrk="1" latinLnBrk="0" hangingPunct="1">
              <a:defRPr kern="1200">
                <a:solidFill>
                  <a:schemeClr val="tx1"/>
                </a:solidFill>
                <a:latin typeface="Arial" pitchFamily="34" charset="0"/>
                <a:ea typeface="ヒラギノ角ゴ Pro W3" charset="-128"/>
                <a:cs typeface="+mn-cs"/>
              </a:defRPr>
            </a:lvl6pPr>
            <a:lvl7pPr marL="2743200" algn="l" defTabSz="914400" rtl="0" eaLnBrk="1" latinLnBrk="0" hangingPunct="1">
              <a:defRPr kern="1200">
                <a:solidFill>
                  <a:schemeClr val="tx1"/>
                </a:solidFill>
                <a:latin typeface="Arial" pitchFamily="34" charset="0"/>
                <a:ea typeface="ヒラギノ角ゴ Pro W3" charset="-128"/>
                <a:cs typeface="+mn-cs"/>
              </a:defRPr>
            </a:lvl7pPr>
            <a:lvl8pPr marL="3200400" algn="l" defTabSz="914400" rtl="0" eaLnBrk="1" latinLnBrk="0" hangingPunct="1">
              <a:defRPr kern="1200">
                <a:solidFill>
                  <a:schemeClr val="tx1"/>
                </a:solidFill>
                <a:latin typeface="Arial" pitchFamily="34" charset="0"/>
                <a:ea typeface="ヒラギノ角ゴ Pro W3" charset="-128"/>
                <a:cs typeface="+mn-cs"/>
              </a:defRPr>
            </a:lvl8pPr>
            <a:lvl9pPr marL="3657600" algn="l" defTabSz="914400" rtl="0" eaLnBrk="1" latinLnBrk="0" hangingPunct="1">
              <a:defRPr kern="1200">
                <a:solidFill>
                  <a:schemeClr val="tx1"/>
                </a:solidFill>
                <a:latin typeface="Arial" pitchFamily="34" charset="0"/>
                <a:ea typeface="ヒラギノ角ゴ Pro W3" charset="-128"/>
                <a:cs typeface="+mn-cs"/>
              </a:defRPr>
            </a:lvl9pPr>
          </a:lstStyle>
          <a:p>
            <a:r>
              <a:rPr lang="en-US" sz="1440" dirty="0"/>
              <a:t>IBM Confidential   |   Page </a:t>
            </a:r>
            <a:fld id="{460DBC34-CDF3-451D-BBBE-10E7F52294B8}" type="slidenum">
              <a:rPr lang="en-US" sz="1440"/>
              <a:pPr/>
              <a:t>40</a:t>
            </a:fld>
            <a:endParaRPr lang="en-US" sz="1440" dirty="0"/>
          </a:p>
        </p:txBody>
      </p:sp>
    </p:spTree>
    <p:extLst>
      <p:ext uri="{BB962C8B-B14F-4D97-AF65-F5344CB8AC3E}">
        <p14:creationId xmlns:p14="http://schemas.microsoft.com/office/powerpoint/2010/main" val="40144981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45817" y="96995"/>
            <a:ext cx="13167360" cy="512605"/>
          </a:xfrm>
          <a:noFill/>
          <a:ln w="9525">
            <a:noFill/>
            <a:miter lim="800000"/>
            <a:headEnd/>
            <a:tailEnd/>
          </a:ln>
          <a:effectLst/>
        </p:spPr>
        <p:txBody>
          <a:bodyPr vert="horz" wrap="square" lIns="134067" tIns="67034" rIns="134067" bIns="67034" numCol="1" rtlCol="0" anchor="b" anchorCtr="0" compatLnSpc="1">
            <a:prstTxWarp prst="textNoShape">
              <a:avLst/>
            </a:prstTxWarp>
            <a:noAutofit/>
          </a:bodyPr>
          <a:lstStyle/>
          <a:p>
            <a:r>
              <a:rPr lang="en-US" sz="2880" dirty="0"/>
              <a:t>Agenda</a:t>
            </a:r>
          </a:p>
        </p:txBody>
      </p:sp>
      <p:sp>
        <p:nvSpPr>
          <p:cNvPr id="9" name="Content Placeholder 8"/>
          <p:cNvSpPr>
            <a:spLocks noGrp="1"/>
          </p:cNvSpPr>
          <p:nvPr>
            <p:ph idx="1"/>
          </p:nvPr>
        </p:nvSpPr>
        <p:spPr>
          <a:xfrm>
            <a:off x="756746" y="1210788"/>
            <a:ext cx="13268259" cy="6513854"/>
          </a:xfrm>
        </p:spPr>
        <p:txBody>
          <a:bodyPr/>
          <a:lstStyle/>
          <a:p>
            <a:pPr marL="548640" indent="-548640">
              <a:lnSpc>
                <a:spcPct val="150000"/>
              </a:lnSpc>
              <a:buFont typeface="+mj-lt"/>
              <a:buAutoNum type="arabicPeriod"/>
            </a:pPr>
            <a:r>
              <a:rPr lang="en-US" sz="2240" dirty="0">
                <a:solidFill>
                  <a:schemeClr val="bg1">
                    <a:lumMod val="85000"/>
                  </a:schemeClr>
                </a:solidFill>
              </a:rPr>
              <a:t>Context 					 	  </a:t>
            </a:r>
          </a:p>
          <a:p>
            <a:pPr marL="548640" indent="-548640">
              <a:lnSpc>
                <a:spcPct val="150000"/>
              </a:lnSpc>
              <a:buFont typeface="+mj-lt"/>
              <a:buAutoNum type="arabicPeriod"/>
            </a:pPr>
            <a:r>
              <a:rPr lang="en-US" sz="2240" dirty="0">
                <a:solidFill>
                  <a:schemeClr val="bg1">
                    <a:lumMod val="85000"/>
                  </a:schemeClr>
                </a:solidFill>
              </a:rPr>
              <a:t>Drivers, approach, assessment parameters for ‘ML at Scale’ platform	  </a:t>
            </a:r>
          </a:p>
          <a:p>
            <a:pPr marL="548640" indent="-548640">
              <a:lnSpc>
                <a:spcPct val="150000"/>
              </a:lnSpc>
              <a:buFont typeface="+mj-lt"/>
              <a:buAutoNum type="arabicPeriod"/>
            </a:pPr>
            <a:r>
              <a:rPr lang="en-US" sz="2240" dirty="0">
                <a:solidFill>
                  <a:schemeClr val="bg1">
                    <a:lumMod val="85000"/>
                  </a:schemeClr>
                </a:solidFill>
              </a:rPr>
              <a:t>Autonomic assets: A new lens to view the objectives of ‘ML at Scale’	  </a:t>
            </a:r>
          </a:p>
          <a:p>
            <a:pPr marL="548640" indent="-548640">
              <a:lnSpc>
                <a:spcPct val="150000"/>
              </a:lnSpc>
              <a:buFont typeface="+mj-lt"/>
              <a:buAutoNum type="arabicPeriod"/>
            </a:pPr>
            <a:r>
              <a:rPr lang="en-US" sz="2240" dirty="0">
                <a:solidFill>
                  <a:schemeClr val="bg1">
                    <a:lumMod val="85000"/>
                  </a:schemeClr>
                </a:solidFill>
              </a:rPr>
              <a:t>Conceptual architecture with accelerators and enablers 	 	  </a:t>
            </a:r>
          </a:p>
          <a:p>
            <a:pPr lvl="1">
              <a:lnSpc>
                <a:spcPct val="150000"/>
              </a:lnSpc>
            </a:pPr>
            <a:r>
              <a:rPr lang="en-US" sz="1920" dirty="0">
                <a:solidFill>
                  <a:schemeClr val="bg1">
                    <a:lumMod val="85000"/>
                  </a:schemeClr>
                </a:solidFill>
              </a:rPr>
              <a:t>Architecture</a:t>
            </a:r>
          </a:p>
          <a:p>
            <a:pPr lvl="1">
              <a:lnSpc>
                <a:spcPct val="150000"/>
              </a:lnSpc>
            </a:pPr>
            <a:r>
              <a:rPr lang="en-US" sz="1920" dirty="0">
                <a:solidFill>
                  <a:schemeClr val="bg1">
                    <a:lumMod val="85000"/>
                  </a:schemeClr>
                </a:solidFill>
              </a:rPr>
              <a:t>Smarter Resource &amp; Operations Management (SROM)</a:t>
            </a:r>
          </a:p>
          <a:p>
            <a:pPr lvl="1">
              <a:lnSpc>
                <a:spcPct val="150000"/>
              </a:lnSpc>
            </a:pPr>
            <a:r>
              <a:rPr lang="en-US" altLang="en-US" sz="1920" dirty="0">
                <a:solidFill>
                  <a:schemeClr val="bg1">
                    <a:lumMod val="85000"/>
                  </a:schemeClr>
                </a:solidFill>
              </a:rPr>
              <a:t>IBM Predictive Insights &amp; PMQ</a:t>
            </a:r>
          </a:p>
          <a:p>
            <a:pPr marL="548640" indent="-548640">
              <a:lnSpc>
                <a:spcPct val="150000"/>
              </a:lnSpc>
              <a:buFont typeface="+mj-lt"/>
              <a:buAutoNum type="arabicPeriod"/>
            </a:pPr>
            <a:r>
              <a:rPr lang="en-US" sz="2240" dirty="0">
                <a:solidFill>
                  <a:schemeClr val="bg1">
                    <a:lumMod val="85000"/>
                  </a:schemeClr>
                </a:solidFill>
              </a:rPr>
              <a:t>Break							 </a:t>
            </a:r>
          </a:p>
          <a:p>
            <a:pPr marL="548640" indent="-548640">
              <a:lnSpc>
                <a:spcPct val="150000"/>
              </a:lnSpc>
              <a:buFont typeface="+mj-lt"/>
              <a:buAutoNum type="arabicPeriod"/>
            </a:pPr>
            <a:r>
              <a:rPr lang="en-US" sz="2240" dirty="0">
                <a:solidFill>
                  <a:schemeClr val="tx1"/>
                </a:solidFill>
              </a:rPr>
              <a:t>Use case discussion 					 </a:t>
            </a:r>
          </a:p>
          <a:p>
            <a:pPr marL="548640" indent="-548640">
              <a:lnSpc>
                <a:spcPct val="150000"/>
              </a:lnSpc>
              <a:buFont typeface="+mj-lt"/>
              <a:buAutoNum type="arabicPeriod"/>
            </a:pPr>
            <a:r>
              <a:rPr lang="en-US" sz="2240" dirty="0">
                <a:solidFill>
                  <a:schemeClr val="bg1">
                    <a:lumMod val="85000"/>
                  </a:schemeClr>
                </a:solidFill>
              </a:rPr>
              <a:t>Next steps discussion					 </a:t>
            </a:r>
          </a:p>
        </p:txBody>
      </p:sp>
      <p:sp>
        <p:nvSpPr>
          <p:cNvPr id="4" name="Slide Number Placeholder 3"/>
          <p:cNvSpPr>
            <a:spLocks noGrp="1"/>
          </p:cNvSpPr>
          <p:nvPr>
            <p:ph type="sldNum" sz="quarter" idx="11"/>
          </p:nvPr>
        </p:nvSpPr>
        <p:spPr/>
        <p:txBody>
          <a:bodyPr/>
          <a:lstStyle/>
          <a:p>
            <a:fld id="{424FE36C-99C7-48A9-9CD9-E8D283798785}" type="slidenum">
              <a:rPr lang="en-US" altLang="en-US" smtClean="0">
                <a:solidFill>
                  <a:srgbClr val="FFFFFF"/>
                </a:solidFill>
              </a:rPr>
              <a:pPr/>
              <a:t>41</a:t>
            </a:fld>
            <a:endParaRPr lang="en-US" altLang="en-US" dirty="0">
              <a:solidFill>
                <a:srgbClr val="FFFFFF"/>
              </a:solidFill>
            </a:endParaRPr>
          </a:p>
        </p:txBody>
      </p:sp>
      <p:sp>
        <p:nvSpPr>
          <p:cNvPr id="5" name="Slide Number Placeholder 3"/>
          <p:cNvSpPr txBox="1">
            <a:spLocks/>
          </p:cNvSpPr>
          <p:nvPr/>
        </p:nvSpPr>
        <p:spPr bwMode="auto">
          <a:xfrm>
            <a:off x="11115352" y="7952998"/>
            <a:ext cx="3413760" cy="27660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US"/>
            </a:defPPr>
            <a:lvl1pPr algn="r" rtl="0" eaLnBrk="0" fontAlgn="base" hangingPunct="0">
              <a:spcBef>
                <a:spcPct val="0"/>
              </a:spcBef>
              <a:spcAft>
                <a:spcPct val="0"/>
              </a:spcAft>
              <a:defRPr sz="900" kern="1200">
                <a:solidFill>
                  <a:srgbClr val="004266"/>
                </a:solidFill>
                <a:latin typeface="Arial" pitchFamily="34" charset="0"/>
                <a:ea typeface="ヒラギノ角ゴ Pro W3" charset="-128"/>
                <a:cs typeface="+mn-cs"/>
              </a:defRPr>
            </a:lvl1pPr>
            <a:lvl2pPr marL="457200" algn="l" rtl="0" fontAlgn="base">
              <a:spcBef>
                <a:spcPct val="0"/>
              </a:spcBef>
              <a:spcAft>
                <a:spcPct val="0"/>
              </a:spcAft>
              <a:defRPr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ern="1200">
                <a:solidFill>
                  <a:schemeClr val="tx1"/>
                </a:solidFill>
                <a:latin typeface="Arial" pitchFamily="34" charset="0"/>
                <a:ea typeface="ヒラギノ角ゴ Pro W3" charset="-128"/>
                <a:cs typeface="+mn-cs"/>
              </a:defRPr>
            </a:lvl5pPr>
            <a:lvl6pPr marL="2286000" algn="l" defTabSz="914400" rtl="0" eaLnBrk="1" latinLnBrk="0" hangingPunct="1">
              <a:defRPr kern="1200">
                <a:solidFill>
                  <a:schemeClr val="tx1"/>
                </a:solidFill>
                <a:latin typeface="Arial" pitchFamily="34" charset="0"/>
                <a:ea typeface="ヒラギノ角ゴ Pro W3" charset="-128"/>
                <a:cs typeface="+mn-cs"/>
              </a:defRPr>
            </a:lvl6pPr>
            <a:lvl7pPr marL="2743200" algn="l" defTabSz="914400" rtl="0" eaLnBrk="1" latinLnBrk="0" hangingPunct="1">
              <a:defRPr kern="1200">
                <a:solidFill>
                  <a:schemeClr val="tx1"/>
                </a:solidFill>
                <a:latin typeface="Arial" pitchFamily="34" charset="0"/>
                <a:ea typeface="ヒラギノ角ゴ Pro W3" charset="-128"/>
                <a:cs typeface="+mn-cs"/>
              </a:defRPr>
            </a:lvl7pPr>
            <a:lvl8pPr marL="3200400" algn="l" defTabSz="914400" rtl="0" eaLnBrk="1" latinLnBrk="0" hangingPunct="1">
              <a:defRPr kern="1200">
                <a:solidFill>
                  <a:schemeClr val="tx1"/>
                </a:solidFill>
                <a:latin typeface="Arial" pitchFamily="34" charset="0"/>
                <a:ea typeface="ヒラギノ角ゴ Pro W3" charset="-128"/>
                <a:cs typeface="+mn-cs"/>
              </a:defRPr>
            </a:lvl8pPr>
            <a:lvl9pPr marL="3657600" algn="l" defTabSz="914400" rtl="0" eaLnBrk="1" latinLnBrk="0" hangingPunct="1">
              <a:defRPr kern="1200">
                <a:solidFill>
                  <a:schemeClr val="tx1"/>
                </a:solidFill>
                <a:latin typeface="Arial" pitchFamily="34" charset="0"/>
                <a:ea typeface="ヒラギノ角ゴ Pro W3" charset="-128"/>
                <a:cs typeface="+mn-cs"/>
              </a:defRPr>
            </a:lvl9pPr>
          </a:lstStyle>
          <a:p>
            <a:r>
              <a:rPr lang="en-US" sz="1440" dirty="0"/>
              <a:t>IBM Confidential   |   Page </a:t>
            </a:r>
            <a:fld id="{460DBC34-CDF3-451D-BBBE-10E7F52294B8}" type="slidenum">
              <a:rPr lang="en-US" sz="1440"/>
              <a:pPr/>
              <a:t>41</a:t>
            </a:fld>
            <a:endParaRPr lang="en-US" sz="1440" dirty="0"/>
          </a:p>
        </p:txBody>
      </p:sp>
    </p:spTree>
    <p:extLst>
      <p:ext uri="{BB962C8B-B14F-4D97-AF65-F5344CB8AC3E}">
        <p14:creationId xmlns:p14="http://schemas.microsoft.com/office/powerpoint/2010/main" val="601412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Scoring Matrix</a:t>
            </a:r>
          </a:p>
        </p:txBody>
      </p:sp>
      <p:graphicFrame>
        <p:nvGraphicFramePr>
          <p:cNvPr id="5" name="Group 3"/>
          <p:cNvGraphicFramePr>
            <a:graphicFrameLocks noGrp="1"/>
          </p:cNvGraphicFramePr>
          <p:nvPr>
            <p:ph idx="4294967295"/>
            <p:extLst>
              <p:ext uri="{D42A27DB-BD31-4B8C-83A1-F6EECF244321}">
                <p14:modId xmlns:p14="http://schemas.microsoft.com/office/powerpoint/2010/main" val="135524369"/>
              </p:ext>
            </p:extLst>
          </p:nvPr>
        </p:nvGraphicFramePr>
        <p:xfrm>
          <a:off x="1558754" y="990600"/>
          <a:ext cx="11307796" cy="6528816"/>
        </p:xfrm>
        <a:graphic>
          <a:graphicData uri="http://schemas.openxmlformats.org/drawingml/2006/table">
            <a:tbl>
              <a:tblPr/>
              <a:tblGrid>
                <a:gridCol w="4015176">
                  <a:extLst>
                    <a:ext uri="{9D8B030D-6E8A-4147-A177-3AD203B41FA5}">
                      <a16:colId xmlns:a16="http://schemas.microsoft.com/office/drawing/2014/main" val="20000"/>
                    </a:ext>
                  </a:extLst>
                </a:gridCol>
                <a:gridCol w="4754978">
                  <a:extLst>
                    <a:ext uri="{9D8B030D-6E8A-4147-A177-3AD203B41FA5}">
                      <a16:colId xmlns:a16="http://schemas.microsoft.com/office/drawing/2014/main" val="20001"/>
                    </a:ext>
                  </a:extLst>
                </a:gridCol>
                <a:gridCol w="2537642">
                  <a:extLst>
                    <a:ext uri="{9D8B030D-6E8A-4147-A177-3AD203B41FA5}">
                      <a16:colId xmlns:a16="http://schemas.microsoft.com/office/drawing/2014/main" val="20002"/>
                    </a:ext>
                  </a:extLst>
                </a:gridCol>
              </a:tblGrid>
              <a:tr h="377952">
                <a:tc>
                  <a:txBody>
                    <a:bodyPr/>
                    <a:lstStyle/>
                    <a:p>
                      <a:pPr marL="173038" marR="0" lvl="0" indent="-173038" algn="l" defTabSz="914400" rtl="0" eaLnBrk="1" fontAlgn="b" latinLnBrk="0" hangingPunct="1">
                        <a:lnSpc>
                          <a:spcPct val="100000"/>
                        </a:lnSpc>
                        <a:spcBef>
                          <a:spcPct val="0"/>
                        </a:spcBef>
                        <a:spcAft>
                          <a:spcPct val="20000"/>
                        </a:spcAft>
                        <a:buClr>
                          <a:srgbClr val="000000"/>
                        </a:buClr>
                        <a:buSzTx/>
                        <a:buFont typeface="Arial" charset="0"/>
                        <a:buNone/>
                        <a:tabLst/>
                      </a:pPr>
                      <a:r>
                        <a:rPr kumimoji="0" lang="en-GB" sz="1800" b="1" i="0" u="none" strike="noStrike" cap="none" normalizeH="0" baseline="0" dirty="0">
                          <a:ln>
                            <a:noFill/>
                          </a:ln>
                          <a:solidFill>
                            <a:schemeClr val="bg1"/>
                          </a:solidFill>
                          <a:effectLst/>
                          <a:latin typeface="Arial" charset="0"/>
                          <a:ea typeface="MS PGothic" pitchFamily="34" charset="-128"/>
                          <a:cs typeface="Arial" charset="0"/>
                        </a:rPr>
                        <a:t>Priority Metric</a:t>
                      </a:r>
                    </a:p>
                  </a:txBody>
                  <a:tcPr marL="146304" marR="146304" marT="54864" marB="54864" anchor="b"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50000"/>
                      </a:schemeClr>
                    </a:solidFill>
                  </a:tcPr>
                </a:tc>
                <a:tc>
                  <a:txBody>
                    <a:bodyPr/>
                    <a:lstStyle/>
                    <a:p>
                      <a:pPr marL="173038" marR="0" lvl="0" indent="-173038" algn="l" defTabSz="914400" rtl="0" eaLnBrk="1" fontAlgn="b" latinLnBrk="0" hangingPunct="1">
                        <a:lnSpc>
                          <a:spcPct val="100000"/>
                        </a:lnSpc>
                        <a:spcBef>
                          <a:spcPct val="0"/>
                        </a:spcBef>
                        <a:spcAft>
                          <a:spcPct val="20000"/>
                        </a:spcAft>
                        <a:buClr>
                          <a:srgbClr val="000000"/>
                        </a:buClr>
                        <a:buSzTx/>
                        <a:buFont typeface="Arial" charset="0"/>
                        <a:buNone/>
                        <a:tabLst/>
                      </a:pPr>
                      <a:r>
                        <a:rPr kumimoji="0" lang="en-GB" sz="1800" b="1" i="0" u="none" strike="noStrike" cap="none" normalizeH="0" baseline="0" dirty="0">
                          <a:ln>
                            <a:noFill/>
                          </a:ln>
                          <a:solidFill>
                            <a:schemeClr val="bg1"/>
                          </a:solidFill>
                          <a:effectLst/>
                          <a:latin typeface="Arial" charset="0"/>
                          <a:ea typeface="MS PGothic" pitchFamily="34" charset="-128"/>
                          <a:cs typeface="Arial" charset="0"/>
                        </a:rPr>
                        <a:t>Measure</a:t>
                      </a:r>
                    </a:p>
                  </a:txBody>
                  <a:tcPr marL="146304" marR="146304" marT="54864" marB="54864"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50000"/>
                      </a:schemeClr>
                    </a:solidFill>
                  </a:tcPr>
                </a:tc>
                <a:tc>
                  <a:txBody>
                    <a:bodyPr/>
                    <a:lstStyle/>
                    <a:p>
                      <a:pPr marL="173038" marR="0" lvl="0" indent="-173038" algn="r" defTabSz="914400" rtl="0" eaLnBrk="1" fontAlgn="b" latinLnBrk="0" hangingPunct="1">
                        <a:lnSpc>
                          <a:spcPct val="100000"/>
                        </a:lnSpc>
                        <a:spcBef>
                          <a:spcPct val="0"/>
                        </a:spcBef>
                        <a:spcAft>
                          <a:spcPct val="20000"/>
                        </a:spcAft>
                        <a:buClr>
                          <a:srgbClr val="000000"/>
                        </a:buClr>
                        <a:buSzTx/>
                        <a:buFont typeface="Arial" charset="0"/>
                        <a:buNone/>
                        <a:tabLst/>
                      </a:pPr>
                      <a:r>
                        <a:rPr kumimoji="0" lang="en-GB" sz="1800" b="1" i="0" u="none" strike="noStrike" cap="none" normalizeH="0" baseline="0" dirty="0">
                          <a:ln>
                            <a:noFill/>
                          </a:ln>
                          <a:solidFill>
                            <a:schemeClr val="bg1"/>
                          </a:solidFill>
                          <a:effectLst/>
                          <a:latin typeface="Arial" charset="0"/>
                          <a:ea typeface="MS PGothic" pitchFamily="34" charset="-128"/>
                          <a:cs typeface="Arial" charset="0"/>
                        </a:rPr>
                        <a:t>Value (0-5)</a:t>
                      </a:r>
                    </a:p>
                  </a:txBody>
                  <a:tcPr marL="146304" marR="146304" marT="54864" marB="54864" anchor="b"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50000"/>
                      </a:schemeClr>
                    </a:solidFill>
                  </a:tcPr>
                </a:tc>
                <a:extLst>
                  <a:ext uri="{0D108BD9-81ED-4DB2-BD59-A6C34878D82A}">
                    <a16:rowId xmlns:a16="http://schemas.microsoft.com/office/drawing/2014/main" val="10000"/>
                  </a:ext>
                </a:extLst>
              </a:tr>
              <a:tr h="377952">
                <a:tc>
                  <a:txBody>
                    <a:bodyPr/>
                    <a:lstStyle/>
                    <a:p>
                      <a:pPr marL="173038" marR="0" lvl="0" indent="-173038" algn="l" defTabSz="914400" rtl="0" eaLnBrk="1" fontAlgn="b" latinLnBrk="0" hangingPunct="1">
                        <a:lnSpc>
                          <a:spcPct val="100000"/>
                        </a:lnSpc>
                        <a:spcBef>
                          <a:spcPct val="0"/>
                        </a:spcBef>
                        <a:spcAft>
                          <a:spcPct val="20000"/>
                        </a:spcAft>
                        <a:buClr>
                          <a:srgbClr val="000000"/>
                        </a:buClr>
                        <a:buSzTx/>
                        <a:buFont typeface="Arial" charset="0"/>
                        <a:buNone/>
                        <a:tabLst/>
                      </a:pPr>
                      <a:r>
                        <a:rPr kumimoji="0" lang="en-GB" sz="1800" b="0" i="0" u="none" strike="noStrike" cap="none" normalizeH="0" baseline="0" dirty="0">
                          <a:ln>
                            <a:noFill/>
                          </a:ln>
                          <a:solidFill>
                            <a:schemeClr val="bg1"/>
                          </a:solidFill>
                          <a:effectLst/>
                          <a:latin typeface="Arial" charset="0"/>
                          <a:ea typeface="MS PGothic" pitchFamily="34" charset="-128"/>
                          <a:cs typeface="Arial" charset="0"/>
                        </a:rPr>
                        <a:t>Business Value</a:t>
                      </a:r>
                      <a:endParaRPr kumimoji="0" lang="en-GB" sz="1800" b="1" i="0" u="none" strike="noStrike" cap="none" normalizeH="0" baseline="0" dirty="0">
                        <a:ln>
                          <a:noFill/>
                        </a:ln>
                        <a:solidFill>
                          <a:schemeClr val="bg1"/>
                        </a:solidFill>
                        <a:effectLst/>
                        <a:latin typeface="Arial" charset="0"/>
                        <a:ea typeface="MS PGothic" pitchFamily="34" charset="-128"/>
                        <a:cs typeface="Arial" charset="0"/>
                      </a:endParaRPr>
                    </a:p>
                  </a:txBody>
                  <a:tcPr marL="146304" marR="146304" marT="54864" marB="54864" anchor="b"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50000"/>
                      </a:schemeClr>
                    </a:solidFill>
                  </a:tcPr>
                </a:tc>
                <a:tc>
                  <a:txBody>
                    <a:bodyPr/>
                    <a:lstStyle/>
                    <a:p>
                      <a:pPr marL="173038" marR="0" lvl="0" indent="-173038" algn="l" defTabSz="914400" rtl="0" eaLnBrk="1" fontAlgn="b" latinLnBrk="0" hangingPunct="1">
                        <a:lnSpc>
                          <a:spcPct val="100000"/>
                        </a:lnSpc>
                        <a:spcBef>
                          <a:spcPct val="0"/>
                        </a:spcBef>
                        <a:spcAft>
                          <a:spcPct val="20000"/>
                        </a:spcAft>
                        <a:buClr>
                          <a:srgbClr val="000000"/>
                        </a:buClr>
                        <a:buSzTx/>
                        <a:buFont typeface="Arial" charset="0"/>
                        <a:buNone/>
                        <a:tabLst/>
                      </a:pPr>
                      <a:r>
                        <a:rPr kumimoji="0" lang="en-GB" sz="1800" b="0" i="0" u="none" strike="noStrike" cap="none" normalizeH="0" baseline="0" dirty="0">
                          <a:ln>
                            <a:noFill/>
                          </a:ln>
                          <a:solidFill>
                            <a:schemeClr val="bg1"/>
                          </a:solidFill>
                          <a:effectLst/>
                          <a:latin typeface="Arial" charset="0"/>
                          <a:ea typeface="MS PGothic" pitchFamily="34" charset="-128"/>
                          <a:cs typeface="Arial" charset="0"/>
                        </a:rPr>
                        <a:t>Quantifiable</a:t>
                      </a:r>
                      <a:endParaRPr kumimoji="0" lang="en-GB" sz="1800" b="1" i="0" u="none" strike="noStrike" cap="none" normalizeH="0" baseline="0" dirty="0">
                        <a:ln>
                          <a:noFill/>
                        </a:ln>
                        <a:solidFill>
                          <a:schemeClr val="bg1"/>
                        </a:solidFill>
                        <a:effectLst/>
                        <a:latin typeface="Arial" charset="0"/>
                        <a:ea typeface="MS PGothic" pitchFamily="34" charset="-128"/>
                        <a:cs typeface="Arial" charset="0"/>
                      </a:endParaRPr>
                    </a:p>
                  </a:txBody>
                  <a:tcPr marL="146304" marR="146304" marT="54864" marB="54864"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50000"/>
                      </a:schemeClr>
                    </a:solidFill>
                  </a:tcPr>
                </a:tc>
                <a:tc>
                  <a:txBody>
                    <a:bodyPr/>
                    <a:lstStyle/>
                    <a:p>
                      <a:pPr marL="173038" marR="0" lvl="0" indent="-173038" algn="r" defTabSz="914400" rtl="0" eaLnBrk="1" fontAlgn="b" latinLnBrk="0" hangingPunct="1">
                        <a:lnSpc>
                          <a:spcPct val="100000"/>
                        </a:lnSpc>
                        <a:spcBef>
                          <a:spcPct val="0"/>
                        </a:spcBef>
                        <a:spcAft>
                          <a:spcPct val="20000"/>
                        </a:spcAft>
                        <a:buClr>
                          <a:srgbClr val="000000"/>
                        </a:buClr>
                        <a:buSzTx/>
                        <a:buFont typeface="Arial" charset="0"/>
                        <a:buNone/>
                        <a:tabLst/>
                      </a:pPr>
                      <a:r>
                        <a:rPr kumimoji="0" lang="en-GB" sz="1800" b="1" i="0" u="none" strike="noStrike" cap="none" normalizeH="0" baseline="0" dirty="0">
                          <a:ln>
                            <a:noFill/>
                          </a:ln>
                          <a:solidFill>
                            <a:schemeClr val="bg1"/>
                          </a:solidFill>
                          <a:effectLst/>
                          <a:latin typeface="Arial" charset="0"/>
                          <a:ea typeface="MS PGothic" pitchFamily="34" charset="-128"/>
                          <a:cs typeface="Arial" charset="0"/>
                        </a:rPr>
                        <a:t>5</a:t>
                      </a:r>
                    </a:p>
                  </a:txBody>
                  <a:tcPr marL="146304" marR="146304" marT="54864" marB="54864" anchor="b"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50000"/>
                      </a:schemeClr>
                    </a:solidFill>
                  </a:tcPr>
                </a:tc>
                <a:extLst>
                  <a:ext uri="{0D108BD9-81ED-4DB2-BD59-A6C34878D82A}">
                    <a16:rowId xmlns:a16="http://schemas.microsoft.com/office/drawing/2014/main" val="10001"/>
                  </a:ext>
                </a:extLst>
              </a:tr>
              <a:tr h="377952">
                <a:tc>
                  <a:txBody>
                    <a:bodyPr/>
                    <a:lstStyle/>
                    <a:p>
                      <a:pPr marL="173038" marR="0" lvl="0" indent="-173038" algn="l" defTabSz="914400" rtl="0" eaLnBrk="1" fontAlgn="b" latinLnBrk="0" hangingPunct="1">
                        <a:lnSpc>
                          <a:spcPct val="100000"/>
                        </a:lnSpc>
                        <a:spcBef>
                          <a:spcPct val="0"/>
                        </a:spcBef>
                        <a:spcAft>
                          <a:spcPct val="20000"/>
                        </a:spcAft>
                        <a:buClr>
                          <a:srgbClr val="000000"/>
                        </a:buClr>
                        <a:buSzTx/>
                        <a:buFont typeface="Arial" charset="0"/>
                        <a:buNone/>
                        <a:tabLst/>
                      </a:pPr>
                      <a:r>
                        <a:rPr kumimoji="0" lang="en-GB" sz="1800" b="0" i="0" u="none" strike="noStrike" cap="none" normalizeH="0" baseline="0" dirty="0">
                          <a:ln>
                            <a:noFill/>
                          </a:ln>
                          <a:solidFill>
                            <a:schemeClr val="bg1"/>
                          </a:solidFill>
                          <a:effectLst/>
                          <a:latin typeface="Arial" charset="0"/>
                          <a:ea typeface="MS PGothic" pitchFamily="34" charset="-128"/>
                          <a:cs typeface="Arial" charset="0"/>
                        </a:rPr>
                        <a:t> </a:t>
                      </a:r>
                      <a:endParaRPr kumimoji="0" lang="en-GB" sz="1800" b="1" i="0" u="none" strike="noStrike" cap="none" normalizeH="0" baseline="0" dirty="0">
                        <a:ln>
                          <a:noFill/>
                        </a:ln>
                        <a:solidFill>
                          <a:schemeClr val="bg1"/>
                        </a:solidFill>
                        <a:effectLst/>
                        <a:latin typeface="Arial" charset="0"/>
                        <a:ea typeface="MS PGothic" pitchFamily="34" charset="-128"/>
                        <a:cs typeface="Arial" charset="0"/>
                      </a:endParaRPr>
                    </a:p>
                  </a:txBody>
                  <a:tcPr marL="146304" marR="146304" marT="54864" marB="54864" anchor="b"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50000"/>
                      </a:schemeClr>
                    </a:solidFill>
                  </a:tcPr>
                </a:tc>
                <a:tc>
                  <a:txBody>
                    <a:bodyPr/>
                    <a:lstStyle/>
                    <a:p>
                      <a:pPr marL="173038" marR="0" lvl="0" indent="-173038" algn="l" defTabSz="914400" rtl="0" eaLnBrk="1" fontAlgn="b" latinLnBrk="0" hangingPunct="1">
                        <a:lnSpc>
                          <a:spcPct val="100000"/>
                        </a:lnSpc>
                        <a:spcBef>
                          <a:spcPct val="0"/>
                        </a:spcBef>
                        <a:spcAft>
                          <a:spcPct val="20000"/>
                        </a:spcAft>
                        <a:buClr>
                          <a:srgbClr val="000000"/>
                        </a:buClr>
                        <a:buSzTx/>
                        <a:buFont typeface="Arial" charset="0"/>
                        <a:buNone/>
                        <a:tabLst/>
                      </a:pPr>
                      <a:r>
                        <a:rPr kumimoji="0" lang="en-GB" sz="1800" b="0" i="0" u="none" strike="noStrike" cap="none" normalizeH="0" baseline="0" dirty="0">
                          <a:ln>
                            <a:noFill/>
                          </a:ln>
                          <a:solidFill>
                            <a:schemeClr val="bg1"/>
                          </a:solidFill>
                          <a:effectLst/>
                          <a:latin typeface="Arial" charset="0"/>
                          <a:ea typeface="MS PGothic" pitchFamily="34" charset="-128"/>
                          <a:cs typeface="Arial" charset="0"/>
                        </a:rPr>
                        <a:t>Measurable</a:t>
                      </a:r>
                      <a:endParaRPr kumimoji="0" lang="en-GB" sz="1800" b="1" i="0" u="none" strike="noStrike" cap="none" normalizeH="0" baseline="0" dirty="0">
                        <a:ln>
                          <a:noFill/>
                        </a:ln>
                        <a:solidFill>
                          <a:schemeClr val="bg1"/>
                        </a:solidFill>
                        <a:effectLst/>
                        <a:latin typeface="Arial" charset="0"/>
                        <a:ea typeface="MS PGothic" pitchFamily="34" charset="-128"/>
                        <a:cs typeface="Arial" charset="0"/>
                      </a:endParaRPr>
                    </a:p>
                  </a:txBody>
                  <a:tcPr marL="146304" marR="146304" marT="54864" marB="54864"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50000"/>
                      </a:schemeClr>
                    </a:solidFill>
                  </a:tcPr>
                </a:tc>
                <a:tc>
                  <a:txBody>
                    <a:bodyPr/>
                    <a:lstStyle/>
                    <a:p>
                      <a:pPr marL="173038" marR="0" lvl="0" indent="-173038" algn="r" defTabSz="914400" rtl="0" eaLnBrk="1" fontAlgn="b" latinLnBrk="0" hangingPunct="1">
                        <a:lnSpc>
                          <a:spcPct val="100000"/>
                        </a:lnSpc>
                        <a:spcBef>
                          <a:spcPct val="0"/>
                        </a:spcBef>
                        <a:spcAft>
                          <a:spcPct val="20000"/>
                        </a:spcAft>
                        <a:buClr>
                          <a:srgbClr val="000000"/>
                        </a:buClr>
                        <a:buSzTx/>
                        <a:buFont typeface="Arial" charset="0"/>
                        <a:buNone/>
                        <a:tabLst/>
                      </a:pPr>
                      <a:r>
                        <a:rPr kumimoji="0" lang="en-GB" sz="1800" b="1" i="0" u="none" strike="noStrike" cap="none" normalizeH="0" baseline="0" dirty="0">
                          <a:ln>
                            <a:noFill/>
                          </a:ln>
                          <a:solidFill>
                            <a:schemeClr val="bg1"/>
                          </a:solidFill>
                          <a:effectLst/>
                          <a:latin typeface="Arial" charset="0"/>
                          <a:ea typeface="MS PGothic" pitchFamily="34" charset="-128"/>
                          <a:cs typeface="Arial" charset="0"/>
                        </a:rPr>
                        <a:t>5</a:t>
                      </a:r>
                    </a:p>
                  </a:txBody>
                  <a:tcPr marL="146304" marR="146304" marT="54864" marB="54864" anchor="b"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50000"/>
                      </a:schemeClr>
                    </a:solidFill>
                  </a:tcPr>
                </a:tc>
                <a:extLst>
                  <a:ext uri="{0D108BD9-81ED-4DB2-BD59-A6C34878D82A}">
                    <a16:rowId xmlns:a16="http://schemas.microsoft.com/office/drawing/2014/main" val="10002"/>
                  </a:ext>
                </a:extLst>
              </a:tr>
              <a:tr h="377952">
                <a:tc>
                  <a:txBody>
                    <a:bodyPr/>
                    <a:lstStyle/>
                    <a:p>
                      <a:pPr marL="173038" marR="0" lvl="0" indent="-173038" algn="l" defTabSz="914400" rtl="0" eaLnBrk="1" fontAlgn="b" latinLnBrk="0" hangingPunct="1">
                        <a:lnSpc>
                          <a:spcPct val="100000"/>
                        </a:lnSpc>
                        <a:spcBef>
                          <a:spcPct val="0"/>
                        </a:spcBef>
                        <a:spcAft>
                          <a:spcPct val="20000"/>
                        </a:spcAft>
                        <a:buClr>
                          <a:srgbClr val="000000"/>
                        </a:buClr>
                        <a:buSzTx/>
                        <a:buFont typeface="Arial" charset="0"/>
                        <a:buNone/>
                        <a:tabLst/>
                      </a:pPr>
                      <a:r>
                        <a:rPr kumimoji="0" lang="en-GB" sz="1800" b="0" i="0" u="none" strike="noStrike" cap="none" normalizeH="0" baseline="0" dirty="0">
                          <a:ln>
                            <a:noFill/>
                          </a:ln>
                          <a:solidFill>
                            <a:schemeClr val="bg1"/>
                          </a:solidFill>
                          <a:effectLst/>
                          <a:latin typeface="Arial" charset="0"/>
                          <a:ea typeface="MS PGothic" pitchFamily="34" charset="-128"/>
                          <a:cs typeface="Arial" charset="0"/>
                        </a:rPr>
                        <a:t> </a:t>
                      </a:r>
                      <a:endParaRPr kumimoji="0" lang="en-GB" sz="1800" b="1" i="0" u="none" strike="noStrike" cap="none" normalizeH="0" baseline="0" dirty="0">
                        <a:ln>
                          <a:noFill/>
                        </a:ln>
                        <a:solidFill>
                          <a:schemeClr val="bg1"/>
                        </a:solidFill>
                        <a:effectLst/>
                        <a:latin typeface="Arial" charset="0"/>
                        <a:ea typeface="MS PGothic" pitchFamily="34" charset="-128"/>
                        <a:cs typeface="Arial" charset="0"/>
                      </a:endParaRPr>
                    </a:p>
                  </a:txBody>
                  <a:tcPr marL="146304" marR="146304" marT="54864" marB="54864" anchor="b"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50000"/>
                      </a:schemeClr>
                    </a:solidFill>
                  </a:tcPr>
                </a:tc>
                <a:tc>
                  <a:txBody>
                    <a:bodyPr/>
                    <a:lstStyle/>
                    <a:p>
                      <a:pPr marL="173038" marR="0" lvl="0" indent="-173038" algn="l" defTabSz="914400" rtl="0" eaLnBrk="1" fontAlgn="b" latinLnBrk="0" hangingPunct="1">
                        <a:lnSpc>
                          <a:spcPct val="100000"/>
                        </a:lnSpc>
                        <a:spcBef>
                          <a:spcPct val="0"/>
                        </a:spcBef>
                        <a:spcAft>
                          <a:spcPct val="20000"/>
                        </a:spcAft>
                        <a:buClr>
                          <a:srgbClr val="000000"/>
                        </a:buClr>
                        <a:buSzTx/>
                        <a:buFont typeface="Arial" charset="0"/>
                        <a:buNone/>
                        <a:tabLst/>
                      </a:pPr>
                      <a:r>
                        <a:rPr kumimoji="0" lang="en-GB" sz="1800" b="0" i="0" u="none" strike="noStrike" cap="none" normalizeH="0" baseline="0" dirty="0">
                          <a:ln>
                            <a:noFill/>
                          </a:ln>
                          <a:solidFill>
                            <a:schemeClr val="bg1"/>
                          </a:solidFill>
                          <a:effectLst/>
                          <a:latin typeface="Arial" charset="0"/>
                          <a:ea typeface="MS PGothic" pitchFamily="34" charset="-128"/>
                          <a:cs typeface="Arial" charset="0"/>
                        </a:rPr>
                        <a:t>Strategic </a:t>
                      </a:r>
                      <a:endParaRPr kumimoji="0" lang="en-GB" sz="1800" b="1" i="0" u="none" strike="noStrike" cap="none" normalizeH="0" baseline="0" dirty="0">
                        <a:ln>
                          <a:noFill/>
                        </a:ln>
                        <a:solidFill>
                          <a:schemeClr val="bg1"/>
                        </a:solidFill>
                        <a:effectLst/>
                        <a:latin typeface="Arial" charset="0"/>
                        <a:ea typeface="MS PGothic" pitchFamily="34" charset="-128"/>
                        <a:cs typeface="Arial" charset="0"/>
                      </a:endParaRPr>
                    </a:p>
                  </a:txBody>
                  <a:tcPr marL="146304" marR="146304" marT="54864" marB="54864"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50000"/>
                      </a:schemeClr>
                    </a:solidFill>
                  </a:tcPr>
                </a:tc>
                <a:tc>
                  <a:txBody>
                    <a:bodyPr/>
                    <a:lstStyle/>
                    <a:p>
                      <a:pPr marL="173038" marR="0" lvl="0" indent="-173038" algn="r" defTabSz="914400" rtl="0" eaLnBrk="1" fontAlgn="b" latinLnBrk="0" hangingPunct="1">
                        <a:lnSpc>
                          <a:spcPct val="100000"/>
                        </a:lnSpc>
                        <a:spcBef>
                          <a:spcPct val="0"/>
                        </a:spcBef>
                        <a:spcAft>
                          <a:spcPct val="20000"/>
                        </a:spcAft>
                        <a:buClr>
                          <a:srgbClr val="000000"/>
                        </a:buClr>
                        <a:buSzTx/>
                        <a:buFont typeface="Arial" charset="0"/>
                        <a:buNone/>
                        <a:tabLst/>
                      </a:pPr>
                      <a:r>
                        <a:rPr kumimoji="0" lang="en-GB" sz="1800" b="1" i="0" u="none" strike="noStrike" cap="none" normalizeH="0" baseline="0" dirty="0">
                          <a:ln>
                            <a:noFill/>
                          </a:ln>
                          <a:solidFill>
                            <a:schemeClr val="bg1"/>
                          </a:solidFill>
                          <a:effectLst/>
                          <a:latin typeface="Arial" charset="0"/>
                          <a:ea typeface="MS PGothic" pitchFamily="34" charset="-128"/>
                          <a:cs typeface="Arial" charset="0"/>
                        </a:rPr>
                        <a:t>5</a:t>
                      </a:r>
                    </a:p>
                  </a:txBody>
                  <a:tcPr marL="146304" marR="146304" marT="54864" marB="54864" anchor="b"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50000"/>
                      </a:schemeClr>
                    </a:solidFill>
                  </a:tcPr>
                </a:tc>
                <a:extLst>
                  <a:ext uri="{0D108BD9-81ED-4DB2-BD59-A6C34878D82A}">
                    <a16:rowId xmlns:a16="http://schemas.microsoft.com/office/drawing/2014/main" val="10003"/>
                  </a:ext>
                </a:extLst>
              </a:tr>
              <a:tr h="377952">
                <a:tc>
                  <a:txBody>
                    <a:bodyPr/>
                    <a:lstStyle/>
                    <a:p>
                      <a:pPr marL="173038" marR="0" lvl="0" indent="-173038" algn="l" defTabSz="914400" rtl="0" eaLnBrk="1" fontAlgn="b" latinLnBrk="0" hangingPunct="1">
                        <a:lnSpc>
                          <a:spcPct val="100000"/>
                        </a:lnSpc>
                        <a:spcBef>
                          <a:spcPct val="0"/>
                        </a:spcBef>
                        <a:spcAft>
                          <a:spcPct val="20000"/>
                        </a:spcAft>
                        <a:buClr>
                          <a:srgbClr val="000000"/>
                        </a:buClr>
                        <a:buSzTx/>
                        <a:buFont typeface="Arial" charset="0"/>
                        <a:buNone/>
                        <a:tabLst/>
                      </a:pPr>
                      <a:r>
                        <a:rPr kumimoji="0" lang="en-GB" sz="1800" b="0" i="0" u="none" strike="noStrike" cap="none" normalizeH="0" baseline="0" dirty="0">
                          <a:ln>
                            <a:noFill/>
                          </a:ln>
                          <a:solidFill>
                            <a:schemeClr val="bg1"/>
                          </a:solidFill>
                          <a:effectLst/>
                          <a:latin typeface="Arial" charset="0"/>
                          <a:ea typeface="MS PGothic" pitchFamily="34" charset="-128"/>
                          <a:cs typeface="Arial" charset="0"/>
                        </a:rPr>
                        <a:t> </a:t>
                      </a:r>
                      <a:endParaRPr kumimoji="0" lang="en-GB" sz="1800" b="1" i="0" u="none" strike="noStrike" cap="none" normalizeH="0" baseline="0" dirty="0">
                        <a:ln>
                          <a:noFill/>
                        </a:ln>
                        <a:solidFill>
                          <a:schemeClr val="bg1"/>
                        </a:solidFill>
                        <a:effectLst/>
                        <a:latin typeface="Arial" charset="0"/>
                        <a:ea typeface="MS PGothic" pitchFamily="34" charset="-128"/>
                        <a:cs typeface="Arial" charset="0"/>
                      </a:endParaRPr>
                    </a:p>
                  </a:txBody>
                  <a:tcPr marL="146304" marR="146304" marT="54864" marB="54864" anchor="b"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50000"/>
                      </a:schemeClr>
                    </a:solidFill>
                  </a:tcPr>
                </a:tc>
                <a:tc>
                  <a:txBody>
                    <a:bodyPr/>
                    <a:lstStyle/>
                    <a:p>
                      <a:pPr marL="173038" marR="0" lvl="0" indent="-173038" algn="r" defTabSz="914400" rtl="0" eaLnBrk="1" fontAlgn="b" latinLnBrk="0" hangingPunct="1">
                        <a:lnSpc>
                          <a:spcPct val="100000"/>
                        </a:lnSpc>
                        <a:spcBef>
                          <a:spcPct val="0"/>
                        </a:spcBef>
                        <a:spcAft>
                          <a:spcPct val="20000"/>
                        </a:spcAft>
                        <a:buClr>
                          <a:srgbClr val="000000"/>
                        </a:buClr>
                        <a:buSzTx/>
                        <a:buFont typeface="Arial" charset="0"/>
                        <a:buNone/>
                        <a:tabLst/>
                      </a:pPr>
                      <a:r>
                        <a:rPr kumimoji="0" lang="en-GB" sz="1800" b="0" i="0" u="none" strike="noStrike" cap="none" normalizeH="0" baseline="0" dirty="0">
                          <a:ln>
                            <a:noFill/>
                          </a:ln>
                          <a:solidFill>
                            <a:schemeClr val="bg1"/>
                          </a:solidFill>
                          <a:effectLst/>
                          <a:latin typeface="Arial" charset="0"/>
                          <a:ea typeface="MS PGothic" pitchFamily="34" charset="-128"/>
                          <a:cs typeface="Arial" charset="0"/>
                        </a:rPr>
                        <a:t>Sub Total</a:t>
                      </a:r>
                      <a:endParaRPr kumimoji="0" lang="en-GB" sz="1800" b="1" i="0" u="none" strike="noStrike" cap="none" normalizeH="0" baseline="0" dirty="0">
                        <a:ln>
                          <a:noFill/>
                        </a:ln>
                        <a:solidFill>
                          <a:schemeClr val="bg1"/>
                        </a:solidFill>
                        <a:effectLst/>
                        <a:latin typeface="Arial" charset="0"/>
                        <a:ea typeface="MS PGothic" pitchFamily="34" charset="-128"/>
                        <a:cs typeface="Arial" charset="0"/>
                      </a:endParaRPr>
                    </a:p>
                  </a:txBody>
                  <a:tcPr marL="146304" marR="146304" marT="54864" marB="54864"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50000"/>
                      </a:schemeClr>
                    </a:solidFill>
                  </a:tcPr>
                </a:tc>
                <a:tc>
                  <a:txBody>
                    <a:bodyPr/>
                    <a:lstStyle/>
                    <a:p>
                      <a:pPr marL="173038" marR="0" lvl="0" indent="-173038" algn="r" defTabSz="914400" rtl="0" eaLnBrk="1" fontAlgn="b" latinLnBrk="0" hangingPunct="1">
                        <a:lnSpc>
                          <a:spcPct val="100000"/>
                        </a:lnSpc>
                        <a:spcBef>
                          <a:spcPct val="0"/>
                        </a:spcBef>
                        <a:spcAft>
                          <a:spcPct val="20000"/>
                        </a:spcAft>
                        <a:buClr>
                          <a:srgbClr val="000000"/>
                        </a:buClr>
                        <a:buSzTx/>
                        <a:buFont typeface="Arial" charset="0"/>
                        <a:buNone/>
                        <a:tabLst/>
                      </a:pPr>
                      <a:r>
                        <a:rPr kumimoji="0" lang="en-GB" sz="1800" b="1" i="0" u="none" strike="noStrike" cap="none" normalizeH="0" baseline="0" dirty="0">
                          <a:ln>
                            <a:noFill/>
                          </a:ln>
                          <a:solidFill>
                            <a:schemeClr val="bg1"/>
                          </a:solidFill>
                          <a:effectLst/>
                          <a:latin typeface="Arial" charset="0"/>
                          <a:ea typeface="MS PGothic" pitchFamily="34" charset="-128"/>
                          <a:cs typeface="Arial" charset="0"/>
                        </a:rPr>
                        <a:t>15</a:t>
                      </a:r>
                    </a:p>
                  </a:txBody>
                  <a:tcPr marL="146304" marR="146304" marT="54864" marB="54864" anchor="b"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50000"/>
                      </a:schemeClr>
                    </a:solidFill>
                  </a:tcPr>
                </a:tc>
                <a:extLst>
                  <a:ext uri="{0D108BD9-81ED-4DB2-BD59-A6C34878D82A}">
                    <a16:rowId xmlns:a16="http://schemas.microsoft.com/office/drawing/2014/main" val="10004"/>
                  </a:ext>
                </a:extLst>
              </a:tr>
              <a:tr h="377952">
                <a:tc>
                  <a:txBody>
                    <a:bodyPr/>
                    <a:lstStyle/>
                    <a:p>
                      <a:pPr marL="173038" marR="0" lvl="0" indent="-173038" algn="l" defTabSz="914400" rtl="0" eaLnBrk="1" fontAlgn="b" latinLnBrk="0" hangingPunct="1">
                        <a:lnSpc>
                          <a:spcPct val="100000"/>
                        </a:lnSpc>
                        <a:spcBef>
                          <a:spcPct val="0"/>
                        </a:spcBef>
                        <a:spcAft>
                          <a:spcPct val="20000"/>
                        </a:spcAft>
                        <a:buClr>
                          <a:srgbClr val="000000"/>
                        </a:buClr>
                        <a:buSzTx/>
                        <a:buFont typeface="Arial" charset="0"/>
                        <a:buNone/>
                        <a:tabLst/>
                      </a:pPr>
                      <a:r>
                        <a:rPr kumimoji="0" lang="en-GB" sz="1800" b="0" i="0" u="none" strike="noStrike" cap="none" normalizeH="0" baseline="0" dirty="0">
                          <a:ln>
                            <a:noFill/>
                          </a:ln>
                          <a:solidFill>
                            <a:schemeClr val="bg1"/>
                          </a:solidFill>
                          <a:effectLst/>
                          <a:latin typeface="Arial" charset="0"/>
                          <a:ea typeface="MS PGothic" pitchFamily="34" charset="-128"/>
                          <a:cs typeface="Arial" charset="0"/>
                        </a:rPr>
                        <a:t> </a:t>
                      </a:r>
                      <a:endParaRPr kumimoji="0" lang="en-GB" sz="1800" b="1" i="0" u="none" strike="noStrike" cap="none" normalizeH="0" baseline="0" dirty="0">
                        <a:ln>
                          <a:noFill/>
                        </a:ln>
                        <a:solidFill>
                          <a:schemeClr val="bg1"/>
                        </a:solidFill>
                        <a:effectLst/>
                        <a:latin typeface="Arial" charset="0"/>
                        <a:ea typeface="MS PGothic" pitchFamily="34" charset="-128"/>
                        <a:cs typeface="Arial" charset="0"/>
                      </a:endParaRPr>
                    </a:p>
                  </a:txBody>
                  <a:tcPr marL="146304" marR="146304" marT="54864" marB="54864" anchor="b"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50000"/>
                      </a:schemeClr>
                    </a:solidFill>
                  </a:tcPr>
                </a:tc>
                <a:tc>
                  <a:txBody>
                    <a:bodyPr/>
                    <a:lstStyle/>
                    <a:p>
                      <a:pPr marL="173038" marR="0" lvl="0" indent="-173038" algn="l" defTabSz="914400" rtl="0" eaLnBrk="1" fontAlgn="b" latinLnBrk="0" hangingPunct="1">
                        <a:lnSpc>
                          <a:spcPct val="100000"/>
                        </a:lnSpc>
                        <a:spcBef>
                          <a:spcPct val="0"/>
                        </a:spcBef>
                        <a:spcAft>
                          <a:spcPct val="20000"/>
                        </a:spcAft>
                        <a:buClr>
                          <a:srgbClr val="000000"/>
                        </a:buClr>
                        <a:buSzTx/>
                        <a:buFont typeface="Arial" charset="0"/>
                        <a:buNone/>
                        <a:tabLst/>
                      </a:pPr>
                      <a:r>
                        <a:rPr kumimoji="0" lang="en-GB" sz="1800" b="0" i="0" u="none" strike="noStrike" cap="none" normalizeH="0" baseline="0" dirty="0">
                          <a:ln>
                            <a:noFill/>
                          </a:ln>
                          <a:solidFill>
                            <a:schemeClr val="bg1"/>
                          </a:solidFill>
                          <a:effectLst/>
                          <a:latin typeface="Arial" charset="0"/>
                          <a:ea typeface="MS PGothic" pitchFamily="34" charset="-128"/>
                          <a:cs typeface="Arial" charset="0"/>
                        </a:rPr>
                        <a:t> </a:t>
                      </a:r>
                      <a:endParaRPr kumimoji="0" lang="en-GB" sz="1800" b="1" i="0" u="none" strike="noStrike" cap="none" normalizeH="0" baseline="0" dirty="0">
                        <a:ln>
                          <a:noFill/>
                        </a:ln>
                        <a:solidFill>
                          <a:schemeClr val="bg1"/>
                        </a:solidFill>
                        <a:effectLst/>
                        <a:latin typeface="Arial" charset="0"/>
                        <a:ea typeface="MS PGothic" pitchFamily="34" charset="-128"/>
                        <a:cs typeface="Arial" charset="0"/>
                      </a:endParaRPr>
                    </a:p>
                  </a:txBody>
                  <a:tcPr marL="146304" marR="146304" marT="54864" marB="54864"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50000"/>
                      </a:schemeClr>
                    </a:solidFill>
                  </a:tcPr>
                </a:tc>
                <a:tc>
                  <a:txBody>
                    <a:bodyPr/>
                    <a:lstStyle/>
                    <a:p>
                      <a:pPr marL="173038" marR="0" lvl="0" indent="-173038" algn="l" defTabSz="914400" rtl="0" eaLnBrk="1" fontAlgn="b" latinLnBrk="0" hangingPunct="1">
                        <a:lnSpc>
                          <a:spcPct val="100000"/>
                        </a:lnSpc>
                        <a:spcBef>
                          <a:spcPct val="0"/>
                        </a:spcBef>
                        <a:spcAft>
                          <a:spcPct val="20000"/>
                        </a:spcAft>
                        <a:buClr>
                          <a:srgbClr val="000000"/>
                        </a:buClr>
                        <a:buSzTx/>
                        <a:buFont typeface="Arial" charset="0"/>
                        <a:buNone/>
                        <a:tabLst/>
                      </a:pPr>
                      <a:endParaRPr kumimoji="0" lang="en-GB" sz="1800" b="1" i="0" u="none" strike="noStrike" cap="none" normalizeH="0" baseline="0" dirty="0">
                        <a:ln>
                          <a:noFill/>
                        </a:ln>
                        <a:solidFill>
                          <a:schemeClr val="bg1"/>
                        </a:solidFill>
                        <a:effectLst/>
                        <a:latin typeface="Arial" charset="0"/>
                        <a:ea typeface="MS PGothic" pitchFamily="34" charset="-128"/>
                        <a:cs typeface="Arial" charset="0"/>
                      </a:endParaRPr>
                    </a:p>
                  </a:txBody>
                  <a:tcPr marL="146304" marR="146304" marT="54864" marB="54864" anchor="b"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50000"/>
                      </a:schemeClr>
                    </a:solidFill>
                  </a:tcPr>
                </a:tc>
                <a:extLst>
                  <a:ext uri="{0D108BD9-81ED-4DB2-BD59-A6C34878D82A}">
                    <a16:rowId xmlns:a16="http://schemas.microsoft.com/office/drawing/2014/main" val="10005"/>
                  </a:ext>
                </a:extLst>
              </a:tr>
              <a:tr h="377952">
                <a:tc>
                  <a:txBody>
                    <a:bodyPr/>
                    <a:lstStyle/>
                    <a:p>
                      <a:pPr marL="173038" marR="0" lvl="0" indent="-173038" algn="l" defTabSz="914400" rtl="0" eaLnBrk="1" fontAlgn="b" latinLnBrk="0" hangingPunct="1">
                        <a:lnSpc>
                          <a:spcPct val="100000"/>
                        </a:lnSpc>
                        <a:spcBef>
                          <a:spcPct val="0"/>
                        </a:spcBef>
                        <a:spcAft>
                          <a:spcPct val="20000"/>
                        </a:spcAft>
                        <a:buClr>
                          <a:srgbClr val="000000"/>
                        </a:buClr>
                        <a:buSzTx/>
                        <a:buFont typeface="Arial" charset="0"/>
                        <a:buNone/>
                        <a:tabLst/>
                      </a:pPr>
                      <a:r>
                        <a:rPr kumimoji="0" lang="en-GB" sz="1800" b="0" i="0" u="none" strike="noStrike" cap="none" normalizeH="0" baseline="0" dirty="0">
                          <a:ln>
                            <a:noFill/>
                          </a:ln>
                          <a:solidFill>
                            <a:schemeClr val="bg1"/>
                          </a:solidFill>
                          <a:effectLst/>
                          <a:latin typeface="Arial" charset="0"/>
                          <a:ea typeface="MS PGothic" pitchFamily="34" charset="-128"/>
                          <a:cs typeface="Arial" charset="0"/>
                        </a:rPr>
                        <a:t>Operational Readiness</a:t>
                      </a:r>
                      <a:endParaRPr kumimoji="0" lang="en-GB" sz="1800" b="1" i="0" u="none" strike="noStrike" cap="none" normalizeH="0" baseline="0" dirty="0">
                        <a:ln>
                          <a:noFill/>
                        </a:ln>
                        <a:solidFill>
                          <a:schemeClr val="bg1"/>
                        </a:solidFill>
                        <a:effectLst/>
                        <a:latin typeface="Arial" charset="0"/>
                        <a:ea typeface="MS PGothic" pitchFamily="34" charset="-128"/>
                        <a:cs typeface="Arial" charset="0"/>
                      </a:endParaRPr>
                    </a:p>
                  </a:txBody>
                  <a:tcPr marL="146304" marR="146304" marT="54864" marB="54864" anchor="b"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50000"/>
                      </a:schemeClr>
                    </a:solidFill>
                  </a:tcPr>
                </a:tc>
                <a:tc>
                  <a:txBody>
                    <a:bodyPr/>
                    <a:lstStyle/>
                    <a:p>
                      <a:pPr marL="173038" marR="0" lvl="0" indent="-173038" algn="l" defTabSz="914400" rtl="0" eaLnBrk="1" fontAlgn="b" latinLnBrk="0" hangingPunct="1">
                        <a:lnSpc>
                          <a:spcPct val="100000"/>
                        </a:lnSpc>
                        <a:spcBef>
                          <a:spcPct val="0"/>
                        </a:spcBef>
                        <a:spcAft>
                          <a:spcPct val="20000"/>
                        </a:spcAft>
                        <a:buClr>
                          <a:srgbClr val="000000"/>
                        </a:buClr>
                        <a:buSzTx/>
                        <a:buFont typeface="Arial" charset="0"/>
                        <a:buNone/>
                        <a:tabLst/>
                      </a:pPr>
                      <a:r>
                        <a:rPr kumimoji="0" lang="en-GB" sz="1800" b="0" i="0" u="none" strike="noStrike" cap="none" normalizeH="0" baseline="0" dirty="0">
                          <a:ln>
                            <a:noFill/>
                          </a:ln>
                          <a:solidFill>
                            <a:schemeClr val="bg1"/>
                          </a:solidFill>
                          <a:effectLst/>
                          <a:latin typeface="Arial" charset="0"/>
                          <a:ea typeface="MS PGothic" pitchFamily="34" charset="-128"/>
                          <a:cs typeface="Arial" charset="0"/>
                        </a:rPr>
                        <a:t>Use Case Defined</a:t>
                      </a:r>
                      <a:endParaRPr kumimoji="0" lang="en-GB" sz="1800" b="1" i="0" u="none" strike="noStrike" cap="none" normalizeH="0" baseline="0" dirty="0">
                        <a:ln>
                          <a:noFill/>
                        </a:ln>
                        <a:solidFill>
                          <a:schemeClr val="bg1"/>
                        </a:solidFill>
                        <a:effectLst/>
                        <a:latin typeface="Arial" charset="0"/>
                        <a:ea typeface="MS PGothic" pitchFamily="34" charset="-128"/>
                        <a:cs typeface="Arial" charset="0"/>
                      </a:endParaRPr>
                    </a:p>
                  </a:txBody>
                  <a:tcPr marL="146304" marR="146304" marT="54864" marB="54864"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50000"/>
                      </a:schemeClr>
                    </a:solidFill>
                  </a:tcPr>
                </a:tc>
                <a:tc>
                  <a:txBody>
                    <a:bodyPr/>
                    <a:lstStyle/>
                    <a:p>
                      <a:pPr marL="173038" marR="0" lvl="0" indent="-173038" algn="r" defTabSz="914400" rtl="0" eaLnBrk="1" fontAlgn="b" latinLnBrk="0" hangingPunct="1">
                        <a:lnSpc>
                          <a:spcPct val="100000"/>
                        </a:lnSpc>
                        <a:spcBef>
                          <a:spcPct val="0"/>
                        </a:spcBef>
                        <a:spcAft>
                          <a:spcPct val="20000"/>
                        </a:spcAft>
                        <a:buClr>
                          <a:srgbClr val="000000"/>
                        </a:buClr>
                        <a:buSzTx/>
                        <a:buFont typeface="Arial" charset="0"/>
                        <a:buNone/>
                        <a:tabLst/>
                      </a:pPr>
                      <a:r>
                        <a:rPr kumimoji="0" lang="en-GB" sz="1800" b="1" i="0" u="none" strike="noStrike" cap="none" normalizeH="0" baseline="0" dirty="0">
                          <a:ln>
                            <a:noFill/>
                          </a:ln>
                          <a:solidFill>
                            <a:schemeClr val="bg1"/>
                          </a:solidFill>
                          <a:effectLst/>
                          <a:latin typeface="Arial" charset="0"/>
                          <a:ea typeface="MS PGothic" pitchFamily="34" charset="-128"/>
                          <a:cs typeface="Arial" charset="0"/>
                        </a:rPr>
                        <a:t>4</a:t>
                      </a:r>
                    </a:p>
                  </a:txBody>
                  <a:tcPr marL="146304" marR="146304" marT="54864" marB="54864" anchor="b"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50000"/>
                      </a:schemeClr>
                    </a:solidFill>
                  </a:tcPr>
                </a:tc>
                <a:extLst>
                  <a:ext uri="{0D108BD9-81ED-4DB2-BD59-A6C34878D82A}">
                    <a16:rowId xmlns:a16="http://schemas.microsoft.com/office/drawing/2014/main" val="10006"/>
                  </a:ext>
                </a:extLst>
              </a:tr>
              <a:tr h="377952">
                <a:tc>
                  <a:txBody>
                    <a:bodyPr/>
                    <a:lstStyle/>
                    <a:p>
                      <a:pPr marL="173038" marR="0" lvl="0" indent="-173038" algn="l" defTabSz="914400" rtl="0" eaLnBrk="1" fontAlgn="b" latinLnBrk="0" hangingPunct="1">
                        <a:lnSpc>
                          <a:spcPct val="100000"/>
                        </a:lnSpc>
                        <a:spcBef>
                          <a:spcPct val="0"/>
                        </a:spcBef>
                        <a:spcAft>
                          <a:spcPct val="20000"/>
                        </a:spcAft>
                        <a:buClr>
                          <a:srgbClr val="000000"/>
                        </a:buClr>
                        <a:buSzTx/>
                        <a:buFont typeface="Arial" charset="0"/>
                        <a:buNone/>
                        <a:tabLst/>
                      </a:pPr>
                      <a:r>
                        <a:rPr kumimoji="0" lang="en-GB" sz="1800" b="0" i="0" u="none" strike="noStrike" cap="none" normalizeH="0" baseline="0" dirty="0">
                          <a:ln>
                            <a:noFill/>
                          </a:ln>
                          <a:solidFill>
                            <a:schemeClr val="bg1"/>
                          </a:solidFill>
                          <a:effectLst/>
                          <a:latin typeface="Arial" charset="0"/>
                          <a:ea typeface="MS PGothic" pitchFamily="34" charset="-128"/>
                          <a:cs typeface="Arial" charset="0"/>
                        </a:rPr>
                        <a:t> </a:t>
                      </a:r>
                      <a:endParaRPr kumimoji="0" lang="en-GB" sz="1800" b="1" i="0" u="none" strike="noStrike" cap="none" normalizeH="0" baseline="0" dirty="0">
                        <a:ln>
                          <a:noFill/>
                        </a:ln>
                        <a:solidFill>
                          <a:schemeClr val="bg1"/>
                        </a:solidFill>
                        <a:effectLst/>
                        <a:latin typeface="Arial" charset="0"/>
                        <a:ea typeface="MS PGothic" pitchFamily="34" charset="-128"/>
                        <a:cs typeface="Arial" charset="0"/>
                      </a:endParaRPr>
                    </a:p>
                  </a:txBody>
                  <a:tcPr marL="146304" marR="146304" marT="54864" marB="54864" anchor="b"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50000"/>
                      </a:schemeClr>
                    </a:solidFill>
                  </a:tcPr>
                </a:tc>
                <a:tc>
                  <a:txBody>
                    <a:bodyPr/>
                    <a:lstStyle/>
                    <a:p>
                      <a:pPr marL="173038" marR="0" lvl="0" indent="-173038" algn="l" defTabSz="914400" rtl="0" eaLnBrk="1" fontAlgn="b" latinLnBrk="0" hangingPunct="1">
                        <a:lnSpc>
                          <a:spcPct val="100000"/>
                        </a:lnSpc>
                        <a:spcBef>
                          <a:spcPct val="0"/>
                        </a:spcBef>
                        <a:spcAft>
                          <a:spcPct val="20000"/>
                        </a:spcAft>
                        <a:buClr>
                          <a:srgbClr val="000000"/>
                        </a:buClr>
                        <a:buSzTx/>
                        <a:buFont typeface="Arial" charset="0"/>
                        <a:buNone/>
                        <a:tabLst/>
                      </a:pPr>
                      <a:r>
                        <a:rPr kumimoji="0" lang="en-GB" sz="1800" b="0" i="0" u="none" strike="noStrike" cap="none" normalizeH="0" baseline="0" dirty="0">
                          <a:ln>
                            <a:noFill/>
                          </a:ln>
                          <a:solidFill>
                            <a:schemeClr val="bg1"/>
                          </a:solidFill>
                          <a:effectLst/>
                          <a:latin typeface="Arial" charset="0"/>
                          <a:ea typeface="MS PGothic" pitchFamily="34" charset="-128"/>
                          <a:cs typeface="Arial" charset="0"/>
                        </a:rPr>
                        <a:t>Business Process Alignment   </a:t>
                      </a:r>
                    </a:p>
                  </a:txBody>
                  <a:tcPr marL="146304" marR="146304" marT="54864" marB="54864"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50000"/>
                      </a:schemeClr>
                    </a:solidFill>
                  </a:tcPr>
                </a:tc>
                <a:tc>
                  <a:txBody>
                    <a:bodyPr/>
                    <a:lstStyle/>
                    <a:p>
                      <a:pPr marL="173038" marR="0" lvl="0" indent="-173038" algn="r" defTabSz="914400" rtl="0" eaLnBrk="1" fontAlgn="b" latinLnBrk="0" hangingPunct="1">
                        <a:lnSpc>
                          <a:spcPct val="100000"/>
                        </a:lnSpc>
                        <a:spcBef>
                          <a:spcPct val="0"/>
                        </a:spcBef>
                        <a:spcAft>
                          <a:spcPct val="20000"/>
                        </a:spcAft>
                        <a:buClr>
                          <a:srgbClr val="000000"/>
                        </a:buClr>
                        <a:buSzTx/>
                        <a:buFont typeface="Arial" charset="0"/>
                        <a:buNone/>
                        <a:tabLst/>
                      </a:pPr>
                      <a:r>
                        <a:rPr kumimoji="0" lang="en-GB" sz="1800" b="1" i="0" u="none" strike="noStrike" cap="none" normalizeH="0" baseline="0" dirty="0">
                          <a:ln>
                            <a:noFill/>
                          </a:ln>
                          <a:solidFill>
                            <a:schemeClr val="bg1"/>
                          </a:solidFill>
                          <a:effectLst/>
                          <a:latin typeface="Arial" charset="0"/>
                          <a:ea typeface="MS PGothic" pitchFamily="34" charset="-128"/>
                          <a:cs typeface="Arial" charset="0"/>
                        </a:rPr>
                        <a:t>5</a:t>
                      </a:r>
                    </a:p>
                  </a:txBody>
                  <a:tcPr marL="146304" marR="146304" marT="54864" marB="54864" anchor="b"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50000"/>
                      </a:schemeClr>
                    </a:solidFill>
                  </a:tcPr>
                </a:tc>
                <a:extLst>
                  <a:ext uri="{0D108BD9-81ED-4DB2-BD59-A6C34878D82A}">
                    <a16:rowId xmlns:a16="http://schemas.microsoft.com/office/drawing/2014/main" val="10007"/>
                  </a:ext>
                </a:extLst>
              </a:tr>
              <a:tr h="377952">
                <a:tc>
                  <a:txBody>
                    <a:bodyPr/>
                    <a:lstStyle/>
                    <a:p>
                      <a:pPr marL="173038" marR="0" lvl="0" indent="-173038" algn="l" defTabSz="914400" rtl="0" eaLnBrk="1" fontAlgn="b" latinLnBrk="0" hangingPunct="1">
                        <a:lnSpc>
                          <a:spcPct val="100000"/>
                        </a:lnSpc>
                        <a:spcBef>
                          <a:spcPct val="0"/>
                        </a:spcBef>
                        <a:spcAft>
                          <a:spcPct val="20000"/>
                        </a:spcAft>
                        <a:buClr>
                          <a:srgbClr val="000000"/>
                        </a:buClr>
                        <a:buSzTx/>
                        <a:buFont typeface="Arial" charset="0"/>
                        <a:buNone/>
                        <a:tabLst/>
                      </a:pPr>
                      <a:r>
                        <a:rPr kumimoji="0" lang="en-GB" sz="1800" b="0" i="0" u="none" strike="noStrike" cap="none" normalizeH="0" baseline="0" dirty="0">
                          <a:ln>
                            <a:noFill/>
                          </a:ln>
                          <a:solidFill>
                            <a:schemeClr val="bg1"/>
                          </a:solidFill>
                          <a:effectLst/>
                          <a:latin typeface="Arial" charset="0"/>
                          <a:ea typeface="MS PGothic" pitchFamily="34" charset="-128"/>
                          <a:cs typeface="Arial" charset="0"/>
                        </a:rPr>
                        <a:t> </a:t>
                      </a:r>
                      <a:endParaRPr kumimoji="0" lang="en-GB" sz="1800" b="1" i="0" u="none" strike="noStrike" cap="none" normalizeH="0" baseline="0" dirty="0">
                        <a:ln>
                          <a:noFill/>
                        </a:ln>
                        <a:solidFill>
                          <a:schemeClr val="bg1"/>
                        </a:solidFill>
                        <a:effectLst/>
                        <a:latin typeface="Arial" charset="0"/>
                        <a:ea typeface="MS PGothic" pitchFamily="34" charset="-128"/>
                        <a:cs typeface="Arial" charset="0"/>
                      </a:endParaRPr>
                    </a:p>
                  </a:txBody>
                  <a:tcPr marL="146304" marR="146304" marT="54864" marB="54864" anchor="b"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50000"/>
                      </a:schemeClr>
                    </a:solidFill>
                  </a:tcPr>
                </a:tc>
                <a:tc>
                  <a:txBody>
                    <a:bodyPr/>
                    <a:lstStyle/>
                    <a:p>
                      <a:pPr marL="173038" marR="0" lvl="0" indent="-173038" algn="l" defTabSz="914400" rtl="0" eaLnBrk="1" fontAlgn="b" latinLnBrk="0" hangingPunct="1">
                        <a:lnSpc>
                          <a:spcPct val="100000"/>
                        </a:lnSpc>
                        <a:spcBef>
                          <a:spcPct val="0"/>
                        </a:spcBef>
                        <a:spcAft>
                          <a:spcPct val="20000"/>
                        </a:spcAft>
                        <a:buClr>
                          <a:srgbClr val="000000"/>
                        </a:buClr>
                        <a:buSzTx/>
                        <a:buFont typeface="Arial" charset="0"/>
                        <a:buNone/>
                        <a:tabLst/>
                      </a:pPr>
                      <a:r>
                        <a:rPr kumimoji="0" lang="en-GB" sz="1800" b="0" i="0" u="none" strike="noStrike" cap="none" normalizeH="0" baseline="0" dirty="0">
                          <a:ln>
                            <a:noFill/>
                          </a:ln>
                          <a:solidFill>
                            <a:schemeClr val="bg1"/>
                          </a:solidFill>
                          <a:effectLst/>
                          <a:latin typeface="Arial" charset="0"/>
                          <a:ea typeface="MS PGothic" pitchFamily="34" charset="-128"/>
                          <a:cs typeface="Arial" charset="0"/>
                        </a:rPr>
                        <a:t>Informational Readiness</a:t>
                      </a:r>
                      <a:endParaRPr kumimoji="0" lang="en-GB" sz="1800" b="1" i="0" u="none" strike="noStrike" cap="none" normalizeH="0" baseline="0" dirty="0">
                        <a:ln>
                          <a:noFill/>
                        </a:ln>
                        <a:solidFill>
                          <a:schemeClr val="bg1"/>
                        </a:solidFill>
                        <a:effectLst/>
                        <a:latin typeface="Arial" charset="0"/>
                        <a:ea typeface="MS PGothic" pitchFamily="34" charset="-128"/>
                        <a:cs typeface="Arial" charset="0"/>
                      </a:endParaRPr>
                    </a:p>
                  </a:txBody>
                  <a:tcPr marL="146304" marR="146304" marT="54864" marB="54864"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50000"/>
                      </a:schemeClr>
                    </a:solidFill>
                  </a:tcPr>
                </a:tc>
                <a:tc>
                  <a:txBody>
                    <a:bodyPr/>
                    <a:lstStyle/>
                    <a:p>
                      <a:pPr marL="173038" marR="0" lvl="0" indent="-173038" algn="r" defTabSz="914400" rtl="0" eaLnBrk="1" fontAlgn="b" latinLnBrk="0" hangingPunct="1">
                        <a:lnSpc>
                          <a:spcPct val="100000"/>
                        </a:lnSpc>
                        <a:spcBef>
                          <a:spcPct val="0"/>
                        </a:spcBef>
                        <a:spcAft>
                          <a:spcPct val="20000"/>
                        </a:spcAft>
                        <a:buClr>
                          <a:srgbClr val="000000"/>
                        </a:buClr>
                        <a:buSzTx/>
                        <a:buFont typeface="Arial" charset="0"/>
                        <a:buNone/>
                        <a:tabLst/>
                      </a:pPr>
                      <a:r>
                        <a:rPr kumimoji="0" lang="en-GB" sz="1800" b="1" i="0" u="none" strike="noStrike" cap="none" normalizeH="0" baseline="0" dirty="0">
                          <a:ln>
                            <a:noFill/>
                          </a:ln>
                          <a:solidFill>
                            <a:schemeClr val="bg1"/>
                          </a:solidFill>
                          <a:effectLst/>
                          <a:latin typeface="Arial" charset="0"/>
                          <a:ea typeface="MS PGothic" pitchFamily="34" charset="-128"/>
                          <a:cs typeface="Arial" charset="0"/>
                        </a:rPr>
                        <a:t>4</a:t>
                      </a:r>
                    </a:p>
                  </a:txBody>
                  <a:tcPr marL="146304" marR="146304" marT="54864" marB="54864" anchor="b"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50000"/>
                      </a:schemeClr>
                    </a:solidFill>
                  </a:tcPr>
                </a:tc>
                <a:extLst>
                  <a:ext uri="{0D108BD9-81ED-4DB2-BD59-A6C34878D82A}">
                    <a16:rowId xmlns:a16="http://schemas.microsoft.com/office/drawing/2014/main" val="10008"/>
                  </a:ext>
                </a:extLst>
              </a:tr>
              <a:tr h="377952">
                <a:tc>
                  <a:txBody>
                    <a:bodyPr/>
                    <a:lstStyle/>
                    <a:p>
                      <a:pPr marL="173038" marR="0" lvl="0" indent="-173038" algn="l" defTabSz="914400" rtl="0" eaLnBrk="1" fontAlgn="b" latinLnBrk="0" hangingPunct="1">
                        <a:lnSpc>
                          <a:spcPct val="100000"/>
                        </a:lnSpc>
                        <a:spcBef>
                          <a:spcPct val="0"/>
                        </a:spcBef>
                        <a:spcAft>
                          <a:spcPct val="20000"/>
                        </a:spcAft>
                        <a:buClr>
                          <a:srgbClr val="000000"/>
                        </a:buClr>
                        <a:buSzTx/>
                        <a:buFont typeface="Arial" charset="0"/>
                        <a:buNone/>
                        <a:tabLst/>
                      </a:pPr>
                      <a:r>
                        <a:rPr kumimoji="0" lang="en-GB" sz="1800" b="0" i="0" u="none" strike="noStrike" cap="none" normalizeH="0" baseline="0" dirty="0">
                          <a:ln>
                            <a:noFill/>
                          </a:ln>
                          <a:solidFill>
                            <a:schemeClr val="bg1"/>
                          </a:solidFill>
                          <a:effectLst/>
                          <a:latin typeface="Arial" charset="0"/>
                          <a:ea typeface="MS PGothic" pitchFamily="34" charset="-128"/>
                          <a:cs typeface="Arial" charset="0"/>
                        </a:rPr>
                        <a:t> </a:t>
                      </a:r>
                      <a:endParaRPr kumimoji="0" lang="en-GB" sz="1800" b="1" i="0" u="none" strike="noStrike" cap="none" normalizeH="0" baseline="0" dirty="0">
                        <a:ln>
                          <a:noFill/>
                        </a:ln>
                        <a:solidFill>
                          <a:schemeClr val="bg1"/>
                        </a:solidFill>
                        <a:effectLst/>
                        <a:latin typeface="Arial" charset="0"/>
                        <a:ea typeface="MS PGothic" pitchFamily="34" charset="-128"/>
                        <a:cs typeface="Arial" charset="0"/>
                      </a:endParaRPr>
                    </a:p>
                  </a:txBody>
                  <a:tcPr marL="146304" marR="146304" marT="54864" marB="54864" anchor="b"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50000"/>
                      </a:schemeClr>
                    </a:solidFill>
                  </a:tcPr>
                </a:tc>
                <a:tc>
                  <a:txBody>
                    <a:bodyPr/>
                    <a:lstStyle/>
                    <a:p>
                      <a:pPr marL="173038" marR="0" lvl="0" indent="-173038" algn="r" defTabSz="914400" rtl="0" eaLnBrk="1" fontAlgn="b" latinLnBrk="0" hangingPunct="1">
                        <a:lnSpc>
                          <a:spcPct val="100000"/>
                        </a:lnSpc>
                        <a:spcBef>
                          <a:spcPct val="0"/>
                        </a:spcBef>
                        <a:spcAft>
                          <a:spcPct val="20000"/>
                        </a:spcAft>
                        <a:buClr>
                          <a:srgbClr val="000000"/>
                        </a:buClr>
                        <a:buSzTx/>
                        <a:buFont typeface="Arial" charset="0"/>
                        <a:buNone/>
                        <a:tabLst/>
                      </a:pPr>
                      <a:r>
                        <a:rPr kumimoji="0" lang="en-GB" sz="1800" b="0" i="0" u="none" strike="noStrike" cap="none" normalizeH="0" baseline="0" dirty="0">
                          <a:ln>
                            <a:noFill/>
                          </a:ln>
                          <a:solidFill>
                            <a:schemeClr val="bg1"/>
                          </a:solidFill>
                          <a:effectLst/>
                          <a:latin typeface="Arial" charset="0"/>
                          <a:ea typeface="MS PGothic" pitchFamily="34" charset="-128"/>
                          <a:cs typeface="Arial" charset="0"/>
                        </a:rPr>
                        <a:t>Sub Total</a:t>
                      </a:r>
                      <a:endParaRPr kumimoji="0" lang="en-GB" sz="1800" b="1" i="0" u="none" strike="noStrike" cap="none" normalizeH="0" baseline="0" dirty="0">
                        <a:ln>
                          <a:noFill/>
                        </a:ln>
                        <a:solidFill>
                          <a:schemeClr val="bg1"/>
                        </a:solidFill>
                        <a:effectLst/>
                        <a:latin typeface="Arial" charset="0"/>
                        <a:ea typeface="MS PGothic" pitchFamily="34" charset="-128"/>
                        <a:cs typeface="Arial" charset="0"/>
                      </a:endParaRPr>
                    </a:p>
                  </a:txBody>
                  <a:tcPr marL="146304" marR="146304" marT="54864" marB="54864"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50000"/>
                      </a:schemeClr>
                    </a:solidFill>
                  </a:tcPr>
                </a:tc>
                <a:tc>
                  <a:txBody>
                    <a:bodyPr/>
                    <a:lstStyle/>
                    <a:p>
                      <a:pPr marL="173038" marR="0" lvl="0" indent="-173038" algn="r" defTabSz="914400" rtl="0" eaLnBrk="1" fontAlgn="b" latinLnBrk="0" hangingPunct="1">
                        <a:lnSpc>
                          <a:spcPct val="100000"/>
                        </a:lnSpc>
                        <a:spcBef>
                          <a:spcPct val="0"/>
                        </a:spcBef>
                        <a:spcAft>
                          <a:spcPct val="20000"/>
                        </a:spcAft>
                        <a:buClr>
                          <a:srgbClr val="000000"/>
                        </a:buClr>
                        <a:buSzTx/>
                        <a:buFont typeface="Arial" charset="0"/>
                        <a:buNone/>
                        <a:tabLst/>
                      </a:pPr>
                      <a:r>
                        <a:rPr kumimoji="0" lang="en-GB" sz="1800" b="1" i="0" u="none" strike="noStrike" cap="none" normalizeH="0" baseline="0" dirty="0">
                          <a:ln>
                            <a:noFill/>
                          </a:ln>
                          <a:solidFill>
                            <a:schemeClr val="bg1"/>
                          </a:solidFill>
                          <a:effectLst/>
                          <a:latin typeface="Arial" charset="0"/>
                          <a:ea typeface="MS PGothic" pitchFamily="34" charset="-128"/>
                          <a:cs typeface="Arial" charset="0"/>
                        </a:rPr>
                        <a:t>14</a:t>
                      </a:r>
                    </a:p>
                  </a:txBody>
                  <a:tcPr marL="146304" marR="146304" marT="54864" marB="54864" anchor="b"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50000"/>
                      </a:schemeClr>
                    </a:solidFill>
                  </a:tcPr>
                </a:tc>
                <a:extLst>
                  <a:ext uri="{0D108BD9-81ED-4DB2-BD59-A6C34878D82A}">
                    <a16:rowId xmlns:a16="http://schemas.microsoft.com/office/drawing/2014/main" val="10009"/>
                  </a:ext>
                </a:extLst>
              </a:tr>
              <a:tr h="377952">
                <a:tc>
                  <a:txBody>
                    <a:bodyPr/>
                    <a:lstStyle/>
                    <a:p>
                      <a:pPr marL="173038" marR="0" lvl="0" indent="-173038" algn="l" defTabSz="914400" rtl="0" eaLnBrk="1" fontAlgn="b" latinLnBrk="0" hangingPunct="1">
                        <a:lnSpc>
                          <a:spcPct val="100000"/>
                        </a:lnSpc>
                        <a:spcBef>
                          <a:spcPct val="0"/>
                        </a:spcBef>
                        <a:spcAft>
                          <a:spcPct val="20000"/>
                        </a:spcAft>
                        <a:buClr>
                          <a:srgbClr val="000000"/>
                        </a:buClr>
                        <a:buSzTx/>
                        <a:buFont typeface="Arial" charset="0"/>
                        <a:buNone/>
                        <a:tabLst/>
                      </a:pPr>
                      <a:r>
                        <a:rPr kumimoji="0" lang="en-GB" sz="1800" b="0" i="0" u="none" strike="noStrike" cap="none" normalizeH="0" baseline="0" dirty="0">
                          <a:ln>
                            <a:noFill/>
                          </a:ln>
                          <a:solidFill>
                            <a:schemeClr val="bg1"/>
                          </a:solidFill>
                          <a:effectLst/>
                          <a:latin typeface="Arial" charset="0"/>
                          <a:ea typeface="MS PGothic" pitchFamily="34" charset="-128"/>
                          <a:cs typeface="Arial" charset="0"/>
                        </a:rPr>
                        <a:t> </a:t>
                      </a:r>
                      <a:endParaRPr kumimoji="0" lang="en-GB" sz="1800" b="1" i="0" u="none" strike="noStrike" cap="none" normalizeH="0" baseline="0" dirty="0">
                        <a:ln>
                          <a:noFill/>
                        </a:ln>
                        <a:solidFill>
                          <a:schemeClr val="bg1"/>
                        </a:solidFill>
                        <a:effectLst/>
                        <a:latin typeface="Arial" charset="0"/>
                        <a:ea typeface="MS PGothic" pitchFamily="34" charset="-128"/>
                        <a:cs typeface="Arial" charset="0"/>
                      </a:endParaRPr>
                    </a:p>
                  </a:txBody>
                  <a:tcPr marL="146304" marR="146304" marT="54864" marB="54864" anchor="b"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50000"/>
                      </a:schemeClr>
                    </a:solidFill>
                  </a:tcPr>
                </a:tc>
                <a:tc>
                  <a:txBody>
                    <a:bodyPr/>
                    <a:lstStyle/>
                    <a:p>
                      <a:pPr marL="173038" marR="0" lvl="0" indent="-173038" algn="l" defTabSz="914400" rtl="0" eaLnBrk="1" fontAlgn="b" latinLnBrk="0" hangingPunct="1">
                        <a:lnSpc>
                          <a:spcPct val="100000"/>
                        </a:lnSpc>
                        <a:spcBef>
                          <a:spcPct val="0"/>
                        </a:spcBef>
                        <a:spcAft>
                          <a:spcPct val="20000"/>
                        </a:spcAft>
                        <a:buClr>
                          <a:srgbClr val="000000"/>
                        </a:buClr>
                        <a:buSzTx/>
                        <a:buFont typeface="Arial" charset="0"/>
                        <a:buNone/>
                        <a:tabLst/>
                      </a:pPr>
                      <a:r>
                        <a:rPr kumimoji="0" lang="en-GB" sz="1800" b="0" i="0" u="none" strike="noStrike" cap="none" normalizeH="0" baseline="0" dirty="0">
                          <a:ln>
                            <a:noFill/>
                          </a:ln>
                          <a:solidFill>
                            <a:schemeClr val="bg1"/>
                          </a:solidFill>
                          <a:effectLst/>
                          <a:latin typeface="Arial" charset="0"/>
                          <a:ea typeface="MS PGothic" pitchFamily="34" charset="-128"/>
                          <a:cs typeface="Arial" charset="0"/>
                        </a:rPr>
                        <a:t> </a:t>
                      </a:r>
                      <a:endParaRPr kumimoji="0" lang="en-GB" sz="1800" b="1" i="0" u="none" strike="noStrike" cap="none" normalizeH="0" baseline="0" dirty="0">
                        <a:ln>
                          <a:noFill/>
                        </a:ln>
                        <a:solidFill>
                          <a:schemeClr val="bg1"/>
                        </a:solidFill>
                        <a:effectLst/>
                        <a:latin typeface="Arial" charset="0"/>
                        <a:ea typeface="MS PGothic" pitchFamily="34" charset="-128"/>
                        <a:cs typeface="Arial" charset="0"/>
                      </a:endParaRPr>
                    </a:p>
                  </a:txBody>
                  <a:tcPr marL="146304" marR="146304" marT="54864" marB="54864"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50000"/>
                      </a:schemeClr>
                    </a:solidFill>
                  </a:tcPr>
                </a:tc>
                <a:tc>
                  <a:txBody>
                    <a:bodyPr/>
                    <a:lstStyle/>
                    <a:p>
                      <a:pPr marL="173038" marR="0" lvl="0" indent="-173038" algn="l" defTabSz="914400" rtl="0" eaLnBrk="1" fontAlgn="b" latinLnBrk="0" hangingPunct="1">
                        <a:lnSpc>
                          <a:spcPct val="100000"/>
                        </a:lnSpc>
                        <a:spcBef>
                          <a:spcPct val="0"/>
                        </a:spcBef>
                        <a:spcAft>
                          <a:spcPct val="20000"/>
                        </a:spcAft>
                        <a:buClr>
                          <a:srgbClr val="000000"/>
                        </a:buClr>
                        <a:buSzTx/>
                        <a:buFont typeface="Arial" charset="0"/>
                        <a:buNone/>
                        <a:tabLst/>
                      </a:pPr>
                      <a:endParaRPr kumimoji="0" lang="en-GB" sz="1800" b="1" i="0" u="none" strike="noStrike" cap="none" normalizeH="0" baseline="0" dirty="0">
                        <a:ln>
                          <a:noFill/>
                        </a:ln>
                        <a:solidFill>
                          <a:schemeClr val="bg1"/>
                        </a:solidFill>
                        <a:effectLst/>
                        <a:latin typeface="Arial" charset="0"/>
                        <a:ea typeface="MS PGothic" pitchFamily="34" charset="-128"/>
                        <a:cs typeface="Arial" charset="0"/>
                      </a:endParaRPr>
                    </a:p>
                  </a:txBody>
                  <a:tcPr marL="146304" marR="146304" marT="54864" marB="54864" anchor="b"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50000"/>
                      </a:schemeClr>
                    </a:solidFill>
                  </a:tcPr>
                </a:tc>
                <a:extLst>
                  <a:ext uri="{0D108BD9-81ED-4DB2-BD59-A6C34878D82A}">
                    <a16:rowId xmlns:a16="http://schemas.microsoft.com/office/drawing/2014/main" val="10010"/>
                  </a:ext>
                </a:extLst>
              </a:tr>
              <a:tr h="377952">
                <a:tc>
                  <a:txBody>
                    <a:bodyPr/>
                    <a:lstStyle/>
                    <a:p>
                      <a:pPr marL="173038" marR="0" lvl="0" indent="-173038" algn="l" defTabSz="914400" rtl="0" eaLnBrk="1" fontAlgn="b" latinLnBrk="0" hangingPunct="1">
                        <a:lnSpc>
                          <a:spcPct val="100000"/>
                        </a:lnSpc>
                        <a:spcBef>
                          <a:spcPct val="0"/>
                        </a:spcBef>
                        <a:spcAft>
                          <a:spcPct val="20000"/>
                        </a:spcAft>
                        <a:buClr>
                          <a:srgbClr val="000000"/>
                        </a:buClr>
                        <a:buSzTx/>
                        <a:buFont typeface="Arial" charset="0"/>
                        <a:buNone/>
                        <a:tabLst/>
                      </a:pPr>
                      <a:r>
                        <a:rPr kumimoji="0" lang="en-GB" sz="1800" b="0" i="0" u="none" strike="noStrike" cap="none" normalizeH="0" baseline="0" dirty="0">
                          <a:ln>
                            <a:noFill/>
                          </a:ln>
                          <a:solidFill>
                            <a:schemeClr val="bg1"/>
                          </a:solidFill>
                          <a:effectLst/>
                          <a:latin typeface="Arial" charset="0"/>
                          <a:ea typeface="MS PGothic" pitchFamily="34" charset="-128"/>
                          <a:cs typeface="Arial" charset="0"/>
                        </a:rPr>
                        <a:t>Strategic Alignment</a:t>
                      </a:r>
                      <a:endParaRPr kumimoji="0" lang="en-GB" sz="1800" b="1" i="0" u="none" strike="noStrike" cap="none" normalizeH="0" baseline="0" dirty="0">
                        <a:ln>
                          <a:noFill/>
                        </a:ln>
                        <a:solidFill>
                          <a:schemeClr val="bg1"/>
                        </a:solidFill>
                        <a:effectLst/>
                        <a:latin typeface="Arial" charset="0"/>
                        <a:ea typeface="MS PGothic" pitchFamily="34" charset="-128"/>
                        <a:cs typeface="Arial" charset="0"/>
                      </a:endParaRPr>
                    </a:p>
                  </a:txBody>
                  <a:tcPr marL="146304" marR="146304" marT="54864" marB="54864" anchor="b"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50000"/>
                      </a:schemeClr>
                    </a:solidFill>
                  </a:tcPr>
                </a:tc>
                <a:tc>
                  <a:txBody>
                    <a:bodyPr/>
                    <a:lstStyle/>
                    <a:p>
                      <a:pPr marL="173038" marR="0" lvl="0" indent="-173038" algn="l" defTabSz="914400" rtl="0" eaLnBrk="1" fontAlgn="b" latinLnBrk="0" hangingPunct="1">
                        <a:lnSpc>
                          <a:spcPct val="100000"/>
                        </a:lnSpc>
                        <a:spcBef>
                          <a:spcPct val="0"/>
                        </a:spcBef>
                        <a:spcAft>
                          <a:spcPct val="20000"/>
                        </a:spcAft>
                        <a:buClr>
                          <a:srgbClr val="000000"/>
                        </a:buClr>
                        <a:buSzTx/>
                        <a:buFont typeface="Arial" charset="0"/>
                        <a:buNone/>
                        <a:tabLst/>
                      </a:pPr>
                      <a:r>
                        <a:rPr kumimoji="0" lang="en-GB" sz="1800" b="0" i="0" u="none" strike="noStrike" cap="none" normalizeH="0" baseline="0" dirty="0">
                          <a:ln>
                            <a:noFill/>
                          </a:ln>
                          <a:solidFill>
                            <a:schemeClr val="bg1"/>
                          </a:solidFill>
                          <a:effectLst/>
                          <a:latin typeface="Arial" charset="0"/>
                          <a:ea typeface="MS PGothic" pitchFamily="34" charset="-128"/>
                          <a:cs typeface="Arial" charset="0"/>
                        </a:rPr>
                        <a:t>Time to Value (60-120 Day Increments)</a:t>
                      </a:r>
                      <a:endParaRPr kumimoji="0" lang="en-GB" sz="1800" b="1" i="0" u="none" strike="noStrike" cap="none" normalizeH="0" baseline="0" dirty="0">
                        <a:ln>
                          <a:noFill/>
                        </a:ln>
                        <a:solidFill>
                          <a:schemeClr val="bg1"/>
                        </a:solidFill>
                        <a:effectLst/>
                        <a:latin typeface="Arial" charset="0"/>
                        <a:ea typeface="MS PGothic" pitchFamily="34" charset="-128"/>
                        <a:cs typeface="Arial" charset="0"/>
                      </a:endParaRPr>
                    </a:p>
                  </a:txBody>
                  <a:tcPr marL="146304" marR="146304" marT="54864" marB="54864"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50000"/>
                      </a:schemeClr>
                    </a:solidFill>
                  </a:tcPr>
                </a:tc>
                <a:tc>
                  <a:txBody>
                    <a:bodyPr/>
                    <a:lstStyle/>
                    <a:p>
                      <a:pPr marL="173038" marR="0" lvl="0" indent="-173038" algn="r" defTabSz="914400" rtl="0" eaLnBrk="1" fontAlgn="b" latinLnBrk="0" hangingPunct="1">
                        <a:lnSpc>
                          <a:spcPct val="100000"/>
                        </a:lnSpc>
                        <a:spcBef>
                          <a:spcPct val="0"/>
                        </a:spcBef>
                        <a:spcAft>
                          <a:spcPct val="20000"/>
                        </a:spcAft>
                        <a:buClr>
                          <a:srgbClr val="000000"/>
                        </a:buClr>
                        <a:buSzTx/>
                        <a:buFont typeface="Arial" charset="0"/>
                        <a:buNone/>
                        <a:tabLst/>
                      </a:pPr>
                      <a:r>
                        <a:rPr kumimoji="0" lang="en-GB" sz="1800" b="1" i="0" u="none" strike="noStrike" cap="none" normalizeH="0" baseline="0" dirty="0">
                          <a:ln>
                            <a:noFill/>
                          </a:ln>
                          <a:solidFill>
                            <a:schemeClr val="bg1"/>
                          </a:solidFill>
                          <a:effectLst/>
                          <a:latin typeface="Arial" charset="0"/>
                          <a:ea typeface="MS PGothic" pitchFamily="34" charset="-128"/>
                          <a:cs typeface="Arial" charset="0"/>
                        </a:rPr>
                        <a:t>3</a:t>
                      </a:r>
                    </a:p>
                  </a:txBody>
                  <a:tcPr marL="146304" marR="146304" marT="54864" marB="54864" anchor="b"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50000"/>
                      </a:schemeClr>
                    </a:solidFill>
                  </a:tcPr>
                </a:tc>
                <a:extLst>
                  <a:ext uri="{0D108BD9-81ED-4DB2-BD59-A6C34878D82A}">
                    <a16:rowId xmlns:a16="http://schemas.microsoft.com/office/drawing/2014/main" val="10011"/>
                  </a:ext>
                </a:extLst>
              </a:tr>
              <a:tr h="377952">
                <a:tc>
                  <a:txBody>
                    <a:bodyPr/>
                    <a:lstStyle/>
                    <a:p>
                      <a:pPr marL="173038" marR="0" lvl="0" indent="-173038" algn="l" defTabSz="914400" rtl="0" eaLnBrk="1" fontAlgn="b" latinLnBrk="0" hangingPunct="1">
                        <a:lnSpc>
                          <a:spcPct val="100000"/>
                        </a:lnSpc>
                        <a:spcBef>
                          <a:spcPct val="0"/>
                        </a:spcBef>
                        <a:spcAft>
                          <a:spcPct val="20000"/>
                        </a:spcAft>
                        <a:buClr>
                          <a:srgbClr val="000000"/>
                        </a:buClr>
                        <a:buSzTx/>
                        <a:buFont typeface="Arial" charset="0"/>
                        <a:buNone/>
                        <a:tabLst/>
                      </a:pPr>
                      <a:r>
                        <a:rPr kumimoji="0" lang="en-GB" sz="1800" b="0" i="0" u="none" strike="noStrike" cap="none" normalizeH="0" baseline="0" dirty="0">
                          <a:ln>
                            <a:noFill/>
                          </a:ln>
                          <a:solidFill>
                            <a:schemeClr val="bg1"/>
                          </a:solidFill>
                          <a:effectLst/>
                          <a:latin typeface="Arial" charset="0"/>
                          <a:ea typeface="MS PGothic" pitchFamily="34" charset="-128"/>
                          <a:cs typeface="Arial" charset="0"/>
                        </a:rPr>
                        <a:t> </a:t>
                      </a:r>
                      <a:endParaRPr kumimoji="0" lang="en-GB" sz="1800" b="1" i="0" u="none" strike="noStrike" cap="none" normalizeH="0" baseline="0" dirty="0">
                        <a:ln>
                          <a:noFill/>
                        </a:ln>
                        <a:solidFill>
                          <a:schemeClr val="bg1"/>
                        </a:solidFill>
                        <a:effectLst/>
                        <a:latin typeface="Arial" charset="0"/>
                        <a:ea typeface="MS PGothic" pitchFamily="34" charset="-128"/>
                        <a:cs typeface="Arial" charset="0"/>
                      </a:endParaRPr>
                    </a:p>
                  </a:txBody>
                  <a:tcPr marL="146304" marR="146304" marT="54864" marB="54864" anchor="b"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50000"/>
                      </a:schemeClr>
                    </a:solidFill>
                  </a:tcPr>
                </a:tc>
                <a:tc>
                  <a:txBody>
                    <a:bodyPr/>
                    <a:lstStyle/>
                    <a:p>
                      <a:pPr marL="173038" marR="0" lvl="0" indent="-173038" algn="l" defTabSz="914400" rtl="0" eaLnBrk="1" fontAlgn="b" latinLnBrk="0" hangingPunct="1">
                        <a:lnSpc>
                          <a:spcPct val="100000"/>
                        </a:lnSpc>
                        <a:spcBef>
                          <a:spcPct val="0"/>
                        </a:spcBef>
                        <a:spcAft>
                          <a:spcPct val="20000"/>
                        </a:spcAft>
                        <a:buClr>
                          <a:srgbClr val="000000"/>
                        </a:buClr>
                        <a:buSzTx/>
                        <a:buFont typeface="Arial" charset="0"/>
                        <a:buNone/>
                        <a:tabLst/>
                      </a:pPr>
                      <a:r>
                        <a:rPr kumimoji="0" lang="en-GB" sz="1800" b="0" i="0" u="none" strike="noStrike" cap="none" normalizeH="0" baseline="0" dirty="0">
                          <a:ln>
                            <a:noFill/>
                          </a:ln>
                          <a:solidFill>
                            <a:schemeClr val="bg1"/>
                          </a:solidFill>
                          <a:effectLst/>
                          <a:latin typeface="Arial" charset="0"/>
                          <a:ea typeface="MS PGothic" pitchFamily="34" charset="-128"/>
                          <a:cs typeface="Arial" charset="0"/>
                        </a:rPr>
                        <a:t>Leverage Investments</a:t>
                      </a:r>
                      <a:endParaRPr kumimoji="0" lang="en-GB" sz="1800" b="1" i="0" u="none" strike="noStrike" cap="none" normalizeH="0" baseline="0" dirty="0">
                        <a:ln>
                          <a:noFill/>
                        </a:ln>
                        <a:solidFill>
                          <a:schemeClr val="bg1"/>
                        </a:solidFill>
                        <a:effectLst/>
                        <a:latin typeface="Arial" charset="0"/>
                        <a:ea typeface="MS PGothic" pitchFamily="34" charset="-128"/>
                        <a:cs typeface="Arial" charset="0"/>
                      </a:endParaRPr>
                    </a:p>
                  </a:txBody>
                  <a:tcPr marL="146304" marR="146304" marT="54864" marB="54864"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50000"/>
                      </a:schemeClr>
                    </a:solidFill>
                  </a:tcPr>
                </a:tc>
                <a:tc>
                  <a:txBody>
                    <a:bodyPr/>
                    <a:lstStyle/>
                    <a:p>
                      <a:pPr marL="173038" marR="0" lvl="0" indent="-173038" algn="r" defTabSz="914400" rtl="0" eaLnBrk="1" fontAlgn="b" latinLnBrk="0" hangingPunct="1">
                        <a:lnSpc>
                          <a:spcPct val="100000"/>
                        </a:lnSpc>
                        <a:spcBef>
                          <a:spcPct val="0"/>
                        </a:spcBef>
                        <a:spcAft>
                          <a:spcPct val="20000"/>
                        </a:spcAft>
                        <a:buClr>
                          <a:srgbClr val="000000"/>
                        </a:buClr>
                        <a:buSzTx/>
                        <a:buFont typeface="Arial" charset="0"/>
                        <a:buNone/>
                        <a:tabLst/>
                      </a:pPr>
                      <a:r>
                        <a:rPr kumimoji="0" lang="en-GB" sz="1800" b="1" i="0" u="none" strike="noStrike" cap="none" normalizeH="0" baseline="0" dirty="0">
                          <a:ln>
                            <a:noFill/>
                          </a:ln>
                          <a:solidFill>
                            <a:schemeClr val="bg1"/>
                          </a:solidFill>
                          <a:effectLst/>
                          <a:latin typeface="Arial" charset="0"/>
                          <a:ea typeface="MS PGothic" pitchFamily="34" charset="-128"/>
                          <a:cs typeface="Arial" charset="0"/>
                        </a:rPr>
                        <a:t>2</a:t>
                      </a:r>
                    </a:p>
                  </a:txBody>
                  <a:tcPr marL="146304" marR="146304" marT="54864" marB="54864" anchor="b"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50000"/>
                      </a:schemeClr>
                    </a:solidFill>
                  </a:tcPr>
                </a:tc>
                <a:extLst>
                  <a:ext uri="{0D108BD9-81ED-4DB2-BD59-A6C34878D82A}">
                    <a16:rowId xmlns:a16="http://schemas.microsoft.com/office/drawing/2014/main" val="10012"/>
                  </a:ext>
                </a:extLst>
              </a:tr>
              <a:tr h="377952">
                <a:tc>
                  <a:txBody>
                    <a:bodyPr/>
                    <a:lstStyle/>
                    <a:p>
                      <a:pPr marL="173038" marR="0" lvl="0" indent="-173038" algn="l" defTabSz="914400" rtl="0" eaLnBrk="1" fontAlgn="b" latinLnBrk="0" hangingPunct="1">
                        <a:lnSpc>
                          <a:spcPct val="100000"/>
                        </a:lnSpc>
                        <a:spcBef>
                          <a:spcPct val="0"/>
                        </a:spcBef>
                        <a:spcAft>
                          <a:spcPct val="20000"/>
                        </a:spcAft>
                        <a:buClr>
                          <a:srgbClr val="000000"/>
                        </a:buClr>
                        <a:buSzTx/>
                        <a:buFont typeface="Arial" charset="0"/>
                        <a:buNone/>
                        <a:tabLst/>
                      </a:pPr>
                      <a:r>
                        <a:rPr kumimoji="0" lang="en-GB" sz="1800" b="0" i="0" u="none" strike="noStrike" cap="none" normalizeH="0" baseline="0" dirty="0">
                          <a:ln>
                            <a:noFill/>
                          </a:ln>
                          <a:solidFill>
                            <a:schemeClr val="bg1"/>
                          </a:solidFill>
                          <a:effectLst/>
                          <a:latin typeface="Arial" charset="0"/>
                          <a:ea typeface="MS PGothic" pitchFamily="34" charset="-128"/>
                          <a:cs typeface="Arial" charset="0"/>
                        </a:rPr>
                        <a:t> </a:t>
                      </a:r>
                      <a:endParaRPr kumimoji="0" lang="en-GB" sz="1800" b="1" i="0" u="none" strike="noStrike" cap="none" normalizeH="0" baseline="0" dirty="0">
                        <a:ln>
                          <a:noFill/>
                        </a:ln>
                        <a:solidFill>
                          <a:schemeClr val="bg1"/>
                        </a:solidFill>
                        <a:effectLst/>
                        <a:latin typeface="Arial" charset="0"/>
                        <a:ea typeface="MS PGothic" pitchFamily="34" charset="-128"/>
                        <a:cs typeface="Arial" charset="0"/>
                      </a:endParaRPr>
                    </a:p>
                  </a:txBody>
                  <a:tcPr marL="146304" marR="146304" marT="54864" marB="54864" anchor="b"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50000"/>
                      </a:schemeClr>
                    </a:solidFill>
                  </a:tcPr>
                </a:tc>
                <a:tc>
                  <a:txBody>
                    <a:bodyPr/>
                    <a:lstStyle/>
                    <a:p>
                      <a:pPr marL="173038" marR="0" lvl="0" indent="-173038" algn="l" defTabSz="914400" rtl="0" eaLnBrk="1" fontAlgn="b" latinLnBrk="0" hangingPunct="1">
                        <a:lnSpc>
                          <a:spcPct val="100000"/>
                        </a:lnSpc>
                        <a:spcBef>
                          <a:spcPct val="0"/>
                        </a:spcBef>
                        <a:spcAft>
                          <a:spcPct val="20000"/>
                        </a:spcAft>
                        <a:buClr>
                          <a:srgbClr val="000000"/>
                        </a:buClr>
                        <a:buSzTx/>
                        <a:buFont typeface="Arial" charset="0"/>
                        <a:buNone/>
                        <a:tabLst/>
                      </a:pPr>
                      <a:r>
                        <a:rPr kumimoji="0" lang="en-GB" sz="1800" b="0" i="0" u="none" strike="noStrike" cap="none" normalizeH="0" baseline="0" dirty="0">
                          <a:ln>
                            <a:noFill/>
                          </a:ln>
                          <a:solidFill>
                            <a:schemeClr val="bg1"/>
                          </a:solidFill>
                          <a:effectLst/>
                          <a:latin typeface="Arial" charset="0"/>
                          <a:ea typeface="MS PGothic" pitchFamily="34" charset="-128"/>
                          <a:cs typeface="Arial" charset="0"/>
                        </a:rPr>
                        <a:t>Executive Sponsorship (TBD)</a:t>
                      </a:r>
                      <a:endParaRPr kumimoji="0" lang="en-GB" sz="1800" b="1" i="0" u="none" strike="noStrike" cap="none" normalizeH="0" baseline="0" dirty="0">
                        <a:ln>
                          <a:noFill/>
                        </a:ln>
                        <a:solidFill>
                          <a:schemeClr val="bg1"/>
                        </a:solidFill>
                        <a:effectLst/>
                        <a:latin typeface="Arial" charset="0"/>
                        <a:ea typeface="MS PGothic" pitchFamily="34" charset="-128"/>
                        <a:cs typeface="Arial" charset="0"/>
                      </a:endParaRPr>
                    </a:p>
                  </a:txBody>
                  <a:tcPr marL="146304" marR="146304" marT="54864" marB="54864"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50000"/>
                      </a:schemeClr>
                    </a:solidFill>
                  </a:tcPr>
                </a:tc>
                <a:tc>
                  <a:txBody>
                    <a:bodyPr/>
                    <a:lstStyle/>
                    <a:p>
                      <a:pPr marL="173038" marR="0" lvl="0" indent="-173038" algn="r" defTabSz="914400" rtl="0" eaLnBrk="1" fontAlgn="b" latinLnBrk="0" hangingPunct="1">
                        <a:lnSpc>
                          <a:spcPct val="100000"/>
                        </a:lnSpc>
                        <a:spcBef>
                          <a:spcPct val="0"/>
                        </a:spcBef>
                        <a:spcAft>
                          <a:spcPct val="20000"/>
                        </a:spcAft>
                        <a:buClr>
                          <a:srgbClr val="000000"/>
                        </a:buClr>
                        <a:buSzTx/>
                        <a:buFont typeface="Arial" charset="0"/>
                        <a:buNone/>
                        <a:tabLst/>
                      </a:pPr>
                      <a:r>
                        <a:rPr kumimoji="0" lang="en-GB" sz="1800" b="1" i="0" u="none" strike="noStrike" cap="none" normalizeH="0" baseline="0" dirty="0">
                          <a:ln>
                            <a:noFill/>
                          </a:ln>
                          <a:solidFill>
                            <a:schemeClr val="bg1"/>
                          </a:solidFill>
                          <a:effectLst/>
                          <a:latin typeface="Arial" charset="0"/>
                          <a:ea typeface="MS PGothic" pitchFamily="34" charset="-128"/>
                          <a:cs typeface="Arial" charset="0"/>
                        </a:rPr>
                        <a:t>4</a:t>
                      </a:r>
                    </a:p>
                  </a:txBody>
                  <a:tcPr marL="146304" marR="146304" marT="54864" marB="54864" anchor="b"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50000"/>
                      </a:schemeClr>
                    </a:solidFill>
                  </a:tcPr>
                </a:tc>
                <a:extLst>
                  <a:ext uri="{0D108BD9-81ED-4DB2-BD59-A6C34878D82A}">
                    <a16:rowId xmlns:a16="http://schemas.microsoft.com/office/drawing/2014/main" val="10013"/>
                  </a:ext>
                </a:extLst>
              </a:tr>
              <a:tr h="377952">
                <a:tc>
                  <a:txBody>
                    <a:bodyPr/>
                    <a:lstStyle/>
                    <a:p>
                      <a:pPr marL="173038" marR="0" lvl="0" indent="-173038" algn="l" defTabSz="914400" rtl="0" eaLnBrk="1" fontAlgn="b" latinLnBrk="0" hangingPunct="1">
                        <a:lnSpc>
                          <a:spcPct val="100000"/>
                        </a:lnSpc>
                        <a:spcBef>
                          <a:spcPct val="0"/>
                        </a:spcBef>
                        <a:spcAft>
                          <a:spcPct val="20000"/>
                        </a:spcAft>
                        <a:buClr>
                          <a:srgbClr val="000000"/>
                        </a:buClr>
                        <a:buSzTx/>
                        <a:buFont typeface="Arial" charset="0"/>
                        <a:buNone/>
                        <a:tabLst/>
                      </a:pPr>
                      <a:r>
                        <a:rPr kumimoji="0" lang="en-GB" sz="1800" b="0" i="0" u="none" strike="noStrike" cap="none" normalizeH="0" baseline="0" dirty="0">
                          <a:ln>
                            <a:noFill/>
                          </a:ln>
                          <a:solidFill>
                            <a:schemeClr val="bg1"/>
                          </a:solidFill>
                          <a:effectLst/>
                          <a:latin typeface="Arial" charset="0"/>
                          <a:ea typeface="MS PGothic" pitchFamily="34" charset="-128"/>
                          <a:cs typeface="Arial" charset="0"/>
                        </a:rPr>
                        <a:t> </a:t>
                      </a:r>
                      <a:endParaRPr kumimoji="0" lang="en-GB" sz="1800" b="1" i="0" u="none" strike="noStrike" cap="none" normalizeH="0" baseline="0" dirty="0">
                        <a:ln>
                          <a:noFill/>
                        </a:ln>
                        <a:solidFill>
                          <a:schemeClr val="bg1"/>
                        </a:solidFill>
                        <a:effectLst/>
                        <a:latin typeface="Arial" charset="0"/>
                        <a:ea typeface="MS PGothic" pitchFamily="34" charset="-128"/>
                        <a:cs typeface="Arial" charset="0"/>
                      </a:endParaRPr>
                    </a:p>
                  </a:txBody>
                  <a:tcPr marL="146304" marR="146304" marT="54864" marB="54864" anchor="b"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50000"/>
                      </a:schemeClr>
                    </a:solidFill>
                  </a:tcPr>
                </a:tc>
                <a:tc>
                  <a:txBody>
                    <a:bodyPr/>
                    <a:lstStyle/>
                    <a:p>
                      <a:pPr marL="173038" marR="0" lvl="0" indent="-173038" algn="r" defTabSz="914400" rtl="0" eaLnBrk="1" fontAlgn="b" latinLnBrk="0" hangingPunct="1">
                        <a:lnSpc>
                          <a:spcPct val="100000"/>
                        </a:lnSpc>
                        <a:spcBef>
                          <a:spcPct val="0"/>
                        </a:spcBef>
                        <a:spcAft>
                          <a:spcPct val="20000"/>
                        </a:spcAft>
                        <a:buClr>
                          <a:srgbClr val="000000"/>
                        </a:buClr>
                        <a:buSzTx/>
                        <a:buFont typeface="Arial" charset="0"/>
                        <a:buNone/>
                        <a:tabLst/>
                      </a:pPr>
                      <a:r>
                        <a:rPr kumimoji="0" lang="en-GB" sz="1800" b="0" i="0" u="none" strike="noStrike" cap="none" normalizeH="0" baseline="0" dirty="0">
                          <a:ln>
                            <a:noFill/>
                          </a:ln>
                          <a:solidFill>
                            <a:schemeClr val="bg1"/>
                          </a:solidFill>
                          <a:effectLst/>
                          <a:latin typeface="Arial" charset="0"/>
                          <a:ea typeface="MS PGothic" pitchFamily="34" charset="-128"/>
                          <a:cs typeface="Arial" charset="0"/>
                        </a:rPr>
                        <a:t>Sub Total</a:t>
                      </a:r>
                      <a:endParaRPr kumimoji="0" lang="en-GB" sz="1800" b="1" i="0" u="none" strike="noStrike" cap="none" normalizeH="0" baseline="0" dirty="0">
                        <a:ln>
                          <a:noFill/>
                        </a:ln>
                        <a:solidFill>
                          <a:schemeClr val="bg1"/>
                        </a:solidFill>
                        <a:effectLst/>
                        <a:latin typeface="Arial" charset="0"/>
                        <a:ea typeface="MS PGothic" pitchFamily="34" charset="-128"/>
                        <a:cs typeface="Arial" charset="0"/>
                      </a:endParaRPr>
                    </a:p>
                  </a:txBody>
                  <a:tcPr marL="146304" marR="146304" marT="54864" marB="54864"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50000"/>
                      </a:schemeClr>
                    </a:solidFill>
                  </a:tcPr>
                </a:tc>
                <a:tc>
                  <a:txBody>
                    <a:bodyPr/>
                    <a:lstStyle/>
                    <a:p>
                      <a:pPr marL="173038" marR="0" lvl="0" indent="-173038" algn="r" defTabSz="914400" rtl="0" eaLnBrk="1" fontAlgn="b" latinLnBrk="0" hangingPunct="1">
                        <a:lnSpc>
                          <a:spcPct val="100000"/>
                        </a:lnSpc>
                        <a:spcBef>
                          <a:spcPct val="0"/>
                        </a:spcBef>
                        <a:spcAft>
                          <a:spcPct val="20000"/>
                        </a:spcAft>
                        <a:buClr>
                          <a:srgbClr val="000000"/>
                        </a:buClr>
                        <a:buSzTx/>
                        <a:buFont typeface="Arial" charset="0"/>
                        <a:buNone/>
                        <a:tabLst/>
                      </a:pPr>
                      <a:r>
                        <a:rPr kumimoji="0" lang="en-GB" sz="1800" b="1" i="0" u="none" strike="noStrike" cap="none" normalizeH="0" baseline="0" dirty="0">
                          <a:ln>
                            <a:noFill/>
                          </a:ln>
                          <a:solidFill>
                            <a:schemeClr val="bg1"/>
                          </a:solidFill>
                          <a:effectLst/>
                          <a:latin typeface="Arial" charset="0"/>
                          <a:ea typeface="MS PGothic" pitchFamily="34" charset="-128"/>
                          <a:cs typeface="Arial" charset="0"/>
                        </a:rPr>
                        <a:t>9</a:t>
                      </a:r>
                    </a:p>
                  </a:txBody>
                  <a:tcPr marL="146304" marR="146304" marT="54864" marB="54864" anchor="b"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50000"/>
                      </a:schemeClr>
                    </a:solidFill>
                  </a:tcPr>
                </a:tc>
                <a:extLst>
                  <a:ext uri="{0D108BD9-81ED-4DB2-BD59-A6C34878D82A}">
                    <a16:rowId xmlns:a16="http://schemas.microsoft.com/office/drawing/2014/main" val="10014"/>
                  </a:ext>
                </a:extLst>
              </a:tr>
              <a:tr h="377952">
                <a:tc>
                  <a:txBody>
                    <a:bodyPr/>
                    <a:lstStyle/>
                    <a:p>
                      <a:pPr marL="173038" marR="0" lvl="0" indent="-173038" algn="l" defTabSz="914400" rtl="0" eaLnBrk="1" fontAlgn="b" latinLnBrk="0" hangingPunct="1">
                        <a:lnSpc>
                          <a:spcPct val="100000"/>
                        </a:lnSpc>
                        <a:spcBef>
                          <a:spcPct val="0"/>
                        </a:spcBef>
                        <a:spcAft>
                          <a:spcPct val="20000"/>
                        </a:spcAft>
                        <a:buClr>
                          <a:srgbClr val="000000"/>
                        </a:buClr>
                        <a:buSzTx/>
                        <a:buFont typeface="Arial" charset="0"/>
                        <a:buNone/>
                        <a:tabLst/>
                      </a:pPr>
                      <a:r>
                        <a:rPr kumimoji="0" lang="en-GB" sz="1800" b="0" i="0" u="none" strike="noStrike" cap="none" normalizeH="0" baseline="0" dirty="0">
                          <a:ln>
                            <a:noFill/>
                          </a:ln>
                          <a:solidFill>
                            <a:schemeClr val="bg1"/>
                          </a:solidFill>
                          <a:effectLst/>
                          <a:latin typeface="Arial" charset="0"/>
                          <a:ea typeface="MS PGothic" pitchFamily="34" charset="-128"/>
                          <a:cs typeface="Arial" charset="0"/>
                        </a:rPr>
                        <a:t> </a:t>
                      </a:r>
                      <a:endParaRPr kumimoji="0" lang="en-GB" sz="1800" b="1" i="0" u="none" strike="noStrike" cap="none" normalizeH="0" baseline="0" dirty="0">
                        <a:ln>
                          <a:noFill/>
                        </a:ln>
                        <a:solidFill>
                          <a:schemeClr val="bg1"/>
                        </a:solidFill>
                        <a:effectLst/>
                        <a:latin typeface="Arial" charset="0"/>
                        <a:ea typeface="MS PGothic" pitchFamily="34" charset="-128"/>
                        <a:cs typeface="Arial" charset="0"/>
                      </a:endParaRPr>
                    </a:p>
                  </a:txBody>
                  <a:tcPr marL="146304" marR="146304" marT="54864" marB="54864" anchor="b"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50000"/>
                      </a:schemeClr>
                    </a:solidFill>
                  </a:tcPr>
                </a:tc>
                <a:tc>
                  <a:txBody>
                    <a:bodyPr/>
                    <a:lstStyle/>
                    <a:p>
                      <a:pPr marL="173038" marR="0" lvl="0" indent="-173038" algn="l" defTabSz="914400" rtl="0" eaLnBrk="1" fontAlgn="b" latinLnBrk="0" hangingPunct="1">
                        <a:lnSpc>
                          <a:spcPct val="100000"/>
                        </a:lnSpc>
                        <a:spcBef>
                          <a:spcPct val="0"/>
                        </a:spcBef>
                        <a:spcAft>
                          <a:spcPct val="20000"/>
                        </a:spcAft>
                        <a:buClr>
                          <a:srgbClr val="000000"/>
                        </a:buClr>
                        <a:buSzTx/>
                        <a:buFont typeface="Arial" charset="0"/>
                        <a:buNone/>
                        <a:tabLst/>
                      </a:pPr>
                      <a:r>
                        <a:rPr kumimoji="0" lang="en-GB" sz="1800" b="0" i="0" u="none" strike="noStrike" cap="none" normalizeH="0" baseline="0" dirty="0">
                          <a:ln>
                            <a:noFill/>
                          </a:ln>
                          <a:solidFill>
                            <a:schemeClr val="bg1"/>
                          </a:solidFill>
                          <a:effectLst/>
                          <a:latin typeface="Arial" charset="0"/>
                          <a:ea typeface="MS PGothic" pitchFamily="34" charset="-128"/>
                          <a:cs typeface="Arial" charset="0"/>
                        </a:rPr>
                        <a:t> </a:t>
                      </a:r>
                      <a:endParaRPr kumimoji="0" lang="en-GB" sz="1800" b="1" i="0" u="none" strike="noStrike" cap="none" normalizeH="0" baseline="0" dirty="0">
                        <a:ln>
                          <a:noFill/>
                        </a:ln>
                        <a:solidFill>
                          <a:schemeClr val="bg1"/>
                        </a:solidFill>
                        <a:effectLst/>
                        <a:latin typeface="Arial" charset="0"/>
                        <a:ea typeface="MS PGothic" pitchFamily="34" charset="-128"/>
                        <a:cs typeface="Arial" charset="0"/>
                      </a:endParaRPr>
                    </a:p>
                  </a:txBody>
                  <a:tcPr marL="146304" marR="146304" marT="54864" marB="54864"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50000"/>
                      </a:schemeClr>
                    </a:solidFill>
                  </a:tcPr>
                </a:tc>
                <a:tc>
                  <a:txBody>
                    <a:bodyPr/>
                    <a:lstStyle/>
                    <a:p>
                      <a:pPr marL="173038" marR="0" lvl="0" indent="-173038" algn="l" defTabSz="914400" rtl="0" eaLnBrk="1" fontAlgn="b" latinLnBrk="0" hangingPunct="1">
                        <a:lnSpc>
                          <a:spcPct val="100000"/>
                        </a:lnSpc>
                        <a:spcBef>
                          <a:spcPct val="0"/>
                        </a:spcBef>
                        <a:spcAft>
                          <a:spcPct val="20000"/>
                        </a:spcAft>
                        <a:buClr>
                          <a:srgbClr val="000000"/>
                        </a:buClr>
                        <a:buSzTx/>
                        <a:buFont typeface="Arial" charset="0"/>
                        <a:buNone/>
                        <a:tabLst/>
                      </a:pPr>
                      <a:endParaRPr kumimoji="0" lang="en-GB" sz="1800" b="1" i="0" u="none" strike="noStrike" cap="none" normalizeH="0" baseline="0" dirty="0">
                        <a:ln>
                          <a:noFill/>
                        </a:ln>
                        <a:solidFill>
                          <a:schemeClr val="bg1"/>
                        </a:solidFill>
                        <a:effectLst/>
                        <a:latin typeface="Arial" charset="0"/>
                        <a:ea typeface="MS PGothic" pitchFamily="34" charset="-128"/>
                        <a:cs typeface="Arial" charset="0"/>
                      </a:endParaRPr>
                    </a:p>
                  </a:txBody>
                  <a:tcPr marL="146304" marR="146304" marT="54864" marB="54864" anchor="b"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50000"/>
                      </a:schemeClr>
                    </a:solidFill>
                  </a:tcPr>
                </a:tc>
                <a:extLst>
                  <a:ext uri="{0D108BD9-81ED-4DB2-BD59-A6C34878D82A}">
                    <a16:rowId xmlns:a16="http://schemas.microsoft.com/office/drawing/2014/main" val="10015"/>
                  </a:ext>
                </a:extLst>
              </a:tr>
              <a:tr h="377952">
                <a:tc>
                  <a:txBody>
                    <a:bodyPr/>
                    <a:lstStyle/>
                    <a:p>
                      <a:pPr marL="173038" marR="0" lvl="0" indent="-173038" algn="l" defTabSz="914400" rtl="0" eaLnBrk="1" fontAlgn="b" latinLnBrk="0" hangingPunct="1">
                        <a:lnSpc>
                          <a:spcPct val="100000"/>
                        </a:lnSpc>
                        <a:spcBef>
                          <a:spcPct val="0"/>
                        </a:spcBef>
                        <a:spcAft>
                          <a:spcPct val="20000"/>
                        </a:spcAft>
                        <a:buClr>
                          <a:srgbClr val="000000"/>
                        </a:buClr>
                        <a:buSzTx/>
                        <a:buFont typeface="Arial" charset="0"/>
                        <a:buNone/>
                        <a:tabLst/>
                      </a:pPr>
                      <a:r>
                        <a:rPr kumimoji="0" lang="en-GB" sz="1800" b="0" i="0" u="none" strike="noStrike" cap="none" normalizeH="0" baseline="0" dirty="0">
                          <a:ln>
                            <a:noFill/>
                          </a:ln>
                          <a:solidFill>
                            <a:schemeClr val="bg1"/>
                          </a:solidFill>
                          <a:effectLst/>
                          <a:latin typeface="Arial" charset="0"/>
                          <a:ea typeface="MS PGothic" pitchFamily="34" charset="-128"/>
                          <a:cs typeface="Arial" charset="0"/>
                        </a:rPr>
                        <a:t> </a:t>
                      </a:r>
                      <a:endParaRPr kumimoji="0" lang="en-GB" sz="1800" b="1" i="0" u="none" strike="noStrike" cap="none" normalizeH="0" baseline="0" dirty="0">
                        <a:ln>
                          <a:noFill/>
                        </a:ln>
                        <a:solidFill>
                          <a:schemeClr val="bg1"/>
                        </a:solidFill>
                        <a:effectLst/>
                        <a:latin typeface="Arial" charset="0"/>
                        <a:ea typeface="MS PGothic" pitchFamily="34" charset="-128"/>
                        <a:cs typeface="Arial" charset="0"/>
                      </a:endParaRPr>
                    </a:p>
                  </a:txBody>
                  <a:tcPr marL="146304" marR="146304" marT="54864" marB="54864" anchor="b"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50000"/>
                      </a:schemeClr>
                    </a:solidFill>
                  </a:tcPr>
                </a:tc>
                <a:tc>
                  <a:txBody>
                    <a:bodyPr/>
                    <a:lstStyle/>
                    <a:p>
                      <a:pPr marL="173038" marR="0" lvl="0" indent="-173038" algn="r" defTabSz="914400" rtl="0" eaLnBrk="1" fontAlgn="b" latinLnBrk="0" hangingPunct="1">
                        <a:lnSpc>
                          <a:spcPct val="100000"/>
                        </a:lnSpc>
                        <a:spcBef>
                          <a:spcPct val="0"/>
                        </a:spcBef>
                        <a:spcAft>
                          <a:spcPct val="20000"/>
                        </a:spcAft>
                        <a:buClr>
                          <a:srgbClr val="000000"/>
                        </a:buClr>
                        <a:buSzTx/>
                        <a:buFont typeface="Arial" charset="0"/>
                        <a:buNone/>
                        <a:tabLst/>
                      </a:pPr>
                      <a:r>
                        <a:rPr kumimoji="0" lang="en-GB" sz="1800" b="0" i="0" u="none" strike="noStrike" cap="none" normalizeH="0" baseline="0" dirty="0">
                          <a:ln>
                            <a:noFill/>
                          </a:ln>
                          <a:solidFill>
                            <a:schemeClr val="bg1"/>
                          </a:solidFill>
                          <a:effectLst/>
                          <a:latin typeface="Arial" charset="0"/>
                          <a:ea typeface="MS PGothic" pitchFamily="34" charset="-128"/>
                          <a:cs typeface="Arial" charset="0"/>
                        </a:rPr>
                        <a:t>Total</a:t>
                      </a:r>
                      <a:endParaRPr kumimoji="0" lang="en-GB" sz="1800" b="1" i="0" u="none" strike="noStrike" cap="none" normalizeH="0" baseline="0" dirty="0">
                        <a:ln>
                          <a:noFill/>
                        </a:ln>
                        <a:solidFill>
                          <a:schemeClr val="bg1"/>
                        </a:solidFill>
                        <a:effectLst/>
                        <a:latin typeface="Arial" charset="0"/>
                        <a:ea typeface="MS PGothic" pitchFamily="34" charset="-128"/>
                        <a:cs typeface="Arial" charset="0"/>
                      </a:endParaRPr>
                    </a:p>
                  </a:txBody>
                  <a:tcPr marL="146304" marR="146304" marT="54864" marB="54864"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50000"/>
                      </a:schemeClr>
                    </a:solidFill>
                  </a:tcPr>
                </a:tc>
                <a:tc>
                  <a:txBody>
                    <a:bodyPr/>
                    <a:lstStyle/>
                    <a:p>
                      <a:pPr marL="173038" marR="0" lvl="0" indent="-173038" algn="r" defTabSz="914400" rtl="0" eaLnBrk="1" fontAlgn="b" latinLnBrk="0" hangingPunct="1">
                        <a:lnSpc>
                          <a:spcPct val="100000"/>
                        </a:lnSpc>
                        <a:spcBef>
                          <a:spcPct val="0"/>
                        </a:spcBef>
                        <a:spcAft>
                          <a:spcPct val="20000"/>
                        </a:spcAft>
                        <a:buClr>
                          <a:srgbClr val="000000"/>
                        </a:buClr>
                        <a:buSzTx/>
                        <a:buFont typeface="Arial" charset="0"/>
                        <a:buNone/>
                        <a:tabLst/>
                      </a:pPr>
                      <a:r>
                        <a:rPr kumimoji="0" lang="en-GB" sz="1800" b="1" i="0" u="none" strike="noStrike" cap="none" normalizeH="0" baseline="0" dirty="0">
                          <a:ln>
                            <a:noFill/>
                          </a:ln>
                          <a:solidFill>
                            <a:schemeClr val="bg1"/>
                          </a:solidFill>
                          <a:effectLst/>
                          <a:latin typeface="Arial" charset="0"/>
                          <a:ea typeface="MS PGothic" pitchFamily="34" charset="-128"/>
                          <a:cs typeface="Arial" charset="0"/>
                        </a:rPr>
                        <a:t>38</a:t>
                      </a:r>
                    </a:p>
                  </a:txBody>
                  <a:tcPr marL="146304" marR="146304" marT="54864" marB="54864" anchor="b"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50000"/>
                      </a:schemeClr>
                    </a:solidFill>
                  </a:tcPr>
                </a:tc>
                <a:extLst>
                  <a:ext uri="{0D108BD9-81ED-4DB2-BD59-A6C34878D82A}">
                    <a16:rowId xmlns:a16="http://schemas.microsoft.com/office/drawing/2014/main" val="10016"/>
                  </a:ext>
                </a:extLst>
              </a:tr>
            </a:tbl>
          </a:graphicData>
        </a:graphic>
      </p:graphicFrame>
      <p:sp>
        <p:nvSpPr>
          <p:cNvPr id="6" name="Slide Number Placeholder 3"/>
          <p:cNvSpPr txBox="1">
            <a:spLocks/>
          </p:cNvSpPr>
          <p:nvPr/>
        </p:nvSpPr>
        <p:spPr bwMode="auto">
          <a:xfrm>
            <a:off x="11115352" y="7952998"/>
            <a:ext cx="3413760" cy="27660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US"/>
            </a:defPPr>
            <a:lvl1pPr algn="r" rtl="0" eaLnBrk="0" fontAlgn="base" hangingPunct="0">
              <a:spcBef>
                <a:spcPct val="0"/>
              </a:spcBef>
              <a:spcAft>
                <a:spcPct val="0"/>
              </a:spcAft>
              <a:defRPr sz="900" kern="1200">
                <a:solidFill>
                  <a:srgbClr val="004266"/>
                </a:solidFill>
                <a:latin typeface="Arial" pitchFamily="34" charset="0"/>
                <a:ea typeface="ヒラギノ角ゴ Pro W3" charset="-128"/>
                <a:cs typeface="+mn-cs"/>
              </a:defRPr>
            </a:lvl1pPr>
            <a:lvl2pPr marL="457200" algn="l" rtl="0" fontAlgn="base">
              <a:spcBef>
                <a:spcPct val="0"/>
              </a:spcBef>
              <a:spcAft>
                <a:spcPct val="0"/>
              </a:spcAft>
              <a:defRPr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ern="1200">
                <a:solidFill>
                  <a:schemeClr val="tx1"/>
                </a:solidFill>
                <a:latin typeface="Arial" pitchFamily="34" charset="0"/>
                <a:ea typeface="ヒラギノ角ゴ Pro W3" charset="-128"/>
                <a:cs typeface="+mn-cs"/>
              </a:defRPr>
            </a:lvl5pPr>
            <a:lvl6pPr marL="2286000" algn="l" defTabSz="914400" rtl="0" eaLnBrk="1" latinLnBrk="0" hangingPunct="1">
              <a:defRPr kern="1200">
                <a:solidFill>
                  <a:schemeClr val="tx1"/>
                </a:solidFill>
                <a:latin typeface="Arial" pitchFamily="34" charset="0"/>
                <a:ea typeface="ヒラギノ角ゴ Pro W3" charset="-128"/>
                <a:cs typeface="+mn-cs"/>
              </a:defRPr>
            </a:lvl6pPr>
            <a:lvl7pPr marL="2743200" algn="l" defTabSz="914400" rtl="0" eaLnBrk="1" latinLnBrk="0" hangingPunct="1">
              <a:defRPr kern="1200">
                <a:solidFill>
                  <a:schemeClr val="tx1"/>
                </a:solidFill>
                <a:latin typeface="Arial" pitchFamily="34" charset="0"/>
                <a:ea typeface="ヒラギノ角ゴ Pro W3" charset="-128"/>
                <a:cs typeface="+mn-cs"/>
              </a:defRPr>
            </a:lvl7pPr>
            <a:lvl8pPr marL="3200400" algn="l" defTabSz="914400" rtl="0" eaLnBrk="1" latinLnBrk="0" hangingPunct="1">
              <a:defRPr kern="1200">
                <a:solidFill>
                  <a:schemeClr val="tx1"/>
                </a:solidFill>
                <a:latin typeface="Arial" pitchFamily="34" charset="0"/>
                <a:ea typeface="ヒラギノ角ゴ Pro W3" charset="-128"/>
                <a:cs typeface="+mn-cs"/>
              </a:defRPr>
            </a:lvl8pPr>
            <a:lvl9pPr marL="3657600" algn="l" defTabSz="914400" rtl="0" eaLnBrk="1" latinLnBrk="0" hangingPunct="1">
              <a:defRPr kern="1200">
                <a:solidFill>
                  <a:schemeClr val="tx1"/>
                </a:solidFill>
                <a:latin typeface="Arial" pitchFamily="34" charset="0"/>
                <a:ea typeface="ヒラギノ角ゴ Pro W3" charset="-128"/>
                <a:cs typeface="+mn-cs"/>
              </a:defRPr>
            </a:lvl9pPr>
          </a:lstStyle>
          <a:p>
            <a:r>
              <a:rPr lang="en-US" sz="1440" dirty="0"/>
              <a:t>IBM Confidential   |   Page </a:t>
            </a:r>
            <a:fld id="{B40998DF-55BB-6B4F-B47A-86FFB0606C57}" type="slidenum">
              <a:rPr lang="en-US" sz="1440" smtClean="0"/>
              <a:t>42</a:t>
            </a:fld>
            <a:endParaRPr lang="en-US" sz="1440" dirty="0"/>
          </a:p>
        </p:txBody>
      </p:sp>
    </p:spTree>
    <p:extLst>
      <p:ext uri="{BB962C8B-B14F-4D97-AF65-F5344CB8AC3E}">
        <p14:creationId xmlns:p14="http://schemas.microsoft.com/office/powerpoint/2010/main" val="9565942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applicable use cases</a:t>
            </a:r>
          </a:p>
        </p:txBody>
      </p:sp>
      <p:graphicFrame>
        <p:nvGraphicFramePr>
          <p:cNvPr id="5" name="Group 48"/>
          <p:cNvGraphicFramePr>
            <a:graphicFrameLocks noGrp="1"/>
          </p:cNvGraphicFramePr>
          <p:nvPr>
            <p:ph idx="4294967295"/>
            <p:extLst>
              <p:ext uri="{D42A27DB-BD31-4B8C-83A1-F6EECF244321}">
                <p14:modId xmlns:p14="http://schemas.microsoft.com/office/powerpoint/2010/main" val="193932847"/>
              </p:ext>
            </p:extLst>
          </p:nvPr>
        </p:nvGraphicFramePr>
        <p:xfrm>
          <a:off x="990601" y="1316058"/>
          <a:ext cx="12573000" cy="6231644"/>
        </p:xfrm>
        <a:graphic>
          <a:graphicData uri="http://schemas.openxmlformats.org/drawingml/2006/table">
            <a:tbl>
              <a:tblPr/>
              <a:tblGrid>
                <a:gridCol w="1447800">
                  <a:extLst>
                    <a:ext uri="{9D8B030D-6E8A-4147-A177-3AD203B41FA5}">
                      <a16:colId xmlns:a16="http://schemas.microsoft.com/office/drawing/2014/main" val="20000"/>
                    </a:ext>
                  </a:extLst>
                </a:gridCol>
                <a:gridCol w="7239000">
                  <a:extLst>
                    <a:ext uri="{9D8B030D-6E8A-4147-A177-3AD203B41FA5}">
                      <a16:colId xmlns:a16="http://schemas.microsoft.com/office/drawing/2014/main" val="20001"/>
                    </a:ext>
                  </a:extLst>
                </a:gridCol>
                <a:gridCol w="1676400">
                  <a:extLst>
                    <a:ext uri="{9D8B030D-6E8A-4147-A177-3AD203B41FA5}">
                      <a16:colId xmlns:a16="http://schemas.microsoft.com/office/drawing/2014/main" val="20002"/>
                    </a:ext>
                  </a:extLst>
                </a:gridCol>
                <a:gridCol w="2209800">
                  <a:extLst>
                    <a:ext uri="{9D8B030D-6E8A-4147-A177-3AD203B41FA5}">
                      <a16:colId xmlns:a16="http://schemas.microsoft.com/office/drawing/2014/main" val="20003"/>
                    </a:ext>
                  </a:extLst>
                </a:gridCol>
              </a:tblGrid>
              <a:tr h="755904">
                <a:tc>
                  <a:txBody>
                    <a:bodyPr/>
                    <a:lstStyle/>
                    <a:p>
                      <a:pPr marL="0" marR="0" lvl="0" indent="0" algn="ctr" defTabSz="914400" rtl="0" eaLnBrk="0" fontAlgn="base" latinLnBrk="0" hangingPunct="0">
                        <a:lnSpc>
                          <a:spcPct val="100000"/>
                        </a:lnSpc>
                        <a:spcBef>
                          <a:spcPct val="20000"/>
                        </a:spcBef>
                        <a:spcAft>
                          <a:spcPct val="20000"/>
                        </a:spcAft>
                        <a:buClr>
                          <a:schemeClr val="tx1"/>
                        </a:buClr>
                        <a:buSzTx/>
                        <a:buFont typeface="Wingdings" pitchFamily="2" charset="2"/>
                        <a:buNone/>
                        <a:tabLst/>
                      </a:pPr>
                      <a:r>
                        <a:rPr kumimoji="0" lang="en-US" sz="1400" b="1" i="0" u="none" strike="noStrike" cap="none" normalizeH="0" baseline="0" dirty="0">
                          <a:ln>
                            <a:noFill/>
                          </a:ln>
                          <a:solidFill>
                            <a:schemeClr val="tx1"/>
                          </a:solidFill>
                          <a:effectLst/>
                          <a:latin typeface="Arial" charset="0"/>
                          <a:ea typeface="MS PGothic" pitchFamily="34" charset="-128"/>
                          <a:cs typeface="Arial" charset="0"/>
                        </a:rPr>
                        <a:t>Use Case</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lumOff val="25000"/>
                      </a:schemeClr>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1"/>
                        </a:buClr>
                        <a:buSzTx/>
                        <a:buFont typeface="Wingdings" pitchFamily="2" charset="2"/>
                        <a:buNone/>
                        <a:tabLst/>
                      </a:pPr>
                      <a:r>
                        <a:rPr kumimoji="0" lang="en-US" sz="1400" b="1" i="0" u="none" strike="noStrike" cap="none" normalizeH="0" baseline="0" dirty="0">
                          <a:ln>
                            <a:noFill/>
                          </a:ln>
                          <a:solidFill>
                            <a:schemeClr val="tx1"/>
                          </a:solidFill>
                          <a:effectLst/>
                          <a:latin typeface="Arial" charset="0"/>
                          <a:ea typeface="MS PGothic" pitchFamily="34" charset="-128"/>
                          <a:cs typeface="Arial" charset="0"/>
                        </a:rPr>
                        <a:t>Use Case Hypothesis</a:t>
                      </a: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lumOff val="25000"/>
                      </a:schemeClr>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1"/>
                        </a:buClr>
                        <a:buSzTx/>
                        <a:buFont typeface="Wingdings" pitchFamily="2" charset="2"/>
                        <a:buNone/>
                        <a:tabLst/>
                      </a:pPr>
                      <a:r>
                        <a:rPr kumimoji="0" lang="en-US" sz="1400" b="1" i="0" u="none" strike="noStrike" cap="none" normalizeH="0" baseline="0" dirty="0">
                          <a:ln>
                            <a:noFill/>
                          </a:ln>
                          <a:solidFill>
                            <a:schemeClr val="tx1"/>
                          </a:solidFill>
                          <a:effectLst/>
                          <a:latin typeface="Arial" charset="0"/>
                          <a:ea typeface="MS PGothic" pitchFamily="34" charset="-128"/>
                          <a:cs typeface="Arial" charset="0"/>
                        </a:rPr>
                        <a:t>Business Value</a:t>
                      </a:r>
                    </a:p>
                    <a:p>
                      <a:pPr marL="0" marR="0" lvl="0" indent="0" algn="ctr" defTabSz="914400" rtl="0" eaLnBrk="0" fontAlgn="base" latinLnBrk="0" hangingPunct="0">
                        <a:lnSpc>
                          <a:spcPct val="100000"/>
                        </a:lnSpc>
                        <a:spcBef>
                          <a:spcPct val="20000"/>
                        </a:spcBef>
                        <a:spcAft>
                          <a:spcPct val="20000"/>
                        </a:spcAft>
                        <a:buClr>
                          <a:schemeClr val="tx1"/>
                        </a:buClr>
                        <a:buSzTx/>
                        <a:buFont typeface="Wingdings" pitchFamily="2" charset="2"/>
                        <a:buNone/>
                        <a:tabLst/>
                      </a:pPr>
                      <a:r>
                        <a:rPr kumimoji="0" lang="en-US" sz="1400" b="1" i="0" u="none" strike="noStrike" cap="none" normalizeH="0" baseline="0" dirty="0">
                          <a:ln>
                            <a:noFill/>
                          </a:ln>
                          <a:solidFill>
                            <a:schemeClr val="tx1"/>
                          </a:solidFill>
                          <a:effectLst/>
                          <a:latin typeface="Arial" charset="0"/>
                          <a:ea typeface="MS PGothic" pitchFamily="34" charset="-128"/>
                          <a:cs typeface="Arial" charset="0"/>
                        </a:rPr>
                        <a:t>Highest value=5</a:t>
                      </a: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lumOff val="25000"/>
                      </a:schemeClr>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tx1"/>
                        </a:buClr>
                        <a:buSzTx/>
                        <a:buFont typeface="Wingdings" pitchFamily="2" charset="2"/>
                        <a:buNone/>
                        <a:tabLst/>
                      </a:pPr>
                      <a:r>
                        <a:rPr kumimoji="0" lang="en-US" sz="1400" b="1" i="0" u="none" strike="noStrike" cap="none" normalizeH="0" baseline="0" dirty="0">
                          <a:ln>
                            <a:noFill/>
                          </a:ln>
                          <a:solidFill>
                            <a:schemeClr val="tx1"/>
                          </a:solidFill>
                          <a:effectLst/>
                          <a:latin typeface="Arial" charset="0"/>
                          <a:ea typeface="MS PGothic" pitchFamily="34" charset="-128"/>
                          <a:cs typeface="Arial" charset="0"/>
                        </a:rPr>
                        <a:t>Complexity</a:t>
                      </a:r>
                    </a:p>
                    <a:p>
                      <a:pPr marL="0" marR="0" lvl="0" indent="0" algn="ctr" defTabSz="914400" rtl="0" eaLnBrk="0" fontAlgn="base" latinLnBrk="0" hangingPunct="0">
                        <a:lnSpc>
                          <a:spcPct val="100000"/>
                        </a:lnSpc>
                        <a:spcBef>
                          <a:spcPct val="20000"/>
                        </a:spcBef>
                        <a:spcAft>
                          <a:spcPct val="20000"/>
                        </a:spcAft>
                        <a:buClr>
                          <a:schemeClr val="tx1"/>
                        </a:buClr>
                        <a:buSzTx/>
                        <a:buFont typeface="Wingdings" pitchFamily="2" charset="2"/>
                        <a:buNone/>
                        <a:tabLst/>
                        <a:defRPr/>
                      </a:pPr>
                      <a:r>
                        <a:rPr kumimoji="0" lang="en-US" sz="1400" b="1" i="0" u="none" strike="noStrike" cap="none" normalizeH="0" baseline="0" dirty="0">
                          <a:ln>
                            <a:noFill/>
                          </a:ln>
                          <a:solidFill>
                            <a:schemeClr val="tx1"/>
                          </a:solidFill>
                          <a:effectLst/>
                          <a:latin typeface="Arial" charset="0"/>
                          <a:ea typeface="MS PGothic" pitchFamily="34" charset="-128"/>
                          <a:cs typeface="Arial" charset="0"/>
                        </a:rPr>
                        <a:t>Ease to implement=5</a:t>
                      </a: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lumOff val="25000"/>
                      </a:schemeClr>
                    </a:solidFill>
                  </a:tcPr>
                </a:tc>
                <a:extLst>
                  <a:ext uri="{0D108BD9-81ED-4DB2-BD59-A6C34878D82A}">
                    <a16:rowId xmlns:a16="http://schemas.microsoft.com/office/drawing/2014/main" val="10000"/>
                  </a:ext>
                </a:extLst>
              </a:tr>
              <a:tr h="822960">
                <a:tc>
                  <a:txBody>
                    <a:bodyPr/>
                    <a:lstStyle/>
                    <a:p>
                      <a:pPr marL="0" marR="0" lvl="0" indent="0" algn="ctr" defTabSz="914400" rtl="0" eaLnBrk="0" fontAlgn="base" latinLnBrk="0" hangingPunct="0">
                        <a:lnSpc>
                          <a:spcPct val="100000"/>
                        </a:lnSpc>
                        <a:spcBef>
                          <a:spcPct val="20000"/>
                        </a:spcBef>
                        <a:spcAft>
                          <a:spcPct val="2000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ea typeface="MS PGothic" pitchFamily="34" charset="-128"/>
                          <a:cs typeface="Arial" charset="0"/>
                        </a:rPr>
                        <a:t>1</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20000"/>
                        </a:spcAft>
                        <a:buClr>
                          <a:schemeClr val="tx1"/>
                        </a:buClr>
                        <a:buSzTx/>
                        <a:buFont typeface="Wingdings" pitchFamily="2" charset="2"/>
                        <a:buNone/>
                        <a:tabLst/>
                        <a:defRPr/>
                      </a:pPr>
                      <a:endParaRPr lang="en-US" sz="1400" dirty="0">
                        <a:solidFill>
                          <a:schemeClr val="tx1"/>
                        </a:solidFill>
                        <a:latin typeface="Arial" charset="0"/>
                        <a:cs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20000"/>
                        </a:spcAft>
                        <a:buClr>
                          <a:schemeClr val="tx1"/>
                        </a:buClr>
                        <a:buSzTx/>
                        <a:buFont typeface="Wingdings" pitchFamily="2" charset="2"/>
                        <a:buNone/>
                        <a:tabLst/>
                      </a:pPr>
                      <a:endParaRPr kumimoji="0" lang="en-US" sz="1600" b="0" i="0" u="none" strike="noStrike" cap="none" normalizeH="0" baseline="0" dirty="0">
                        <a:ln>
                          <a:noFill/>
                        </a:ln>
                        <a:solidFill>
                          <a:schemeClr val="tx1"/>
                        </a:solidFill>
                        <a:effectLst/>
                        <a:latin typeface="Arial" charset="0"/>
                        <a:ea typeface="MS PGothic" pitchFamily="34" charset="-128"/>
                        <a:cs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2000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ea typeface="MS PGothic" pitchFamily="34" charset="-128"/>
                          <a:cs typeface="Arial" charset="0"/>
                        </a:rPr>
                        <a:t> </a:t>
                      </a: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79120">
                <a:tc>
                  <a:txBody>
                    <a:bodyPr/>
                    <a:lstStyle/>
                    <a:p>
                      <a:pPr marL="0" marR="0" lvl="0" indent="0" algn="ctr" defTabSz="914400" rtl="0" eaLnBrk="0" fontAlgn="base" latinLnBrk="0" hangingPunct="0">
                        <a:lnSpc>
                          <a:spcPct val="100000"/>
                        </a:lnSpc>
                        <a:spcBef>
                          <a:spcPct val="20000"/>
                        </a:spcBef>
                        <a:spcAft>
                          <a:spcPct val="2000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ea typeface="MS PGothic" pitchFamily="34" charset="-128"/>
                          <a:cs typeface="Arial" charset="0"/>
                        </a:rPr>
                        <a:t>2</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20000"/>
                        </a:spcAft>
                        <a:buClr>
                          <a:schemeClr val="tx1"/>
                        </a:buClr>
                        <a:buSzTx/>
                        <a:buFont typeface="Wingdings" pitchFamily="2" charset="2"/>
                        <a:buNone/>
                        <a:tabLst/>
                        <a:defRPr/>
                      </a:pPr>
                      <a:endParaRPr kumimoji="0" lang="en-US" sz="1600" b="0" i="0" u="none" strike="noStrike" cap="none" normalizeH="0" baseline="0" dirty="0">
                        <a:ln>
                          <a:noFill/>
                        </a:ln>
                        <a:solidFill>
                          <a:schemeClr val="tx1"/>
                        </a:solidFill>
                        <a:effectLst/>
                        <a:latin typeface="Arial" charset="0"/>
                        <a:ea typeface="MS PGothic" pitchFamily="34" charset="-128"/>
                        <a:cs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20000"/>
                        </a:spcAft>
                        <a:buClr>
                          <a:schemeClr val="tx1"/>
                        </a:buClr>
                        <a:buSzTx/>
                        <a:buFont typeface="Wingdings" pitchFamily="2" charset="2"/>
                        <a:buNone/>
                        <a:tabLst/>
                      </a:pPr>
                      <a:endParaRPr kumimoji="0" lang="en-US" sz="1600" b="0" i="0" u="none" strike="noStrike" cap="none" normalizeH="0" baseline="0" dirty="0">
                        <a:ln>
                          <a:noFill/>
                        </a:ln>
                        <a:solidFill>
                          <a:schemeClr val="tx1"/>
                        </a:solidFill>
                        <a:effectLst/>
                        <a:latin typeface="Arial" charset="0"/>
                        <a:ea typeface="MS PGothic" pitchFamily="34" charset="-128"/>
                        <a:cs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20000"/>
                        </a:spcAft>
                        <a:buClr>
                          <a:schemeClr val="tx1"/>
                        </a:buClr>
                        <a:buSzTx/>
                        <a:buFont typeface="Wingdings" pitchFamily="2" charset="2"/>
                        <a:buNone/>
                        <a:tabLst/>
                      </a:pPr>
                      <a:endParaRPr kumimoji="0" lang="en-US" sz="1600" b="0" i="0" u="none" strike="noStrike" cap="none" normalizeH="0" baseline="0" dirty="0">
                        <a:ln>
                          <a:noFill/>
                        </a:ln>
                        <a:solidFill>
                          <a:schemeClr val="tx1"/>
                        </a:solidFill>
                        <a:effectLst/>
                        <a:latin typeface="Arial" charset="0"/>
                        <a:ea typeface="MS PGothic" pitchFamily="34" charset="-128"/>
                        <a:cs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79120">
                <a:tc>
                  <a:txBody>
                    <a:bodyPr/>
                    <a:lstStyle/>
                    <a:p>
                      <a:pPr marL="0" marR="0" lvl="0" indent="0" algn="ctr" defTabSz="914400" rtl="0" eaLnBrk="0" fontAlgn="base" latinLnBrk="0" hangingPunct="0">
                        <a:lnSpc>
                          <a:spcPct val="100000"/>
                        </a:lnSpc>
                        <a:spcBef>
                          <a:spcPct val="20000"/>
                        </a:spcBef>
                        <a:spcAft>
                          <a:spcPct val="2000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ea typeface="MS PGothic" pitchFamily="34" charset="-128"/>
                          <a:cs typeface="Arial" charset="0"/>
                        </a:rPr>
                        <a:t>3</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20000"/>
                        </a:spcAft>
                        <a:buClr>
                          <a:schemeClr val="tx1"/>
                        </a:buClr>
                        <a:buSzTx/>
                        <a:buFont typeface="Wingdings" pitchFamily="2" charset="2"/>
                        <a:buNone/>
                        <a:tabLst/>
                        <a:defRPr/>
                      </a:pPr>
                      <a:endParaRPr lang="en-US" sz="1600" b="1" kern="1200" dirty="0">
                        <a:solidFill>
                          <a:schemeClr val="tx1"/>
                        </a:solidFill>
                        <a:latin typeface="+mn-lt"/>
                        <a:ea typeface="+mn-ea"/>
                        <a:cs typeface="+mn-cs"/>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20000"/>
                        </a:spcAft>
                        <a:buClr>
                          <a:schemeClr val="tx1"/>
                        </a:buClr>
                        <a:buSzTx/>
                        <a:buFont typeface="Wingdings" pitchFamily="2" charset="2"/>
                        <a:buNone/>
                        <a:tabLst/>
                      </a:pPr>
                      <a:endParaRPr kumimoji="0" lang="en-US" sz="1600" b="0" i="0" u="none" strike="noStrike" cap="none" normalizeH="0" baseline="0" dirty="0">
                        <a:ln>
                          <a:noFill/>
                        </a:ln>
                        <a:solidFill>
                          <a:schemeClr val="tx1"/>
                        </a:solidFill>
                        <a:effectLst/>
                        <a:latin typeface="Arial" charset="0"/>
                        <a:ea typeface="MS PGothic" pitchFamily="34" charset="-128"/>
                        <a:cs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20000"/>
                        </a:spcAft>
                        <a:buClr>
                          <a:schemeClr val="tx1"/>
                        </a:buClr>
                        <a:buSzTx/>
                        <a:buFont typeface="Wingdings" pitchFamily="2" charset="2"/>
                        <a:buNone/>
                        <a:tabLst/>
                      </a:pPr>
                      <a:endParaRPr kumimoji="0" lang="en-US" sz="1600" b="0" i="0" u="none" strike="noStrike" cap="none" normalizeH="0" baseline="0" dirty="0">
                        <a:ln>
                          <a:noFill/>
                        </a:ln>
                        <a:solidFill>
                          <a:schemeClr val="tx1"/>
                        </a:solidFill>
                        <a:effectLst/>
                        <a:latin typeface="Arial" charset="0"/>
                        <a:ea typeface="MS PGothic" pitchFamily="34" charset="-128"/>
                        <a:cs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7200">
                <a:tc>
                  <a:txBody>
                    <a:bodyPr/>
                    <a:lstStyle/>
                    <a:p>
                      <a:pPr marL="0" marR="0" lvl="0" indent="0" algn="ctr" defTabSz="914400" rtl="0" eaLnBrk="0" fontAlgn="base" latinLnBrk="0" hangingPunct="0">
                        <a:lnSpc>
                          <a:spcPct val="100000"/>
                        </a:lnSpc>
                        <a:spcBef>
                          <a:spcPct val="20000"/>
                        </a:spcBef>
                        <a:spcAft>
                          <a:spcPct val="2000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ea typeface="MS PGothic" pitchFamily="34" charset="-128"/>
                          <a:cs typeface="Arial" charset="0"/>
                        </a:rPr>
                        <a:t>4</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20000"/>
                        </a:spcAft>
                        <a:buClr>
                          <a:schemeClr val="tx1"/>
                        </a:buClr>
                        <a:buSzTx/>
                        <a:buFont typeface="Wingdings" pitchFamily="2" charset="2"/>
                        <a:buNone/>
                        <a:tabLst/>
                        <a:defRPr/>
                      </a:pPr>
                      <a:endParaRPr lang="en-US" sz="1600" b="1" kern="1200" dirty="0">
                        <a:solidFill>
                          <a:schemeClr val="tx1"/>
                        </a:solidFill>
                        <a:latin typeface="+mn-lt"/>
                        <a:ea typeface="+mn-ea"/>
                        <a:cs typeface="+mn-cs"/>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20000"/>
                        </a:spcAft>
                        <a:buClr>
                          <a:schemeClr val="tx1"/>
                        </a:buClr>
                        <a:buSzTx/>
                        <a:buFont typeface="Wingdings" pitchFamily="2" charset="2"/>
                        <a:buNone/>
                        <a:tabLst/>
                      </a:pPr>
                      <a:endParaRPr kumimoji="0" lang="en-US" sz="1600" b="0" i="0" u="none" strike="noStrike" cap="none" normalizeH="0" baseline="0" dirty="0">
                        <a:ln>
                          <a:noFill/>
                        </a:ln>
                        <a:solidFill>
                          <a:schemeClr val="tx1"/>
                        </a:solidFill>
                        <a:effectLst/>
                        <a:latin typeface="Arial" charset="0"/>
                        <a:ea typeface="MS PGothic" pitchFamily="34" charset="-128"/>
                        <a:cs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20000"/>
                        </a:spcAft>
                        <a:buClr>
                          <a:schemeClr val="tx1"/>
                        </a:buClr>
                        <a:buSzTx/>
                        <a:buFont typeface="Wingdings" pitchFamily="2" charset="2"/>
                        <a:buNone/>
                        <a:tabLst/>
                      </a:pPr>
                      <a:endParaRPr kumimoji="0" lang="en-US" sz="1600" b="0" i="0" u="none" strike="noStrike" cap="none" normalizeH="0" baseline="0" dirty="0">
                        <a:ln>
                          <a:noFill/>
                        </a:ln>
                        <a:solidFill>
                          <a:schemeClr val="tx1"/>
                        </a:solidFill>
                        <a:effectLst/>
                        <a:latin typeface="Arial" charset="0"/>
                        <a:ea typeface="MS PGothic" pitchFamily="34" charset="-128"/>
                        <a:cs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82350">
                <a:tc>
                  <a:txBody>
                    <a:bodyPr/>
                    <a:lstStyle/>
                    <a:p>
                      <a:pPr marL="0" marR="0" lvl="0" indent="0" algn="ctr" defTabSz="914400" rtl="0" eaLnBrk="0" fontAlgn="base" latinLnBrk="0" hangingPunct="0">
                        <a:lnSpc>
                          <a:spcPct val="100000"/>
                        </a:lnSpc>
                        <a:spcBef>
                          <a:spcPct val="20000"/>
                        </a:spcBef>
                        <a:spcAft>
                          <a:spcPct val="2000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ea typeface="MS PGothic" pitchFamily="34" charset="-128"/>
                          <a:cs typeface="Arial" charset="0"/>
                        </a:rPr>
                        <a:t>5</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20000"/>
                        </a:spcAft>
                        <a:buClr>
                          <a:schemeClr val="tx1"/>
                        </a:buClr>
                        <a:buSzTx/>
                        <a:buFont typeface="Wingdings" pitchFamily="2" charset="2"/>
                        <a:buNone/>
                        <a:tabLst/>
                        <a:defRPr/>
                      </a:pPr>
                      <a:endParaRPr kumimoji="0" lang="en-US" sz="1600" b="0" i="0" u="none" strike="noStrike" cap="none" normalizeH="0" baseline="0" dirty="0">
                        <a:ln>
                          <a:noFill/>
                        </a:ln>
                        <a:solidFill>
                          <a:schemeClr val="tx1"/>
                        </a:solidFill>
                        <a:effectLst/>
                        <a:latin typeface="Arial" charset="0"/>
                        <a:ea typeface="MS PGothic" pitchFamily="34" charset="-128"/>
                        <a:cs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20000"/>
                        </a:spcAft>
                        <a:buClr>
                          <a:schemeClr val="tx1"/>
                        </a:buClr>
                        <a:buSzTx/>
                        <a:buFont typeface="Wingdings" pitchFamily="2" charset="2"/>
                        <a:buNone/>
                        <a:tabLst/>
                      </a:pPr>
                      <a:endParaRPr kumimoji="0" lang="en-US" sz="1600" b="0" i="0" u="none" strike="noStrike" cap="none" normalizeH="0" baseline="0" dirty="0">
                        <a:ln>
                          <a:noFill/>
                        </a:ln>
                        <a:solidFill>
                          <a:schemeClr val="tx1"/>
                        </a:solidFill>
                        <a:effectLst/>
                        <a:latin typeface="Arial" charset="0"/>
                        <a:ea typeface="MS PGothic" pitchFamily="34" charset="-128"/>
                        <a:cs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20000"/>
                        </a:spcAft>
                        <a:buClr>
                          <a:schemeClr val="tx1"/>
                        </a:buClr>
                        <a:buSzTx/>
                        <a:buFont typeface="Wingdings" pitchFamily="2" charset="2"/>
                        <a:buNone/>
                        <a:tabLst/>
                      </a:pPr>
                      <a:endParaRPr kumimoji="0" lang="en-US" sz="1600" b="0" i="0" u="none" strike="noStrike" cap="none" normalizeH="0" baseline="0" dirty="0">
                        <a:ln>
                          <a:noFill/>
                        </a:ln>
                        <a:solidFill>
                          <a:schemeClr val="tx1"/>
                        </a:solidFill>
                        <a:effectLst/>
                        <a:latin typeface="Arial" charset="0"/>
                        <a:ea typeface="MS PGothic" pitchFamily="34" charset="-128"/>
                        <a:cs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22990">
                <a:tc>
                  <a:txBody>
                    <a:bodyPr/>
                    <a:lstStyle/>
                    <a:p>
                      <a:pPr marL="0" marR="0" lvl="0" indent="0" algn="ctr" defTabSz="914400" rtl="0" eaLnBrk="0" fontAlgn="base" latinLnBrk="0" hangingPunct="0">
                        <a:lnSpc>
                          <a:spcPct val="100000"/>
                        </a:lnSpc>
                        <a:spcBef>
                          <a:spcPct val="20000"/>
                        </a:spcBef>
                        <a:spcAft>
                          <a:spcPct val="2000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ea typeface="MS PGothic" pitchFamily="34" charset="-128"/>
                          <a:cs typeface="Arial" charset="0"/>
                        </a:rPr>
                        <a:t>6</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20000"/>
                        </a:spcAft>
                        <a:buClr>
                          <a:schemeClr val="tx1"/>
                        </a:buClr>
                        <a:buSzTx/>
                        <a:buFont typeface="Wingdings" pitchFamily="2" charset="2"/>
                        <a:buNone/>
                        <a:tabLst/>
                      </a:pPr>
                      <a:endParaRPr kumimoji="0" lang="en-US" sz="1600" b="0" i="0" u="none" strike="noStrike" cap="none" normalizeH="0" baseline="0" dirty="0">
                        <a:ln>
                          <a:noFill/>
                        </a:ln>
                        <a:solidFill>
                          <a:schemeClr val="tx1"/>
                        </a:solidFill>
                        <a:effectLst/>
                        <a:latin typeface="Arial" charset="0"/>
                        <a:ea typeface="MS PGothic" pitchFamily="34" charset="-128"/>
                        <a:cs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20000"/>
                        </a:spcAft>
                        <a:buClr>
                          <a:schemeClr val="tx1"/>
                        </a:buClr>
                        <a:buSzTx/>
                        <a:buFont typeface="Wingdings" pitchFamily="2" charset="2"/>
                        <a:buNone/>
                        <a:tabLst/>
                      </a:pPr>
                      <a:endParaRPr kumimoji="0" lang="en-US" sz="1600" b="0" i="0" u="none" strike="noStrike" cap="none" normalizeH="0" baseline="0" dirty="0">
                        <a:ln>
                          <a:noFill/>
                        </a:ln>
                        <a:solidFill>
                          <a:schemeClr val="tx1"/>
                        </a:solidFill>
                        <a:effectLst/>
                        <a:latin typeface="Arial" charset="0"/>
                        <a:ea typeface="MS PGothic" pitchFamily="34" charset="-128"/>
                        <a:cs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20000"/>
                        </a:spcAft>
                        <a:buClr>
                          <a:schemeClr val="tx1"/>
                        </a:buClr>
                        <a:buSzTx/>
                        <a:buFont typeface="Wingdings" pitchFamily="2" charset="2"/>
                        <a:buNone/>
                        <a:tabLst/>
                      </a:pPr>
                      <a:endParaRPr kumimoji="0" lang="en-US" sz="1600" b="0" i="0" u="none" strike="noStrike" cap="none" normalizeH="0" baseline="0" dirty="0">
                        <a:ln>
                          <a:noFill/>
                        </a:ln>
                        <a:solidFill>
                          <a:schemeClr val="tx1"/>
                        </a:solidFill>
                        <a:effectLst/>
                        <a:latin typeface="Arial" charset="0"/>
                        <a:ea typeface="MS PGothic" pitchFamily="34" charset="-128"/>
                        <a:cs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08000">
                <a:tc>
                  <a:txBody>
                    <a:bodyPr/>
                    <a:lstStyle/>
                    <a:p>
                      <a:pPr marL="0" marR="0" lvl="0" indent="0" algn="ctr" defTabSz="914400" rtl="0" eaLnBrk="0" fontAlgn="base" latinLnBrk="0" hangingPunct="0">
                        <a:lnSpc>
                          <a:spcPct val="100000"/>
                        </a:lnSpc>
                        <a:spcBef>
                          <a:spcPct val="20000"/>
                        </a:spcBef>
                        <a:spcAft>
                          <a:spcPct val="2000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ea typeface="MS PGothic" pitchFamily="34" charset="-128"/>
                          <a:cs typeface="Arial" charset="0"/>
                        </a:rPr>
                        <a:t>7</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20000"/>
                        </a:spcAft>
                        <a:buClr>
                          <a:schemeClr val="tx1"/>
                        </a:buClr>
                        <a:buSzTx/>
                        <a:buFont typeface="Wingdings" pitchFamily="2" charset="2"/>
                        <a:buNone/>
                        <a:tabLst/>
                      </a:pPr>
                      <a:endParaRPr kumimoji="0" lang="en-US" sz="1600" b="0" i="0" u="none" strike="noStrike" cap="none" normalizeH="0" baseline="0" dirty="0">
                        <a:ln>
                          <a:noFill/>
                        </a:ln>
                        <a:solidFill>
                          <a:schemeClr val="tx1"/>
                        </a:solidFill>
                        <a:effectLst/>
                        <a:latin typeface="Arial" charset="0"/>
                        <a:ea typeface="MS PGothic" pitchFamily="34" charset="-128"/>
                        <a:cs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20000"/>
                        </a:spcAft>
                        <a:buClr>
                          <a:schemeClr val="tx1"/>
                        </a:buClr>
                        <a:buSzTx/>
                        <a:buFont typeface="Wingdings" pitchFamily="2" charset="2"/>
                        <a:buNone/>
                        <a:tabLst/>
                      </a:pPr>
                      <a:endParaRPr kumimoji="0" lang="en-US" sz="1600" b="0" i="0" u="none" strike="noStrike" cap="none" normalizeH="0" baseline="0" dirty="0">
                        <a:ln>
                          <a:noFill/>
                        </a:ln>
                        <a:solidFill>
                          <a:schemeClr val="tx1"/>
                        </a:solidFill>
                        <a:effectLst/>
                        <a:latin typeface="Arial" charset="0"/>
                        <a:ea typeface="MS PGothic" pitchFamily="34" charset="-128"/>
                        <a:cs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20000"/>
                        </a:spcAft>
                        <a:buClr>
                          <a:schemeClr val="tx1"/>
                        </a:buClr>
                        <a:buSzTx/>
                        <a:buFont typeface="Wingdings" pitchFamily="2" charset="2"/>
                        <a:buNone/>
                        <a:tabLst/>
                      </a:pPr>
                      <a:endParaRPr kumimoji="0" lang="en-US" sz="1600" b="0" i="0" u="none" strike="noStrike" cap="none" normalizeH="0" baseline="0" dirty="0">
                        <a:ln>
                          <a:noFill/>
                        </a:ln>
                        <a:solidFill>
                          <a:schemeClr val="tx1"/>
                        </a:solidFill>
                        <a:effectLst/>
                        <a:latin typeface="Arial" charset="0"/>
                        <a:ea typeface="MS PGothic" pitchFamily="34" charset="-128"/>
                        <a:cs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508000">
                <a:tc>
                  <a:txBody>
                    <a:bodyPr/>
                    <a:lstStyle/>
                    <a:p>
                      <a:pPr marL="0" marR="0" lvl="0" indent="0" algn="ctr" defTabSz="914400" rtl="0" eaLnBrk="0" fontAlgn="base" latinLnBrk="0" hangingPunct="0">
                        <a:lnSpc>
                          <a:spcPct val="100000"/>
                        </a:lnSpc>
                        <a:spcBef>
                          <a:spcPct val="20000"/>
                        </a:spcBef>
                        <a:spcAft>
                          <a:spcPct val="2000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ea typeface="MS PGothic" pitchFamily="34" charset="-128"/>
                          <a:cs typeface="Arial" charset="0"/>
                        </a:rPr>
                        <a:t>8</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20000"/>
                        </a:spcAft>
                        <a:buClr>
                          <a:schemeClr val="tx1"/>
                        </a:buClr>
                        <a:buSzTx/>
                        <a:buFont typeface="Wingdings" pitchFamily="2" charset="2"/>
                        <a:buNone/>
                        <a:tabLst/>
                      </a:pPr>
                      <a:endParaRPr kumimoji="0" lang="en-US" sz="1600" b="0" i="0" u="none" strike="noStrike" cap="none" normalizeH="0" baseline="0" dirty="0">
                        <a:ln>
                          <a:noFill/>
                        </a:ln>
                        <a:solidFill>
                          <a:schemeClr val="tx1"/>
                        </a:solidFill>
                        <a:effectLst/>
                        <a:latin typeface="Arial" charset="0"/>
                        <a:ea typeface="MS PGothic" pitchFamily="34" charset="-128"/>
                        <a:cs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20000"/>
                        </a:spcAft>
                        <a:buClr>
                          <a:schemeClr val="tx1"/>
                        </a:buClr>
                        <a:buSzTx/>
                        <a:buFont typeface="Wingdings" pitchFamily="2" charset="2"/>
                        <a:buNone/>
                        <a:tabLst/>
                      </a:pPr>
                      <a:endParaRPr kumimoji="0" lang="en-US" sz="1600" b="0" i="0" u="none" strike="noStrike" cap="none" normalizeH="0" baseline="0" dirty="0">
                        <a:ln>
                          <a:noFill/>
                        </a:ln>
                        <a:solidFill>
                          <a:schemeClr val="tx1"/>
                        </a:solidFill>
                        <a:effectLst/>
                        <a:latin typeface="Arial" charset="0"/>
                        <a:ea typeface="MS PGothic" pitchFamily="34" charset="-128"/>
                        <a:cs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20000"/>
                        </a:spcAft>
                        <a:buClr>
                          <a:schemeClr val="tx1"/>
                        </a:buClr>
                        <a:buSzTx/>
                        <a:buFont typeface="Wingdings" pitchFamily="2" charset="2"/>
                        <a:buNone/>
                        <a:tabLst/>
                      </a:pPr>
                      <a:endParaRPr kumimoji="0" lang="en-US" sz="1600" b="0" i="0" u="none" strike="noStrike" cap="none" normalizeH="0" baseline="0" dirty="0">
                        <a:ln>
                          <a:noFill/>
                        </a:ln>
                        <a:solidFill>
                          <a:schemeClr val="tx1"/>
                        </a:solidFill>
                        <a:effectLst/>
                        <a:latin typeface="Arial" charset="0"/>
                        <a:ea typeface="MS PGothic" pitchFamily="34" charset="-128"/>
                        <a:cs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508000">
                <a:tc>
                  <a:txBody>
                    <a:bodyPr/>
                    <a:lstStyle/>
                    <a:p>
                      <a:pPr marL="0" marR="0" lvl="0" indent="0" algn="ctr" defTabSz="914400" rtl="0" eaLnBrk="0" fontAlgn="base" latinLnBrk="0" hangingPunct="0">
                        <a:lnSpc>
                          <a:spcPct val="100000"/>
                        </a:lnSpc>
                        <a:spcBef>
                          <a:spcPct val="20000"/>
                        </a:spcBef>
                        <a:spcAft>
                          <a:spcPct val="2000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ea typeface="MS PGothic" pitchFamily="34" charset="-128"/>
                          <a:cs typeface="Arial" charset="0"/>
                        </a:rPr>
                        <a:t>9</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20000"/>
                        </a:spcAft>
                        <a:buClr>
                          <a:schemeClr val="tx1"/>
                        </a:buClr>
                        <a:buSzTx/>
                        <a:buFont typeface="Wingdings" pitchFamily="2" charset="2"/>
                        <a:buNone/>
                        <a:tabLst/>
                      </a:pPr>
                      <a:endParaRPr kumimoji="0" lang="en-US" sz="1100" b="0" i="0" u="none" strike="noStrike" cap="none" normalizeH="0" baseline="0" dirty="0">
                        <a:ln>
                          <a:noFill/>
                        </a:ln>
                        <a:solidFill>
                          <a:schemeClr val="tx1"/>
                        </a:solidFill>
                        <a:effectLst/>
                        <a:latin typeface="Arial" charset="0"/>
                        <a:ea typeface="MS PGothic" pitchFamily="34" charset="-128"/>
                        <a:cs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20000"/>
                        </a:spcAft>
                        <a:buClr>
                          <a:schemeClr val="tx1"/>
                        </a:buClr>
                        <a:buSzTx/>
                        <a:buFont typeface="Wingdings" pitchFamily="2" charset="2"/>
                        <a:buNone/>
                        <a:tabLst/>
                      </a:pPr>
                      <a:endParaRPr kumimoji="0" lang="en-US" sz="1600" b="0" i="0" u="none" strike="noStrike" cap="none" normalizeH="0" baseline="0" dirty="0">
                        <a:ln>
                          <a:noFill/>
                        </a:ln>
                        <a:solidFill>
                          <a:schemeClr val="tx1"/>
                        </a:solidFill>
                        <a:effectLst/>
                        <a:latin typeface="Arial" charset="0"/>
                        <a:ea typeface="MS PGothic" pitchFamily="34" charset="-128"/>
                        <a:cs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20000"/>
                        </a:spcAft>
                        <a:buClr>
                          <a:schemeClr val="tx1"/>
                        </a:buClr>
                        <a:buSzTx/>
                        <a:buFont typeface="Wingdings" pitchFamily="2" charset="2"/>
                        <a:buNone/>
                        <a:tabLst/>
                      </a:pPr>
                      <a:endParaRPr kumimoji="0" lang="en-US" sz="1600" b="0" i="0" u="none" strike="noStrike" cap="none" normalizeH="0" baseline="0" dirty="0">
                        <a:ln>
                          <a:noFill/>
                        </a:ln>
                        <a:solidFill>
                          <a:schemeClr val="tx1"/>
                        </a:solidFill>
                        <a:effectLst/>
                        <a:latin typeface="Arial" charset="0"/>
                        <a:ea typeface="MS PGothic" pitchFamily="34" charset="-128"/>
                        <a:cs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508000">
                <a:tc>
                  <a:txBody>
                    <a:bodyPr/>
                    <a:lstStyle/>
                    <a:p>
                      <a:pPr marL="0" marR="0" lvl="0" indent="0" algn="ctr" defTabSz="914400" rtl="0" eaLnBrk="0" fontAlgn="base" latinLnBrk="0" hangingPunct="0">
                        <a:lnSpc>
                          <a:spcPct val="100000"/>
                        </a:lnSpc>
                        <a:spcBef>
                          <a:spcPct val="20000"/>
                        </a:spcBef>
                        <a:spcAft>
                          <a:spcPct val="20000"/>
                        </a:spcAft>
                        <a:buClr>
                          <a:schemeClr val="tx1"/>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ea typeface="MS PGothic" pitchFamily="34" charset="-128"/>
                          <a:cs typeface="Arial" charset="0"/>
                        </a:rPr>
                        <a:t>10</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20000"/>
                        </a:spcAft>
                        <a:buClr>
                          <a:schemeClr val="tx1"/>
                        </a:buClr>
                        <a:buSzTx/>
                        <a:buFont typeface="Wingdings" pitchFamily="2" charset="2"/>
                        <a:buNone/>
                        <a:tabLst/>
                      </a:pPr>
                      <a:endParaRPr kumimoji="0" lang="en-US" sz="1100" b="0" i="0" u="none" strike="noStrike" cap="none" normalizeH="0" baseline="0" dirty="0">
                        <a:ln>
                          <a:noFill/>
                        </a:ln>
                        <a:solidFill>
                          <a:schemeClr val="accent1"/>
                        </a:solidFill>
                        <a:effectLst/>
                        <a:latin typeface="Arial" charset="0"/>
                        <a:ea typeface="MS PGothic" pitchFamily="34" charset="-128"/>
                        <a:cs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20000"/>
                        </a:spcAft>
                        <a:buClr>
                          <a:schemeClr val="tx1"/>
                        </a:buClr>
                        <a:buSzTx/>
                        <a:buFont typeface="Wingdings" pitchFamily="2" charset="2"/>
                        <a:buNone/>
                        <a:tabLst/>
                      </a:pPr>
                      <a:endParaRPr kumimoji="0" lang="en-US" sz="1600" b="0" i="0" u="none" strike="noStrike" cap="none" normalizeH="0" baseline="0" dirty="0">
                        <a:ln>
                          <a:noFill/>
                        </a:ln>
                        <a:solidFill>
                          <a:schemeClr val="accent1"/>
                        </a:solidFill>
                        <a:effectLst/>
                        <a:latin typeface="Arial" charset="0"/>
                        <a:ea typeface="MS PGothic" pitchFamily="34" charset="-128"/>
                        <a:cs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20000"/>
                        </a:spcAft>
                        <a:buClr>
                          <a:schemeClr val="tx1"/>
                        </a:buClr>
                        <a:buSzTx/>
                        <a:buFont typeface="Wingdings" pitchFamily="2" charset="2"/>
                        <a:buNone/>
                        <a:tabLst/>
                      </a:pPr>
                      <a:endParaRPr kumimoji="0" lang="en-US" sz="1600" b="0" i="0" u="none" strike="noStrike" cap="none" normalizeH="0" baseline="0" dirty="0">
                        <a:ln>
                          <a:noFill/>
                        </a:ln>
                        <a:solidFill>
                          <a:schemeClr val="accent1"/>
                        </a:solidFill>
                        <a:effectLst/>
                        <a:latin typeface="Arial" charset="0"/>
                        <a:ea typeface="MS PGothic" pitchFamily="34" charset="-128"/>
                        <a:cs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6" name="Slide Number Placeholder 3"/>
          <p:cNvSpPr txBox="1">
            <a:spLocks/>
          </p:cNvSpPr>
          <p:nvPr/>
        </p:nvSpPr>
        <p:spPr bwMode="auto">
          <a:xfrm>
            <a:off x="11115352" y="7952998"/>
            <a:ext cx="3413760" cy="27660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US"/>
            </a:defPPr>
            <a:lvl1pPr algn="r" rtl="0" eaLnBrk="0" fontAlgn="base" hangingPunct="0">
              <a:spcBef>
                <a:spcPct val="0"/>
              </a:spcBef>
              <a:spcAft>
                <a:spcPct val="0"/>
              </a:spcAft>
              <a:defRPr sz="900" kern="1200">
                <a:solidFill>
                  <a:srgbClr val="004266"/>
                </a:solidFill>
                <a:latin typeface="Arial" pitchFamily="34" charset="0"/>
                <a:ea typeface="ヒラギノ角ゴ Pro W3" charset="-128"/>
                <a:cs typeface="+mn-cs"/>
              </a:defRPr>
            </a:lvl1pPr>
            <a:lvl2pPr marL="457200" algn="l" rtl="0" fontAlgn="base">
              <a:spcBef>
                <a:spcPct val="0"/>
              </a:spcBef>
              <a:spcAft>
                <a:spcPct val="0"/>
              </a:spcAft>
              <a:defRPr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ern="1200">
                <a:solidFill>
                  <a:schemeClr val="tx1"/>
                </a:solidFill>
                <a:latin typeface="Arial" pitchFamily="34" charset="0"/>
                <a:ea typeface="ヒラギノ角ゴ Pro W3" charset="-128"/>
                <a:cs typeface="+mn-cs"/>
              </a:defRPr>
            </a:lvl5pPr>
            <a:lvl6pPr marL="2286000" algn="l" defTabSz="914400" rtl="0" eaLnBrk="1" latinLnBrk="0" hangingPunct="1">
              <a:defRPr kern="1200">
                <a:solidFill>
                  <a:schemeClr val="tx1"/>
                </a:solidFill>
                <a:latin typeface="Arial" pitchFamily="34" charset="0"/>
                <a:ea typeface="ヒラギノ角ゴ Pro W3" charset="-128"/>
                <a:cs typeface="+mn-cs"/>
              </a:defRPr>
            </a:lvl6pPr>
            <a:lvl7pPr marL="2743200" algn="l" defTabSz="914400" rtl="0" eaLnBrk="1" latinLnBrk="0" hangingPunct="1">
              <a:defRPr kern="1200">
                <a:solidFill>
                  <a:schemeClr val="tx1"/>
                </a:solidFill>
                <a:latin typeface="Arial" pitchFamily="34" charset="0"/>
                <a:ea typeface="ヒラギノ角ゴ Pro W3" charset="-128"/>
                <a:cs typeface="+mn-cs"/>
              </a:defRPr>
            </a:lvl7pPr>
            <a:lvl8pPr marL="3200400" algn="l" defTabSz="914400" rtl="0" eaLnBrk="1" latinLnBrk="0" hangingPunct="1">
              <a:defRPr kern="1200">
                <a:solidFill>
                  <a:schemeClr val="tx1"/>
                </a:solidFill>
                <a:latin typeface="Arial" pitchFamily="34" charset="0"/>
                <a:ea typeface="ヒラギノ角ゴ Pro W3" charset="-128"/>
                <a:cs typeface="+mn-cs"/>
              </a:defRPr>
            </a:lvl8pPr>
            <a:lvl9pPr marL="3657600" algn="l" defTabSz="914400" rtl="0" eaLnBrk="1" latinLnBrk="0" hangingPunct="1">
              <a:defRPr kern="1200">
                <a:solidFill>
                  <a:schemeClr val="tx1"/>
                </a:solidFill>
                <a:latin typeface="Arial" pitchFamily="34" charset="0"/>
                <a:ea typeface="ヒラギノ角ゴ Pro W3" charset="-128"/>
                <a:cs typeface="+mn-cs"/>
              </a:defRPr>
            </a:lvl9pPr>
          </a:lstStyle>
          <a:p>
            <a:r>
              <a:rPr lang="en-US" sz="1440" dirty="0"/>
              <a:t>IBM Confidential   |   Page </a:t>
            </a:r>
            <a:fld id="{6E77D19A-065E-284B-9303-0CF5E5B04B0A}" type="slidenum">
              <a:rPr lang="en-US" sz="1440" smtClean="0"/>
              <a:t>43</a:t>
            </a:fld>
            <a:endParaRPr lang="en-US" sz="1440" dirty="0"/>
          </a:p>
        </p:txBody>
      </p:sp>
    </p:spTree>
    <p:extLst>
      <p:ext uri="{BB962C8B-B14F-4D97-AF65-F5344CB8AC3E}">
        <p14:creationId xmlns:p14="http://schemas.microsoft.com/office/powerpoint/2010/main" val="17437637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 end</a:t>
            </a:r>
          </a:p>
        </p:txBody>
      </p:sp>
      <p:sp>
        <p:nvSpPr>
          <p:cNvPr id="4" name="Slide Number Placeholder 3"/>
          <p:cNvSpPr>
            <a:spLocks noGrp="1"/>
          </p:cNvSpPr>
          <p:nvPr>
            <p:ph type="sldNum" sz="quarter" idx="11"/>
          </p:nvPr>
        </p:nvSpPr>
        <p:spPr/>
        <p:txBody>
          <a:bodyPr/>
          <a:lstStyle/>
          <a:p>
            <a:fld id="{424FE36C-99C7-48A9-9CD9-E8D283798785}" type="slidenum">
              <a:rPr lang="en-US" altLang="en-US" smtClean="0">
                <a:solidFill>
                  <a:srgbClr val="FFFFFF"/>
                </a:solidFill>
              </a:rPr>
              <a:pPr/>
              <a:t>44</a:t>
            </a:fld>
            <a:endParaRPr lang="en-US" altLang="en-US" dirty="0">
              <a:solidFill>
                <a:srgbClr val="FFFFFF"/>
              </a:solidFill>
            </a:endParaRPr>
          </a:p>
        </p:txBody>
      </p:sp>
      <p:sp>
        <p:nvSpPr>
          <p:cNvPr id="5" name="Slide Number Placeholder 3"/>
          <p:cNvSpPr txBox="1">
            <a:spLocks/>
          </p:cNvSpPr>
          <p:nvPr/>
        </p:nvSpPr>
        <p:spPr bwMode="auto">
          <a:xfrm>
            <a:off x="11115352" y="7952998"/>
            <a:ext cx="3413760" cy="27660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US"/>
            </a:defPPr>
            <a:lvl1pPr algn="r" rtl="0" eaLnBrk="0" fontAlgn="base" hangingPunct="0">
              <a:spcBef>
                <a:spcPct val="0"/>
              </a:spcBef>
              <a:spcAft>
                <a:spcPct val="0"/>
              </a:spcAft>
              <a:defRPr sz="900" kern="1200">
                <a:solidFill>
                  <a:srgbClr val="004266"/>
                </a:solidFill>
                <a:latin typeface="Arial" pitchFamily="34" charset="0"/>
                <a:ea typeface="ヒラギノ角ゴ Pro W3" charset="-128"/>
                <a:cs typeface="+mn-cs"/>
              </a:defRPr>
            </a:lvl1pPr>
            <a:lvl2pPr marL="457200" algn="l" rtl="0" fontAlgn="base">
              <a:spcBef>
                <a:spcPct val="0"/>
              </a:spcBef>
              <a:spcAft>
                <a:spcPct val="0"/>
              </a:spcAft>
              <a:defRPr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ern="1200">
                <a:solidFill>
                  <a:schemeClr val="tx1"/>
                </a:solidFill>
                <a:latin typeface="Arial" pitchFamily="34" charset="0"/>
                <a:ea typeface="ヒラギノ角ゴ Pro W3" charset="-128"/>
                <a:cs typeface="+mn-cs"/>
              </a:defRPr>
            </a:lvl5pPr>
            <a:lvl6pPr marL="2286000" algn="l" defTabSz="914400" rtl="0" eaLnBrk="1" latinLnBrk="0" hangingPunct="1">
              <a:defRPr kern="1200">
                <a:solidFill>
                  <a:schemeClr val="tx1"/>
                </a:solidFill>
                <a:latin typeface="Arial" pitchFamily="34" charset="0"/>
                <a:ea typeface="ヒラギノ角ゴ Pro W3" charset="-128"/>
                <a:cs typeface="+mn-cs"/>
              </a:defRPr>
            </a:lvl6pPr>
            <a:lvl7pPr marL="2743200" algn="l" defTabSz="914400" rtl="0" eaLnBrk="1" latinLnBrk="0" hangingPunct="1">
              <a:defRPr kern="1200">
                <a:solidFill>
                  <a:schemeClr val="tx1"/>
                </a:solidFill>
                <a:latin typeface="Arial" pitchFamily="34" charset="0"/>
                <a:ea typeface="ヒラギノ角ゴ Pro W3" charset="-128"/>
                <a:cs typeface="+mn-cs"/>
              </a:defRPr>
            </a:lvl7pPr>
            <a:lvl8pPr marL="3200400" algn="l" defTabSz="914400" rtl="0" eaLnBrk="1" latinLnBrk="0" hangingPunct="1">
              <a:defRPr kern="1200">
                <a:solidFill>
                  <a:schemeClr val="tx1"/>
                </a:solidFill>
                <a:latin typeface="Arial" pitchFamily="34" charset="0"/>
                <a:ea typeface="ヒラギノ角ゴ Pro W3" charset="-128"/>
                <a:cs typeface="+mn-cs"/>
              </a:defRPr>
            </a:lvl8pPr>
            <a:lvl9pPr marL="3657600" algn="l" defTabSz="914400" rtl="0" eaLnBrk="1" latinLnBrk="0" hangingPunct="1">
              <a:defRPr kern="1200">
                <a:solidFill>
                  <a:schemeClr val="tx1"/>
                </a:solidFill>
                <a:latin typeface="Arial" pitchFamily="34" charset="0"/>
                <a:ea typeface="ヒラギノ角ゴ Pro W3" charset="-128"/>
                <a:cs typeface="+mn-cs"/>
              </a:defRPr>
            </a:lvl9pPr>
          </a:lstStyle>
          <a:p>
            <a:r>
              <a:rPr lang="en-US" sz="1440" dirty="0"/>
              <a:t>IBM Confidential   |   Page </a:t>
            </a:r>
            <a:fld id="{5F668749-6CC9-A84A-885C-DF6C469C1823}" type="slidenum">
              <a:rPr lang="en-US" sz="1440" smtClean="0"/>
              <a:t>44</a:t>
            </a:fld>
            <a:endParaRPr lang="en-US" sz="1440" dirty="0"/>
          </a:p>
        </p:txBody>
      </p:sp>
    </p:spTree>
    <p:extLst>
      <p:ext uri="{BB962C8B-B14F-4D97-AF65-F5344CB8AC3E}">
        <p14:creationId xmlns:p14="http://schemas.microsoft.com/office/powerpoint/2010/main" val="10860897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Back-up slides</a:t>
            </a:r>
          </a:p>
        </p:txBody>
      </p:sp>
      <p:sp>
        <p:nvSpPr>
          <p:cNvPr id="4" name="Slide Number Placeholder 3"/>
          <p:cNvSpPr>
            <a:spLocks noGrp="1"/>
          </p:cNvSpPr>
          <p:nvPr>
            <p:ph type="sldNum" sz="quarter" idx="11"/>
          </p:nvPr>
        </p:nvSpPr>
        <p:spPr/>
        <p:txBody>
          <a:bodyPr/>
          <a:lstStyle/>
          <a:p>
            <a:fld id="{424FE36C-99C7-48A9-9CD9-E8D283798785}" type="slidenum">
              <a:rPr lang="en-US" altLang="en-US" smtClean="0">
                <a:solidFill>
                  <a:srgbClr val="FFFFFF"/>
                </a:solidFill>
              </a:rPr>
              <a:pPr/>
              <a:t>45</a:t>
            </a:fld>
            <a:endParaRPr lang="en-US" altLang="en-US" dirty="0">
              <a:solidFill>
                <a:srgbClr val="FFFFFF"/>
              </a:solidFill>
            </a:endParaRPr>
          </a:p>
        </p:txBody>
      </p:sp>
      <p:sp>
        <p:nvSpPr>
          <p:cNvPr id="5" name="Slide Number Placeholder 3"/>
          <p:cNvSpPr txBox="1">
            <a:spLocks/>
          </p:cNvSpPr>
          <p:nvPr/>
        </p:nvSpPr>
        <p:spPr bwMode="auto">
          <a:xfrm>
            <a:off x="11115352" y="7952998"/>
            <a:ext cx="3413760" cy="27660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US"/>
            </a:defPPr>
            <a:lvl1pPr algn="r" rtl="0" eaLnBrk="0" fontAlgn="base" hangingPunct="0">
              <a:spcBef>
                <a:spcPct val="0"/>
              </a:spcBef>
              <a:spcAft>
                <a:spcPct val="0"/>
              </a:spcAft>
              <a:defRPr sz="900" kern="1200">
                <a:solidFill>
                  <a:srgbClr val="004266"/>
                </a:solidFill>
                <a:latin typeface="Arial" pitchFamily="34" charset="0"/>
                <a:ea typeface="ヒラギノ角ゴ Pro W3" charset="-128"/>
                <a:cs typeface="+mn-cs"/>
              </a:defRPr>
            </a:lvl1pPr>
            <a:lvl2pPr marL="457200" algn="l" rtl="0" fontAlgn="base">
              <a:spcBef>
                <a:spcPct val="0"/>
              </a:spcBef>
              <a:spcAft>
                <a:spcPct val="0"/>
              </a:spcAft>
              <a:defRPr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ern="1200">
                <a:solidFill>
                  <a:schemeClr val="tx1"/>
                </a:solidFill>
                <a:latin typeface="Arial" pitchFamily="34" charset="0"/>
                <a:ea typeface="ヒラギノ角ゴ Pro W3" charset="-128"/>
                <a:cs typeface="+mn-cs"/>
              </a:defRPr>
            </a:lvl5pPr>
            <a:lvl6pPr marL="2286000" algn="l" defTabSz="914400" rtl="0" eaLnBrk="1" latinLnBrk="0" hangingPunct="1">
              <a:defRPr kern="1200">
                <a:solidFill>
                  <a:schemeClr val="tx1"/>
                </a:solidFill>
                <a:latin typeface="Arial" pitchFamily="34" charset="0"/>
                <a:ea typeface="ヒラギノ角ゴ Pro W3" charset="-128"/>
                <a:cs typeface="+mn-cs"/>
              </a:defRPr>
            </a:lvl6pPr>
            <a:lvl7pPr marL="2743200" algn="l" defTabSz="914400" rtl="0" eaLnBrk="1" latinLnBrk="0" hangingPunct="1">
              <a:defRPr kern="1200">
                <a:solidFill>
                  <a:schemeClr val="tx1"/>
                </a:solidFill>
                <a:latin typeface="Arial" pitchFamily="34" charset="0"/>
                <a:ea typeface="ヒラギノ角ゴ Pro W3" charset="-128"/>
                <a:cs typeface="+mn-cs"/>
              </a:defRPr>
            </a:lvl7pPr>
            <a:lvl8pPr marL="3200400" algn="l" defTabSz="914400" rtl="0" eaLnBrk="1" latinLnBrk="0" hangingPunct="1">
              <a:defRPr kern="1200">
                <a:solidFill>
                  <a:schemeClr val="tx1"/>
                </a:solidFill>
                <a:latin typeface="Arial" pitchFamily="34" charset="0"/>
                <a:ea typeface="ヒラギノ角ゴ Pro W3" charset="-128"/>
                <a:cs typeface="+mn-cs"/>
              </a:defRPr>
            </a:lvl8pPr>
            <a:lvl9pPr marL="3657600" algn="l" defTabSz="914400" rtl="0" eaLnBrk="1" latinLnBrk="0" hangingPunct="1">
              <a:defRPr kern="1200">
                <a:solidFill>
                  <a:schemeClr val="tx1"/>
                </a:solidFill>
                <a:latin typeface="Arial" pitchFamily="34" charset="0"/>
                <a:ea typeface="ヒラギノ角ゴ Pro W3" charset="-128"/>
                <a:cs typeface="+mn-cs"/>
              </a:defRPr>
            </a:lvl9pPr>
          </a:lstStyle>
          <a:p>
            <a:r>
              <a:rPr lang="en-US" sz="1440" dirty="0"/>
              <a:t>IBM Confidential   |   Page </a:t>
            </a:r>
            <a:fld id="{8834503B-C948-9F46-89C7-867BD421561C}" type="slidenum">
              <a:rPr lang="en-US" sz="1440" smtClean="0"/>
              <a:t>45</a:t>
            </a:fld>
            <a:endParaRPr lang="en-US" sz="1440" dirty="0"/>
          </a:p>
        </p:txBody>
      </p:sp>
    </p:spTree>
    <p:extLst>
      <p:ext uri="{BB962C8B-B14F-4D97-AF65-F5344CB8AC3E}">
        <p14:creationId xmlns:p14="http://schemas.microsoft.com/office/powerpoint/2010/main" val="2989749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763031" y="314960"/>
            <a:ext cx="13441363" cy="594362"/>
          </a:xfrm>
        </p:spPr>
        <p:txBody>
          <a:bodyPr/>
          <a:lstStyle/>
          <a:p>
            <a:r>
              <a:rPr lang="en-US" altLang="en-US" sz="3200" dirty="0">
                <a:ea typeface="ＭＳ Ｐゴシック" charset="-128"/>
              </a:rPr>
              <a:t>Watson </a:t>
            </a:r>
            <a:r>
              <a:rPr lang="en-US" altLang="en-US" sz="3200" dirty="0" err="1">
                <a:ea typeface="ＭＳ Ｐゴシック" charset="-128"/>
              </a:rPr>
              <a:t>IoT</a:t>
            </a:r>
            <a:r>
              <a:rPr lang="en-US" altLang="en-US" sz="3200" dirty="0">
                <a:ea typeface="ＭＳ Ｐゴシック" charset="-128"/>
              </a:rPr>
              <a:t> is ready to work with you to change the world</a:t>
            </a:r>
          </a:p>
        </p:txBody>
      </p:sp>
      <p:grpSp>
        <p:nvGrpSpPr>
          <p:cNvPr id="33795" name="Group 5"/>
          <p:cNvGrpSpPr>
            <a:grpSpLocks/>
          </p:cNvGrpSpPr>
          <p:nvPr/>
        </p:nvGrpSpPr>
        <p:grpSpPr bwMode="auto">
          <a:xfrm>
            <a:off x="763031" y="2239974"/>
            <a:ext cx="4843779" cy="1358493"/>
            <a:chOff x="458788" y="847725"/>
            <a:chExt cx="3027939" cy="849544"/>
          </a:xfrm>
        </p:grpSpPr>
        <p:sp>
          <p:nvSpPr>
            <p:cNvPr id="2" name="Content Placeholder 8"/>
            <p:cNvSpPr txBox="1">
              <a:spLocks/>
            </p:cNvSpPr>
            <p:nvPr/>
          </p:nvSpPr>
          <p:spPr bwMode="auto">
            <a:xfrm>
              <a:off x="458788" y="847725"/>
              <a:ext cx="3027939" cy="384941"/>
            </a:xfrm>
            <a:prstGeom prst="rect">
              <a:avLst/>
            </a:prstGeom>
            <a:noFill/>
            <a:ln>
              <a:noFill/>
            </a:ln>
            <a:extLst>
              <a:ext uri="{909E8E84-426E-40dd-AFC4-6F175D3DCCD1}"/>
              <a:ext uri="{91240B29-F687-4f45-9708-019B960494DF}"/>
            </a:extLst>
          </p:spPr>
          <p:txBody>
            <a:bodyPr lIns="0" tIns="0" rIns="0" bIns="0">
              <a:spAutoFit/>
            </a:bodyPr>
            <a:lstStyle>
              <a:lvl1pPr marL="90488" indent="-4572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buFont typeface="Arial" charset="0"/>
                <a:buNone/>
                <a:defRPr/>
              </a:pPr>
              <a:r>
                <a:rPr lang="en-US" sz="4000" dirty="0">
                  <a:solidFill>
                    <a:schemeClr val="tx2"/>
                  </a:solidFill>
                </a:rPr>
                <a:t>USD 3 billion: </a:t>
              </a:r>
            </a:p>
          </p:txBody>
        </p:sp>
        <p:sp>
          <p:nvSpPr>
            <p:cNvPr id="33828" name="TextBox 4"/>
            <p:cNvSpPr txBox="1">
              <a:spLocks noChangeArrowheads="1"/>
            </p:cNvSpPr>
            <p:nvPr/>
          </p:nvSpPr>
          <p:spPr bwMode="auto">
            <a:xfrm>
              <a:off x="458788" y="1350822"/>
              <a:ext cx="2173287" cy="34644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charset="0"/>
                <a:defRPr sz="2000">
                  <a:solidFill>
                    <a:schemeClr val="bg2"/>
                  </a:solidFill>
                  <a:latin typeface="Arial" charset="0"/>
                  <a:ea typeface="ＭＳ Ｐゴシック" charset="-128"/>
                </a:defRPr>
              </a:lvl1pPr>
              <a:lvl2pPr marL="742950" indent="-285750">
                <a:spcBef>
                  <a:spcPts val="300"/>
                </a:spcBef>
                <a:buSzPct val="80000"/>
                <a:buFont typeface="Arial" charset="0"/>
                <a:buChar char="•"/>
                <a:defRPr>
                  <a:solidFill>
                    <a:schemeClr val="bg2"/>
                  </a:solidFill>
                  <a:latin typeface="Arial" charset="0"/>
                  <a:ea typeface="ＭＳ Ｐゴシック" charset="-128"/>
                </a:defRPr>
              </a:lvl2pPr>
              <a:lvl3pPr marL="1143000" indent="-228600">
                <a:spcBef>
                  <a:spcPct val="20000"/>
                </a:spcBef>
                <a:buFont typeface="Lucida Grande" charset="0"/>
                <a:buChar char="–"/>
                <a:defRPr sz="1600">
                  <a:solidFill>
                    <a:schemeClr val="bg2"/>
                  </a:solidFill>
                  <a:latin typeface="Arial" charset="0"/>
                  <a:ea typeface="ＭＳ Ｐゴシック" charset="-128"/>
                </a:defRPr>
              </a:lvl3pPr>
              <a:lvl4pPr marL="1600200" indent="-228600">
                <a:spcBef>
                  <a:spcPct val="20000"/>
                </a:spcBef>
                <a:buSzPct val="80000"/>
                <a:buFont typeface="Arial" charset="0"/>
                <a:buChar char="•"/>
                <a:defRPr sz="1400">
                  <a:solidFill>
                    <a:schemeClr val="bg2"/>
                  </a:solidFill>
                  <a:latin typeface="Arial" charset="0"/>
                  <a:ea typeface="ＭＳ Ｐゴシック" charset="-128"/>
                </a:defRPr>
              </a:lvl4pPr>
              <a:lvl5pPr marL="2057400" indent="-228600">
                <a:spcBef>
                  <a:spcPct val="20000"/>
                </a:spcBef>
                <a:buFont typeface="Arial" charset="0"/>
                <a:buChar char="»"/>
                <a:defRPr sz="1200">
                  <a:solidFill>
                    <a:schemeClr val="bg2"/>
                  </a:solidFill>
                  <a:latin typeface="Arial" charset="0"/>
                  <a:ea typeface="ＭＳ Ｐゴシック" charset="-128"/>
                </a:defRPr>
              </a:lvl5pPr>
              <a:lvl6pPr marL="2514600" indent="-228600" eaLnBrk="0" fontAlgn="base" hangingPunct="0">
                <a:spcBef>
                  <a:spcPct val="20000"/>
                </a:spcBef>
                <a:spcAft>
                  <a:spcPct val="0"/>
                </a:spcAft>
                <a:buFont typeface="Arial" charset="0"/>
                <a:buChar char="»"/>
                <a:defRPr sz="1200">
                  <a:solidFill>
                    <a:schemeClr val="bg2"/>
                  </a:solidFill>
                  <a:latin typeface="Arial" charset="0"/>
                  <a:ea typeface="ＭＳ Ｐゴシック" charset="-128"/>
                </a:defRPr>
              </a:lvl6pPr>
              <a:lvl7pPr marL="2971800" indent="-228600" eaLnBrk="0" fontAlgn="base" hangingPunct="0">
                <a:spcBef>
                  <a:spcPct val="20000"/>
                </a:spcBef>
                <a:spcAft>
                  <a:spcPct val="0"/>
                </a:spcAft>
                <a:buFont typeface="Arial" charset="0"/>
                <a:buChar char="»"/>
                <a:defRPr sz="1200">
                  <a:solidFill>
                    <a:schemeClr val="bg2"/>
                  </a:solidFill>
                  <a:latin typeface="Arial" charset="0"/>
                  <a:ea typeface="ＭＳ Ｐゴシック" charset="-128"/>
                </a:defRPr>
              </a:lvl7pPr>
              <a:lvl8pPr marL="3429000" indent="-228600" eaLnBrk="0" fontAlgn="base" hangingPunct="0">
                <a:spcBef>
                  <a:spcPct val="20000"/>
                </a:spcBef>
                <a:spcAft>
                  <a:spcPct val="0"/>
                </a:spcAft>
                <a:buFont typeface="Arial" charset="0"/>
                <a:buChar char="»"/>
                <a:defRPr sz="1200">
                  <a:solidFill>
                    <a:schemeClr val="bg2"/>
                  </a:solidFill>
                  <a:latin typeface="Arial" charset="0"/>
                  <a:ea typeface="ＭＳ Ｐゴシック" charset="-128"/>
                </a:defRPr>
              </a:lvl8pPr>
              <a:lvl9pPr marL="3886200" indent="-228600" eaLnBrk="0" fontAlgn="base" hangingPunct="0">
                <a:spcBef>
                  <a:spcPct val="20000"/>
                </a:spcBef>
                <a:spcAft>
                  <a:spcPct val="0"/>
                </a:spcAft>
                <a:buFont typeface="Arial" charset="0"/>
                <a:buChar char="»"/>
                <a:defRPr sz="1200">
                  <a:solidFill>
                    <a:schemeClr val="bg2"/>
                  </a:solidFill>
                  <a:latin typeface="Arial" charset="0"/>
                  <a:ea typeface="ＭＳ Ｐゴシック" charset="-128"/>
                </a:defRPr>
              </a:lvl9pPr>
            </a:lstStyle>
            <a:p>
              <a:pPr eaLnBrk="1" hangingPunct="1">
                <a:spcBef>
                  <a:spcPct val="0"/>
                </a:spcBef>
                <a:buFontTx/>
                <a:buNone/>
              </a:pPr>
              <a:r>
                <a:rPr lang="en-US" altLang="en-US" sz="1800" dirty="0">
                  <a:solidFill>
                    <a:schemeClr val="tx2"/>
                  </a:solidFill>
                </a:rPr>
                <a:t>IBM’s four-year investment in cognitive </a:t>
              </a:r>
              <a:r>
                <a:rPr lang="en-US" altLang="en-US" sz="1800" dirty="0" err="1">
                  <a:solidFill>
                    <a:schemeClr val="tx2"/>
                  </a:solidFill>
                </a:rPr>
                <a:t>IoT</a:t>
              </a:r>
              <a:endParaRPr lang="en-US" altLang="en-US" sz="1800" dirty="0">
                <a:solidFill>
                  <a:schemeClr val="tx2"/>
                </a:solidFill>
              </a:endParaRPr>
            </a:p>
          </p:txBody>
        </p:sp>
      </p:grpSp>
      <p:grpSp>
        <p:nvGrpSpPr>
          <p:cNvPr id="33796" name="Group 4"/>
          <p:cNvGrpSpPr>
            <a:grpSpLocks/>
          </p:cNvGrpSpPr>
          <p:nvPr/>
        </p:nvGrpSpPr>
        <p:grpSpPr bwMode="auto">
          <a:xfrm>
            <a:off x="5683670" y="2239973"/>
            <a:ext cx="3822701" cy="1635592"/>
            <a:chOff x="4071938" y="847725"/>
            <a:chExt cx="2389948" cy="1022474"/>
          </a:xfrm>
        </p:grpSpPr>
        <p:sp>
          <p:nvSpPr>
            <p:cNvPr id="33825" name="Content Placeholder 8"/>
            <p:cNvSpPr txBox="1">
              <a:spLocks/>
            </p:cNvSpPr>
            <p:nvPr/>
          </p:nvSpPr>
          <p:spPr bwMode="auto">
            <a:xfrm>
              <a:off x="4071939" y="847725"/>
              <a:ext cx="2389947" cy="384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90488" indent="-457200">
                <a:spcBef>
                  <a:spcPct val="20000"/>
                </a:spcBef>
                <a:buFont typeface="Arial" charset="0"/>
                <a:defRPr sz="2000">
                  <a:solidFill>
                    <a:schemeClr val="bg2"/>
                  </a:solidFill>
                  <a:latin typeface="Arial" charset="0"/>
                  <a:ea typeface="ＭＳ Ｐゴシック" charset="-128"/>
                </a:defRPr>
              </a:lvl1pPr>
              <a:lvl2pPr marL="742950" indent="-285750">
                <a:spcBef>
                  <a:spcPts val="300"/>
                </a:spcBef>
                <a:buSzPct val="80000"/>
                <a:buFont typeface="Arial" charset="0"/>
                <a:buChar char="•"/>
                <a:defRPr>
                  <a:solidFill>
                    <a:schemeClr val="bg2"/>
                  </a:solidFill>
                  <a:latin typeface="Arial" charset="0"/>
                  <a:ea typeface="ＭＳ Ｐゴシック" charset="-128"/>
                </a:defRPr>
              </a:lvl2pPr>
              <a:lvl3pPr marL="1143000" indent="-228600">
                <a:spcBef>
                  <a:spcPct val="20000"/>
                </a:spcBef>
                <a:buFont typeface="Lucida Grande" charset="0"/>
                <a:buChar char="–"/>
                <a:defRPr sz="1600">
                  <a:solidFill>
                    <a:schemeClr val="bg2"/>
                  </a:solidFill>
                  <a:latin typeface="Arial" charset="0"/>
                  <a:ea typeface="ＭＳ Ｐゴシック" charset="-128"/>
                </a:defRPr>
              </a:lvl3pPr>
              <a:lvl4pPr marL="1600200" indent="-228600">
                <a:spcBef>
                  <a:spcPct val="20000"/>
                </a:spcBef>
                <a:buSzPct val="80000"/>
                <a:buFont typeface="Arial" charset="0"/>
                <a:buChar char="•"/>
                <a:defRPr sz="1400">
                  <a:solidFill>
                    <a:schemeClr val="bg2"/>
                  </a:solidFill>
                  <a:latin typeface="Arial" charset="0"/>
                  <a:ea typeface="ＭＳ Ｐゴシック" charset="-128"/>
                </a:defRPr>
              </a:lvl4pPr>
              <a:lvl5pPr marL="2057400" indent="-228600">
                <a:spcBef>
                  <a:spcPct val="20000"/>
                </a:spcBef>
                <a:buFont typeface="Arial" charset="0"/>
                <a:buChar char="»"/>
                <a:defRPr sz="1200">
                  <a:solidFill>
                    <a:schemeClr val="bg2"/>
                  </a:solidFill>
                  <a:latin typeface="Arial" charset="0"/>
                  <a:ea typeface="ＭＳ Ｐゴシック" charset="-128"/>
                </a:defRPr>
              </a:lvl5pPr>
              <a:lvl6pPr marL="2514600" indent="-228600" eaLnBrk="0" fontAlgn="base" hangingPunct="0">
                <a:spcBef>
                  <a:spcPct val="20000"/>
                </a:spcBef>
                <a:spcAft>
                  <a:spcPct val="0"/>
                </a:spcAft>
                <a:buFont typeface="Arial" charset="0"/>
                <a:buChar char="»"/>
                <a:defRPr sz="1200">
                  <a:solidFill>
                    <a:schemeClr val="bg2"/>
                  </a:solidFill>
                  <a:latin typeface="Arial" charset="0"/>
                  <a:ea typeface="ＭＳ Ｐゴシック" charset="-128"/>
                </a:defRPr>
              </a:lvl6pPr>
              <a:lvl7pPr marL="2971800" indent="-228600" eaLnBrk="0" fontAlgn="base" hangingPunct="0">
                <a:spcBef>
                  <a:spcPct val="20000"/>
                </a:spcBef>
                <a:spcAft>
                  <a:spcPct val="0"/>
                </a:spcAft>
                <a:buFont typeface="Arial" charset="0"/>
                <a:buChar char="»"/>
                <a:defRPr sz="1200">
                  <a:solidFill>
                    <a:schemeClr val="bg2"/>
                  </a:solidFill>
                  <a:latin typeface="Arial" charset="0"/>
                  <a:ea typeface="ＭＳ Ｐゴシック" charset="-128"/>
                </a:defRPr>
              </a:lvl7pPr>
              <a:lvl8pPr marL="3429000" indent="-228600" eaLnBrk="0" fontAlgn="base" hangingPunct="0">
                <a:spcBef>
                  <a:spcPct val="20000"/>
                </a:spcBef>
                <a:spcAft>
                  <a:spcPct val="0"/>
                </a:spcAft>
                <a:buFont typeface="Arial" charset="0"/>
                <a:buChar char="»"/>
                <a:defRPr sz="1200">
                  <a:solidFill>
                    <a:schemeClr val="bg2"/>
                  </a:solidFill>
                  <a:latin typeface="Arial" charset="0"/>
                  <a:ea typeface="ＭＳ Ｐゴシック" charset="-128"/>
                </a:defRPr>
              </a:lvl8pPr>
              <a:lvl9pPr marL="3886200" indent="-228600" eaLnBrk="0" fontAlgn="base" hangingPunct="0">
                <a:spcBef>
                  <a:spcPct val="20000"/>
                </a:spcBef>
                <a:spcAft>
                  <a:spcPct val="0"/>
                </a:spcAft>
                <a:buFont typeface="Arial" charset="0"/>
                <a:buChar char="»"/>
                <a:defRPr sz="1200">
                  <a:solidFill>
                    <a:schemeClr val="bg2"/>
                  </a:solidFill>
                  <a:latin typeface="Arial" charset="0"/>
                  <a:ea typeface="ＭＳ Ｐゴシック" charset="-128"/>
                </a:defRPr>
              </a:lvl9pPr>
            </a:lstStyle>
            <a:p>
              <a:pPr eaLnBrk="1" hangingPunct="1"/>
              <a:r>
                <a:rPr lang="en-US" altLang="en-US" sz="4000" dirty="0">
                  <a:solidFill>
                    <a:srgbClr val="1B3949"/>
                  </a:solidFill>
                </a:rPr>
                <a:t>4,000: </a:t>
              </a:r>
            </a:p>
          </p:txBody>
        </p:sp>
        <p:sp>
          <p:nvSpPr>
            <p:cNvPr id="33826" name="TextBox 4"/>
            <p:cNvSpPr txBox="1">
              <a:spLocks noChangeArrowheads="1"/>
            </p:cNvSpPr>
            <p:nvPr/>
          </p:nvSpPr>
          <p:spPr bwMode="auto">
            <a:xfrm>
              <a:off x="4071938" y="1350710"/>
              <a:ext cx="1930483" cy="519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charset="0"/>
                <a:defRPr sz="2000">
                  <a:solidFill>
                    <a:schemeClr val="bg2"/>
                  </a:solidFill>
                  <a:latin typeface="Arial" charset="0"/>
                  <a:ea typeface="ＭＳ Ｐゴシック" charset="-128"/>
                </a:defRPr>
              </a:lvl1pPr>
              <a:lvl2pPr marL="742950" indent="-285750">
                <a:spcBef>
                  <a:spcPts val="300"/>
                </a:spcBef>
                <a:buSzPct val="80000"/>
                <a:buFont typeface="Arial" charset="0"/>
                <a:buChar char="•"/>
                <a:defRPr>
                  <a:solidFill>
                    <a:schemeClr val="bg2"/>
                  </a:solidFill>
                  <a:latin typeface="Arial" charset="0"/>
                  <a:ea typeface="ＭＳ Ｐゴシック" charset="-128"/>
                </a:defRPr>
              </a:lvl2pPr>
              <a:lvl3pPr marL="1143000" indent="-228600">
                <a:spcBef>
                  <a:spcPct val="20000"/>
                </a:spcBef>
                <a:buFont typeface="Lucida Grande" charset="0"/>
                <a:buChar char="–"/>
                <a:defRPr sz="1600">
                  <a:solidFill>
                    <a:schemeClr val="bg2"/>
                  </a:solidFill>
                  <a:latin typeface="Arial" charset="0"/>
                  <a:ea typeface="ＭＳ Ｐゴシック" charset="-128"/>
                </a:defRPr>
              </a:lvl3pPr>
              <a:lvl4pPr marL="1600200" indent="-228600">
                <a:spcBef>
                  <a:spcPct val="20000"/>
                </a:spcBef>
                <a:buSzPct val="80000"/>
                <a:buFont typeface="Arial" charset="0"/>
                <a:buChar char="•"/>
                <a:defRPr sz="1400">
                  <a:solidFill>
                    <a:schemeClr val="bg2"/>
                  </a:solidFill>
                  <a:latin typeface="Arial" charset="0"/>
                  <a:ea typeface="ＭＳ Ｐゴシック" charset="-128"/>
                </a:defRPr>
              </a:lvl4pPr>
              <a:lvl5pPr marL="2057400" indent="-228600">
                <a:spcBef>
                  <a:spcPct val="20000"/>
                </a:spcBef>
                <a:buFont typeface="Arial" charset="0"/>
                <a:buChar char="»"/>
                <a:defRPr sz="1200">
                  <a:solidFill>
                    <a:schemeClr val="bg2"/>
                  </a:solidFill>
                  <a:latin typeface="Arial" charset="0"/>
                  <a:ea typeface="ＭＳ Ｐゴシック" charset="-128"/>
                </a:defRPr>
              </a:lvl5pPr>
              <a:lvl6pPr marL="2514600" indent="-228600" eaLnBrk="0" fontAlgn="base" hangingPunct="0">
                <a:spcBef>
                  <a:spcPct val="20000"/>
                </a:spcBef>
                <a:spcAft>
                  <a:spcPct val="0"/>
                </a:spcAft>
                <a:buFont typeface="Arial" charset="0"/>
                <a:buChar char="»"/>
                <a:defRPr sz="1200">
                  <a:solidFill>
                    <a:schemeClr val="bg2"/>
                  </a:solidFill>
                  <a:latin typeface="Arial" charset="0"/>
                  <a:ea typeface="ＭＳ Ｐゴシック" charset="-128"/>
                </a:defRPr>
              </a:lvl6pPr>
              <a:lvl7pPr marL="2971800" indent="-228600" eaLnBrk="0" fontAlgn="base" hangingPunct="0">
                <a:spcBef>
                  <a:spcPct val="20000"/>
                </a:spcBef>
                <a:spcAft>
                  <a:spcPct val="0"/>
                </a:spcAft>
                <a:buFont typeface="Arial" charset="0"/>
                <a:buChar char="»"/>
                <a:defRPr sz="1200">
                  <a:solidFill>
                    <a:schemeClr val="bg2"/>
                  </a:solidFill>
                  <a:latin typeface="Arial" charset="0"/>
                  <a:ea typeface="ＭＳ Ｐゴシック" charset="-128"/>
                </a:defRPr>
              </a:lvl7pPr>
              <a:lvl8pPr marL="3429000" indent="-228600" eaLnBrk="0" fontAlgn="base" hangingPunct="0">
                <a:spcBef>
                  <a:spcPct val="20000"/>
                </a:spcBef>
                <a:spcAft>
                  <a:spcPct val="0"/>
                </a:spcAft>
                <a:buFont typeface="Arial" charset="0"/>
                <a:buChar char="»"/>
                <a:defRPr sz="1200">
                  <a:solidFill>
                    <a:schemeClr val="bg2"/>
                  </a:solidFill>
                  <a:latin typeface="Arial" charset="0"/>
                  <a:ea typeface="ＭＳ Ｐゴシック" charset="-128"/>
                </a:defRPr>
              </a:lvl8pPr>
              <a:lvl9pPr marL="3886200" indent="-228600" eaLnBrk="0" fontAlgn="base" hangingPunct="0">
                <a:spcBef>
                  <a:spcPct val="20000"/>
                </a:spcBef>
                <a:spcAft>
                  <a:spcPct val="0"/>
                </a:spcAft>
                <a:buFont typeface="Arial" charset="0"/>
                <a:buChar char="»"/>
                <a:defRPr sz="1200">
                  <a:solidFill>
                    <a:schemeClr val="bg2"/>
                  </a:solidFill>
                  <a:latin typeface="Arial" charset="0"/>
                  <a:ea typeface="ＭＳ Ｐゴシック" charset="-128"/>
                </a:defRPr>
              </a:lvl9pPr>
            </a:lstStyle>
            <a:p>
              <a:pPr eaLnBrk="1" hangingPunct="1">
                <a:spcBef>
                  <a:spcPct val="0"/>
                </a:spcBef>
                <a:buFontTx/>
                <a:buNone/>
              </a:pPr>
              <a:r>
                <a:rPr lang="en-US" altLang="en-US" sz="1800" dirty="0" err="1">
                  <a:solidFill>
                    <a:srgbClr val="000000"/>
                  </a:solidFill>
                </a:rPr>
                <a:t>IoT</a:t>
              </a:r>
              <a:r>
                <a:rPr lang="en-US" altLang="en-US" sz="1800" dirty="0">
                  <a:solidFill>
                    <a:srgbClr val="000000"/>
                  </a:solidFill>
                </a:rPr>
                <a:t> clients, including leaders in a diverse set of global industries </a:t>
              </a:r>
            </a:p>
          </p:txBody>
        </p:sp>
      </p:grpSp>
      <p:grpSp>
        <p:nvGrpSpPr>
          <p:cNvPr id="33797" name="Group 6"/>
          <p:cNvGrpSpPr>
            <a:grpSpLocks/>
          </p:cNvGrpSpPr>
          <p:nvPr/>
        </p:nvGrpSpPr>
        <p:grpSpPr bwMode="auto">
          <a:xfrm>
            <a:off x="763033" y="4246571"/>
            <a:ext cx="3822699" cy="1358394"/>
            <a:chOff x="458788" y="2007904"/>
            <a:chExt cx="2389419" cy="849359"/>
          </a:xfrm>
        </p:grpSpPr>
        <p:sp>
          <p:nvSpPr>
            <p:cNvPr id="33823" name="Content Placeholder 8"/>
            <p:cNvSpPr txBox="1">
              <a:spLocks/>
            </p:cNvSpPr>
            <p:nvPr/>
          </p:nvSpPr>
          <p:spPr bwMode="auto">
            <a:xfrm>
              <a:off x="458788" y="2007904"/>
              <a:ext cx="2173287" cy="3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90488" indent="-457200">
                <a:spcBef>
                  <a:spcPct val="20000"/>
                </a:spcBef>
                <a:buFont typeface="Arial" charset="0"/>
                <a:defRPr sz="2000">
                  <a:solidFill>
                    <a:schemeClr val="bg2"/>
                  </a:solidFill>
                  <a:latin typeface="Arial" charset="0"/>
                  <a:ea typeface="ＭＳ Ｐゴシック" charset="-128"/>
                </a:defRPr>
              </a:lvl1pPr>
              <a:lvl2pPr marL="742950" indent="-285750">
                <a:spcBef>
                  <a:spcPts val="300"/>
                </a:spcBef>
                <a:buSzPct val="80000"/>
                <a:buFont typeface="Arial" charset="0"/>
                <a:buChar char="•"/>
                <a:defRPr>
                  <a:solidFill>
                    <a:schemeClr val="bg2"/>
                  </a:solidFill>
                  <a:latin typeface="Arial" charset="0"/>
                  <a:ea typeface="ＭＳ Ｐゴシック" charset="-128"/>
                </a:defRPr>
              </a:lvl2pPr>
              <a:lvl3pPr marL="1143000" indent="-228600">
                <a:spcBef>
                  <a:spcPct val="20000"/>
                </a:spcBef>
                <a:buFont typeface="Lucida Grande" charset="0"/>
                <a:buChar char="–"/>
                <a:defRPr sz="1600">
                  <a:solidFill>
                    <a:schemeClr val="bg2"/>
                  </a:solidFill>
                  <a:latin typeface="Arial" charset="0"/>
                  <a:ea typeface="ＭＳ Ｐゴシック" charset="-128"/>
                </a:defRPr>
              </a:lvl3pPr>
              <a:lvl4pPr marL="1600200" indent="-228600">
                <a:spcBef>
                  <a:spcPct val="20000"/>
                </a:spcBef>
                <a:buSzPct val="80000"/>
                <a:buFont typeface="Arial" charset="0"/>
                <a:buChar char="•"/>
                <a:defRPr sz="1400">
                  <a:solidFill>
                    <a:schemeClr val="bg2"/>
                  </a:solidFill>
                  <a:latin typeface="Arial" charset="0"/>
                  <a:ea typeface="ＭＳ Ｐゴシック" charset="-128"/>
                </a:defRPr>
              </a:lvl4pPr>
              <a:lvl5pPr marL="2057400" indent="-228600">
                <a:spcBef>
                  <a:spcPct val="20000"/>
                </a:spcBef>
                <a:buFont typeface="Arial" charset="0"/>
                <a:buChar char="»"/>
                <a:defRPr sz="1200">
                  <a:solidFill>
                    <a:schemeClr val="bg2"/>
                  </a:solidFill>
                  <a:latin typeface="Arial" charset="0"/>
                  <a:ea typeface="ＭＳ Ｐゴシック" charset="-128"/>
                </a:defRPr>
              </a:lvl5pPr>
              <a:lvl6pPr marL="2514600" indent="-228600" eaLnBrk="0" fontAlgn="base" hangingPunct="0">
                <a:spcBef>
                  <a:spcPct val="20000"/>
                </a:spcBef>
                <a:spcAft>
                  <a:spcPct val="0"/>
                </a:spcAft>
                <a:buFont typeface="Arial" charset="0"/>
                <a:buChar char="»"/>
                <a:defRPr sz="1200">
                  <a:solidFill>
                    <a:schemeClr val="bg2"/>
                  </a:solidFill>
                  <a:latin typeface="Arial" charset="0"/>
                  <a:ea typeface="ＭＳ Ｐゴシック" charset="-128"/>
                </a:defRPr>
              </a:lvl6pPr>
              <a:lvl7pPr marL="2971800" indent="-228600" eaLnBrk="0" fontAlgn="base" hangingPunct="0">
                <a:spcBef>
                  <a:spcPct val="20000"/>
                </a:spcBef>
                <a:spcAft>
                  <a:spcPct val="0"/>
                </a:spcAft>
                <a:buFont typeface="Arial" charset="0"/>
                <a:buChar char="»"/>
                <a:defRPr sz="1200">
                  <a:solidFill>
                    <a:schemeClr val="bg2"/>
                  </a:solidFill>
                  <a:latin typeface="Arial" charset="0"/>
                  <a:ea typeface="ＭＳ Ｐゴシック" charset="-128"/>
                </a:defRPr>
              </a:lvl7pPr>
              <a:lvl8pPr marL="3429000" indent="-228600" eaLnBrk="0" fontAlgn="base" hangingPunct="0">
                <a:spcBef>
                  <a:spcPct val="20000"/>
                </a:spcBef>
                <a:spcAft>
                  <a:spcPct val="0"/>
                </a:spcAft>
                <a:buFont typeface="Arial" charset="0"/>
                <a:buChar char="»"/>
                <a:defRPr sz="1200">
                  <a:solidFill>
                    <a:schemeClr val="bg2"/>
                  </a:solidFill>
                  <a:latin typeface="Arial" charset="0"/>
                  <a:ea typeface="ＭＳ Ｐゴシック" charset="-128"/>
                </a:defRPr>
              </a:lvl8pPr>
              <a:lvl9pPr marL="3886200" indent="-228600" eaLnBrk="0" fontAlgn="base" hangingPunct="0">
                <a:spcBef>
                  <a:spcPct val="20000"/>
                </a:spcBef>
                <a:spcAft>
                  <a:spcPct val="0"/>
                </a:spcAft>
                <a:buFont typeface="Arial" charset="0"/>
                <a:buChar char="»"/>
                <a:defRPr sz="1200">
                  <a:solidFill>
                    <a:schemeClr val="bg2"/>
                  </a:solidFill>
                  <a:latin typeface="Arial" charset="0"/>
                  <a:ea typeface="ＭＳ Ｐゴシック" charset="-128"/>
                </a:defRPr>
              </a:lvl9pPr>
            </a:lstStyle>
            <a:p>
              <a:pPr eaLnBrk="1" hangingPunct="1"/>
              <a:r>
                <a:rPr lang="en-US" altLang="en-US" sz="4000" dirty="0">
                  <a:solidFill>
                    <a:srgbClr val="1B3949"/>
                  </a:solidFill>
                </a:rPr>
                <a:t>750: </a:t>
              </a:r>
            </a:p>
          </p:txBody>
        </p:sp>
        <p:sp>
          <p:nvSpPr>
            <p:cNvPr id="33824" name="TextBox 4"/>
            <p:cNvSpPr txBox="1">
              <a:spLocks noChangeArrowheads="1"/>
            </p:cNvSpPr>
            <p:nvPr/>
          </p:nvSpPr>
          <p:spPr bwMode="auto">
            <a:xfrm>
              <a:off x="458788" y="2510866"/>
              <a:ext cx="2389419" cy="34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charset="0"/>
                <a:defRPr sz="2000">
                  <a:solidFill>
                    <a:schemeClr val="bg2"/>
                  </a:solidFill>
                  <a:latin typeface="Arial" charset="0"/>
                  <a:ea typeface="ＭＳ Ｐゴシック" charset="-128"/>
                </a:defRPr>
              </a:lvl1pPr>
              <a:lvl2pPr marL="742950" indent="-285750">
                <a:spcBef>
                  <a:spcPts val="300"/>
                </a:spcBef>
                <a:buSzPct val="80000"/>
                <a:buFont typeface="Arial" charset="0"/>
                <a:buChar char="•"/>
                <a:defRPr>
                  <a:solidFill>
                    <a:schemeClr val="bg2"/>
                  </a:solidFill>
                  <a:latin typeface="Arial" charset="0"/>
                  <a:ea typeface="ＭＳ Ｐゴシック" charset="-128"/>
                </a:defRPr>
              </a:lvl2pPr>
              <a:lvl3pPr marL="1143000" indent="-228600">
                <a:spcBef>
                  <a:spcPct val="20000"/>
                </a:spcBef>
                <a:buFont typeface="Lucida Grande" charset="0"/>
                <a:buChar char="–"/>
                <a:defRPr sz="1600">
                  <a:solidFill>
                    <a:schemeClr val="bg2"/>
                  </a:solidFill>
                  <a:latin typeface="Arial" charset="0"/>
                  <a:ea typeface="ＭＳ Ｐゴシック" charset="-128"/>
                </a:defRPr>
              </a:lvl3pPr>
              <a:lvl4pPr marL="1600200" indent="-228600">
                <a:spcBef>
                  <a:spcPct val="20000"/>
                </a:spcBef>
                <a:buSzPct val="80000"/>
                <a:buFont typeface="Arial" charset="0"/>
                <a:buChar char="•"/>
                <a:defRPr sz="1400">
                  <a:solidFill>
                    <a:schemeClr val="bg2"/>
                  </a:solidFill>
                  <a:latin typeface="Arial" charset="0"/>
                  <a:ea typeface="ＭＳ Ｐゴシック" charset="-128"/>
                </a:defRPr>
              </a:lvl4pPr>
              <a:lvl5pPr marL="2057400" indent="-228600">
                <a:spcBef>
                  <a:spcPct val="20000"/>
                </a:spcBef>
                <a:buFont typeface="Arial" charset="0"/>
                <a:buChar char="»"/>
                <a:defRPr sz="1200">
                  <a:solidFill>
                    <a:schemeClr val="bg2"/>
                  </a:solidFill>
                  <a:latin typeface="Arial" charset="0"/>
                  <a:ea typeface="ＭＳ Ｐゴシック" charset="-128"/>
                </a:defRPr>
              </a:lvl5pPr>
              <a:lvl6pPr marL="2514600" indent="-228600" eaLnBrk="0" fontAlgn="base" hangingPunct="0">
                <a:spcBef>
                  <a:spcPct val="20000"/>
                </a:spcBef>
                <a:spcAft>
                  <a:spcPct val="0"/>
                </a:spcAft>
                <a:buFont typeface="Arial" charset="0"/>
                <a:buChar char="»"/>
                <a:defRPr sz="1200">
                  <a:solidFill>
                    <a:schemeClr val="bg2"/>
                  </a:solidFill>
                  <a:latin typeface="Arial" charset="0"/>
                  <a:ea typeface="ＭＳ Ｐゴシック" charset="-128"/>
                </a:defRPr>
              </a:lvl6pPr>
              <a:lvl7pPr marL="2971800" indent="-228600" eaLnBrk="0" fontAlgn="base" hangingPunct="0">
                <a:spcBef>
                  <a:spcPct val="20000"/>
                </a:spcBef>
                <a:spcAft>
                  <a:spcPct val="0"/>
                </a:spcAft>
                <a:buFont typeface="Arial" charset="0"/>
                <a:buChar char="»"/>
                <a:defRPr sz="1200">
                  <a:solidFill>
                    <a:schemeClr val="bg2"/>
                  </a:solidFill>
                  <a:latin typeface="Arial" charset="0"/>
                  <a:ea typeface="ＭＳ Ｐゴシック" charset="-128"/>
                </a:defRPr>
              </a:lvl7pPr>
              <a:lvl8pPr marL="3429000" indent="-228600" eaLnBrk="0" fontAlgn="base" hangingPunct="0">
                <a:spcBef>
                  <a:spcPct val="20000"/>
                </a:spcBef>
                <a:spcAft>
                  <a:spcPct val="0"/>
                </a:spcAft>
                <a:buFont typeface="Arial" charset="0"/>
                <a:buChar char="»"/>
                <a:defRPr sz="1200">
                  <a:solidFill>
                    <a:schemeClr val="bg2"/>
                  </a:solidFill>
                  <a:latin typeface="Arial" charset="0"/>
                  <a:ea typeface="ＭＳ Ｐゴシック" charset="-128"/>
                </a:defRPr>
              </a:lvl8pPr>
              <a:lvl9pPr marL="3886200" indent="-228600" eaLnBrk="0" fontAlgn="base" hangingPunct="0">
                <a:spcBef>
                  <a:spcPct val="20000"/>
                </a:spcBef>
                <a:spcAft>
                  <a:spcPct val="0"/>
                </a:spcAft>
                <a:buFont typeface="Arial" charset="0"/>
                <a:buChar char="»"/>
                <a:defRPr sz="1200">
                  <a:solidFill>
                    <a:schemeClr val="bg2"/>
                  </a:solidFill>
                  <a:latin typeface="Arial" charset="0"/>
                  <a:ea typeface="ＭＳ Ｐゴシック" charset="-128"/>
                </a:defRPr>
              </a:lvl9pPr>
            </a:lstStyle>
            <a:p>
              <a:pPr eaLnBrk="1" hangingPunct="1">
                <a:spcBef>
                  <a:spcPct val="0"/>
                </a:spcBef>
                <a:buFontTx/>
                <a:buNone/>
              </a:pPr>
              <a:r>
                <a:rPr lang="en-US" altLang="en-US" sz="1800" dirty="0" err="1">
                  <a:solidFill>
                    <a:schemeClr val="tx2"/>
                  </a:solidFill>
                </a:rPr>
                <a:t>IoT</a:t>
              </a:r>
              <a:r>
                <a:rPr lang="en-US" altLang="en-US" sz="1800" dirty="0">
                  <a:solidFill>
                    <a:schemeClr val="tx2"/>
                  </a:solidFill>
                </a:rPr>
                <a:t> patents, three times more than any other company</a:t>
              </a:r>
              <a:r>
                <a:rPr lang="en-US" altLang="en-US" sz="1800" baseline="30000" dirty="0">
                  <a:solidFill>
                    <a:schemeClr val="tx2"/>
                  </a:solidFill>
                </a:rPr>
                <a:t>5</a:t>
              </a:r>
            </a:p>
          </p:txBody>
        </p:sp>
      </p:grpSp>
      <p:grpSp>
        <p:nvGrpSpPr>
          <p:cNvPr id="33798" name="Group 2"/>
          <p:cNvGrpSpPr>
            <a:grpSpLocks/>
          </p:cNvGrpSpPr>
          <p:nvPr/>
        </p:nvGrpSpPr>
        <p:grpSpPr bwMode="auto">
          <a:xfrm>
            <a:off x="5683670" y="4246572"/>
            <a:ext cx="3822701" cy="1635583"/>
            <a:chOff x="4071939" y="2007903"/>
            <a:chExt cx="2389674" cy="1022434"/>
          </a:xfrm>
        </p:grpSpPr>
        <p:sp>
          <p:nvSpPr>
            <p:cNvPr id="33821" name="Content Placeholder 8"/>
            <p:cNvSpPr txBox="1">
              <a:spLocks/>
            </p:cNvSpPr>
            <p:nvPr/>
          </p:nvSpPr>
          <p:spPr bwMode="auto">
            <a:xfrm>
              <a:off x="4071940" y="2007903"/>
              <a:ext cx="2389673" cy="384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90488" indent="-457200">
                <a:spcBef>
                  <a:spcPct val="20000"/>
                </a:spcBef>
                <a:buFont typeface="Arial" charset="0"/>
                <a:defRPr sz="2000">
                  <a:solidFill>
                    <a:schemeClr val="bg2"/>
                  </a:solidFill>
                  <a:latin typeface="Arial" charset="0"/>
                  <a:ea typeface="ＭＳ Ｐゴシック" charset="-128"/>
                </a:defRPr>
              </a:lvl1pPr>
              <a:lvl2pPr marL="742950" indent="-285750">
                <a:spcBef>
                  <a:spcPts val="300"/>
                </a:spcBef>
                <a:buSzPct val="80000"/>
                <a:buFont typeface="Arial" charset="0"/>
                <a:buChar char="•"/>
                <a:defRPr>
                  <a:solidFill>
                    <a:schemeClr val="bg2"/>
                  </a:solidFill>
                  <a:latin typeface="Arial" charset="0"/>
                  <a:ea typeface="ＭＳ Ｐゴシック" charset="-128"/>
                </a:defRPr>
              </a:lvl2pPr>
              <a:lvl3pPr marL="1143000" indent="-228600">
                <a:spcBef>
                  <a:spcPct val="20000"/>
                </a:spcBef>
                <a:buFont typeface="Lucida Grande" charset="0"/>
                <a:buChar char="–"/>
                <a:defRPr sz="1600">
                  <a:solidFill>
                    <a:schemeClr val="bg2"/>
                  </a:solidFill>
                  <a:latin typeface="Arial" charset="0"/>
                  <a:ea typeface="ＭＳ Ｐゴシック" charset="-128"/>
                </a:defRPr>
              </a:lvl3pPr>
              <a:lvl4pPr marL="1600200" indent="-228600">
                <a:spcBef>
                  <a:spcPct val="20000"/>
                </a:spcBef>
                <a:buSzPct val="80000"/>
                <a:buFont typeface="Arial" charset="0"/>
                <a:buChar char="•"/>
                <a:defRPr sz="1400">
                  <a:solidFill>
                    <a:schemeClr val="bg2"/>
                  </a:solidFill>
                  <a:latin typeface="Arial" charset="0"/>
                  <a:ea typeface="ＭＳ Ｐゴシック" charset="-128"/>
                </a:defRPr>
              </a:lvl4pPr>
              <a:lvl5pPr marL="2057400" indent="-228600">
                <a:spcBef>
                  <a:spcPct val="20000"/>
                </a:spcBef>
                <a:buFont typeface="Arial" charset="0"/>
                <a:buChar char="»"/>
                <a:defRPr sz="1200">
                  <a:solidFill>
                    <a:schemeClr val="bg2"/>
                  </a:solidFill>
                  <a:latin typeface="Arial" charset="0"/>
                  <a:ea typeface="ＭＳ Ｐゴシック" charset="-128"/>
                </a:defRPr>
              </a:lvl5pPr>
              <a:lvl6pPr marL="2514600" indent="-228600" eaLnBrk="0" fontAlgn="base" hangingPunct="0">
                <a:spcBef>
                  <a:spcPct val="20000"/>
                </a:spcBef>
                <a:spcAft>
                  <a:spcPct val="0"/>
                </a:spcAft>
                <a:buFont typeface="Arial" charset="0"/>
                <a:buChar char="»"/>
                <a:defRPr sz="1200">
                  <a:solidFill>
                    <a:schemeClr val="bg2"/>
                  </a:solidFill>
                  <a:latin typeface="Arial" charset="0"/>
                  <a:ea typeface="ＭＳ Ｐゴシック" charset="-128"/>
                </a:defRPr>
              </a:lvl6pPr>
              <a:lvl7pPr marL="2971800" indent="-228600" eaLnBrk="0" fontAlgn="base" hangingPunct="0">
                <a:spcBef>
                  <a:spcPct val="20000"/>
                </a:spcBef>
                <a:spcAft>
                  <a:spcPct val="0"/>
                </a:spcAft>
                <a:buFont typeface="Arial" charset="0"/>
                <a:buChar char="»"/>
                <a:defRPr sz="1200">
                  <a:solidFill>
                    <a:schemeClr val="bg2"/>
                  </a:solidFill>
                  <a:latin typeface="Arial" charset="0"/>
                  <a:ea typeface="ＭＳ Ｐゴシック" charset="-128"/>
                </a:defRPr>
              </a:lvl7pPr>
              <a:lvl8pPr marL="3429000" indent="-228600" eaLnBrk="0" fontAlgn="base" hangingPunct="0">
                <a:spcBef>
                  <a:spcPct val="20000"/>
                </a:spcBef>
                <a:spcAft>
                  <a:spcPct val="0"/>
                </a:spcAft>
                <a:buFont typeface="Arial" charset="0"/>
                <a:buChar char="»"/>
                <a:defRPr sz="1200">
                  <a:solidFill>
                    <a:schemeClr val="bg2"/>
                  </a:solidFill>
                  <a:latin typeface="Arial" charset="0"/>
                  <a:ea typeface="ＭＳ Ｐゴシック" charset="-128"/>
                </a:defRPr>
              </a:lvl8pPr>
              <a:lvl9pPr marL="3886200" indent="-228600" eaLnBrk="0" fontAlgn="base" hangingPunct="0">
                <a:spcBef>
                  <a:spcPct val="20000"/>
                </a:spcBef>
                <a:spcAft>
                  <a:spcPct val="0"/>
                </a:spcAft>
                <a:buFont typeface="Arial" charset="0"/>
                <a:buChar char="»"/>
                <a:defRPr sz="1200">
                  <a:solidFill>
                    <a:schemeClr val="bg2"/>
                  </a:solidFill>
                  <a:latin typeface="Arial" charset="0"/>
                  <a:ea typeface="ＭＳ Ｐゴシック" charset="-128"/>
                </a:defRPr>
              </a:lvl9pPr>
            </a:lstStyle>
            <a:p>
              <a:pPr eaLnBrk="1" hangingPunct="1"/>
              <a:r>
                <a:rPr lang="en-US" altLang="en-US" sz="4000" dirty="0">
                  <a:solidFill>
                    <a:srgbClr val="1B3949"/>
                  </a:solidFill>
                </a:rPr>
                <a:t>20: </a:t>
              </a:r>
            </a:p>
          </p:txBody>
        </p:sp>
        <p:sp>
          <p:nvSpPr>
            <p:cNvPr id="33822" name="TextBox 4"/>
            <p:cNvSpPr txBox="1">
              <a:spLocks noChangeArrowheads="1"/>
            </p:cNvSpPr>
            <p:nvPr/>
          </p:nvSpPr>
          <p:spPr bwMode="auto">
            <a:xfrm>
              <a:off x="4071939" y="2510865"/>
              <a:ext cx="2388883" cy="519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charset="0"/>
                <a:defRPr sz="2000">
                  <a:solidFill>
                    <a:schemeClr val="bg2"/>
                  </a:solidFill>
                  <a:latin typeface="Arial" charset="0"/>
                  <a:ea typeface="ＭＳ Ｐゴシック" charset="-128"/>
                </a:defRPr>
              </a:lvl1pPr>
              <a:lvl2pPr marL="742950" indent="-285750">
                <a:spcBef>
                  <a:spcPts val="300"/>
                </a:spcBef>
                <a:buSzPct val="80000"/>
                <a:buFont typeface="Arial" charset="0"/>
                <a:buChar char="•"/>
                <a:defRPr>
                  <a:solidFill>
                    <a:schemeClr val="bg2"/>
                  </a:solidFill>
                  <a:latin typeface="Arial" charset="0"/>
                  <a:ea typeface="ＭＳ Ｐゴシック" charset="-128"/>
                </a:defRPr>
              </a:lvl2pPr>
              <a:lvl3pPr marL="1143000" indent="-228600">
                <a:spcBef>
                  <a:spcPct val="20000"/>
                </a:spcBef>
                <a:buFont typeface="Lucida Grande" charset="0"/>
                <a:buChar char="–"/>
                <a:defRPr sz="1600">
                  <a:solidFill>
                    <a:schemeClr val="bg2"/>
                  </a:solidFill>
                  <a:latin typeface="Arial" charset="0"/>
                  <a:ea typeface="ＭＳ Ｐゴシック" charset="-128"/>
                </a:defRPr>
              </a:lvl3pPr>
              <a:lvl4pPr marL="1600200" indent="-228600">
                <a:spcBef>
                  <a:spcPct val="20000"/>
                </a:spcBef>
                <a:buSzPct val="80000"/>
                <a:buFont typeface="Arial" charset="0"/>
                <a:buChar char="•"/>
                <a:defRPr sz="1400">
                  <a:solidFill>
                    <a:schemeClr val="bg2"/>
                  </a:solidFill>
                  <a:latin typeface="Arial" charset="0"/>
                  <a:ea typeface="ＭＳ Ｐゴシック" charset="-128"/>
                </a:defRPr>
              </a:lvl4pPr>
              <a:lvl5pPr marL="2057400" indent="-228600">
                <a:spcBef>
                  <a:spcPct val="20000"/>
                </a:spcBef>
                <a:buFont typeface="Arial" charset="0"/>
                <a:buChar char="»"/>
                <a:defRPr sz="1200">
                  <a:solidFill>
                    <a:schemeClr val="bg2"/>
                  </a:solidFill>
                  <a:latin typeface="Arial" charset="0"/>
                  <a:ea typeface="ＭＳ Ｐゴシック" charset="-128"/>
                </a:defRPr>
              </a:lvl5pPr>
              <a:lvl6pPr marL="2514600" indent="-228600" eaLnBrk="0" fontAlgn="base" hangingPunct="0">
                <a:spcBef>
                  <a:spcPct val="20000"/>
                </a:spcBef>
                <a:spcAft>
                  <a:spcPct val="0"/>
                </a:spcAft>
                <a:buFont typeface="Arial" charset="0"/>
                <a:buChar char="»"/>
                <a:defRPr sz="1200">
                  <a:solidFill>
                    <a:schemeClr val="bg2"/>
                  </a:solidFill>
                  <a:latin typeface="Arial" charset="0"/>
                  <a:ea typeface="ＭＳ Ｐゴシック" charset="-128"/>
                </a:defRPr>
              </a:lvl6pPr>
              <a:lvl7pPr marL="2971800" indent="-228600" eaLnBrk="0" fontAlgn="base" hangingPunct="0">
                <a:spcBef>
                  <a:spcPct val="20000"/>
                </a:spcBef>
                <a:spcAft>
                  <a:spcPct val="0"/>
                </a:spcAft>
                <a:buFont typeface="Arial" charset="0"/>
                <a:buChar char="»"/>
                <a:defRPr sz="1200">
                  <a:solidFill>
                    <a:schemeClr val="bg2"/>
                  </a:solidFill>
                  <a:latin typeface="Arial" charset="0"/>
                  <a:ea typeface="ＭＳ Ｐゴシック" charset="-128"/>
                </a:defRPr>
              </a:lvl7pPr>
              <a:lvl8pPr marL="3429000" indent="-228600" eaLnBrk="0" fontAlgn="base" hangingPunct="0">
                <a:spcBef>
                  <a:spcPct val="20000"/>
                </a:spcBef>
                <a:spcAft>
                  <a:spcPct val="0"/>
                </a:spcAft>
                <a:buFont typeface="Arial" charset="0"/>
                <a:buChar char="»"/>
                <a:defRPr sz="1200">
                  <a:solidFill>
                    <a:schemeClr val="bg2"/>
                  </a:solidFill>
                  <a:latin typeface="Arial" charset="0"/>
                  <a:ea typeface="ＭＳ Ｐゴシック" charset="-128"/>
                </a:defRPr>
              </a:lvl8pPr>
              <a:lvl9pPr marL="3886200" indent="-228600" eaLnBrk="0" fontAlgn="base" hangingPunct="0">
                <a:spcBef>
                  <a:spcPct val="20000"/>
                </a:spcBef>
                <a:spcAft>
                  <a:spcPct val="0"/>
                </a:spcAft>
                <a:buFont typeface="Arial" charset="0"/>
                <a:buChar char="»"/>
                <a:defRPr sz="1200">
                  <a:solidFill>
                    <a:schemeClr val="bg2"/>
                  </a:solidFill>
                  <a:latin typeface="Arial" charset="0"/>
                  <a:ea typeface="ＭＳ Ｐゴシック" charset="-128"/>
                </a:defRPr>
              </a:lvl9pPr>
            </a:lstStyle>
            <a:p>
              <a:pPr eaLnBrk="1" hangingPunct="1">
                <a:spcBef>
                  <a:spcPct val="0"/>
                </a:spcBef>
                <a:buFontTx/>
                <a:buNone/>
              </a:pPr>
              <a:r>
                <a:rPr lang="en-US" altLang="en-US" sz="1800" dirty="0">
                  <a:solidFill>
                    <a:schemeClr val="tx2"/>
                  </a:solidFill>
                </a:rPr>
                <a:t>industries that are benefiting from Watson technology today, in 25 countries</a:t>
              </a:r>
            </a:p>
          </p:txBody>
        </p:sp>
      </p:grpSp>
      <p:grpSp>
        <p:nvGrpSpPr>
          <p:cNvPr id="33799" name="Group 1"/>
          <p:cNvGrpSpPr>
            <a:grpSpLocks/>
          </p:cNvGrpSpPr>
          <p:nvPr/>
        </p:nvGrpSpPr>
        <p:grpSpPr bwMode="auto">
          <a:xfrm>
            <a:off x="763033" y="6423354"/>
            <a:ext cx="3822699" cy="1080737"/>
            <a:chOff x="4071938" y="3248895"/>
            <a:chExt cx="2389977" cy="676670"/>
          </a:xfrm>
        </p:grpSpPr>
        <p:sp>
          <p:nvSpPr>
            <p:cNvPr id="33819" name="Content Placeholder 8"/>
            <p:cNvSpPr txBox="1">
              <a:spLocks/>
            </p:cNvSpPr>
            <p:nvPr/>
          </p:nvSpPr>
          <p:spPr bwMode="auto">
            <a:xfrm>
              <a:off x="4071938" y="3248895"/>
              <a:ext cx="2389187" cy="385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90488" indent="-457200">
                <a:spcBef>
                  <a:spcPct val="20000"/>
                </a:spcBef>
                <a:buFont typeface="Arial" charset="0"/>
                <a:defRPr sz="2000">
                  <a:solidFill>
                    <a:schemeClr val="bg2"/>
                  </a:solidFill>
                  <a:latin typeface="Arial" charset="0"/>
                  <a:ea typeface="ＭＳ Ｐゴシック" charset="-128"/>
                </a:defRPr>
              </a:lvl1pPr>
              <a:lvl2pPr marL="742950" indent="-285750">
                <a:spcBef>
                  <a:spcPts val="300"/>
                </a:spcBef>
                <a:buSzPct val="80000"/>
                <a:buFont typeface="Arial" charset="0"/>
                <a:buChar char="•"/>
                <a:defRPr>
                  <a:solidFill>
                    <a:schemeClr val="bg2"/>
                  </a:solidFill>
                  <a:latin typeface="Arial" charset="0"/>
                  <a:ea typeface="ＭＳ Ｐゴシック" charset="-128"/>
                </a:defRPr>
              </a:lvl2pPr>
              <a:lvl3pPr marL="1143000" indent="-228600">
                <a:spcBef>
                  <a:spcPct val="20000"/>
                </a:spcBef>
                <a:buFont typeface="Lucida Grande" charset="0"/>
                <a:buChar char="–"/>
                <a:defRPr sz="1600">
                  <a:solidFill>
                    <a:schemeClr val="bg2"/>
                  </a:solidFill>
                  <a:latin typeface="Arial" charset="0"/>
                  <a:ea typeface="ＭＳ Ｐゴシック" charset="-128"/>
                </a:defRPr>
              </a:lvl3pPr>
              <a:lvl4pPr marL="1600200" indent="-228600">
                <a:spcBef>
                  <a:spcPct val="20000"/>
                </a:spcBef>
                <a:buSzPct val="80000"/>
                <a:buFont typeface="Arial" charset="0"/>
                <a:buChar char="•"/>
                <a:defRPr sz="1400">
                  <a:solidFill>
                    <a:schemeClr val="bg2"/>
                  </a:solidFill>
                  <a:latin typeface="Arial" charset="0"/>
                  <a:ea typeface="ＭＳ Ｐゴシック" charset="-128"/>
                </a:defRPr>
              </a:lvl4pPr>
              <a:lvl5pPr marL="2057400" indent="-228600">
                <a:spcBef>
                  <a:spcPct val="20000"/>
                </a:spcBef>
                <a:buFont typeface="Arial" charset="0"/>
                <a:buChar char="»"/>
                <a:defRPr sz="1200">
                  <a:solidFill>
                    <a:schemeClr val="bg2"/>
                  </a:solidFill>
                  <a:latin typeface="Arial" charset="0"/>
                  <a:ea typeface="ＭＳ Ｐゴシック" charset="-128"/>
                </a:defRPr>
              </a:lvl5pPr>
              <a:lvl6pPr marL="2514600" indent="-228600" eaLnBrk="0" fontAlgn="base" hangingPunct="0">
                <a:spcBef>
                  <a:spcPct val="20000"/>
                </a:spcBef>
                <a:spcAft>
                  <a:spcPct val="0"/>
                </a:spcAft>
                <a:buFont typeface="Arial" charset="0"/>
                <a:buChar char="»"/>
                <a:defRPr sz="1200">
                  <a:solidFill>
                    <a:schemeClr val="bg2"/>
                  </a:solidFill>
                  <a:latin typeface="Arial" charset="0"/>
                  <a:ea typeface="ＭＳ Ｐゴシック" charset="-128"/>
                </a:defRPr>
              </a:lvl6pPr>
              <a:lvl7pPr marL="2971800" indent="-228600" eaLnBrk="0" fontAlgn="base" hangingPunct="0">
                <a:spcBef>
                  <a:spcPct val="20000"/>
                </a:spcBef>
                <a:spcAft>
                  <a:spcPct val="0"/>
                </a:spcAft>
                <a:buFont typeface="Arial" charset="0"/>
                <a:buChar char="»"/>
                <a:defRPr sz="1200">
                  <a:solidFill>
                    <a:schemeClr val="bg2"/>
                  </a:solidFill>
                  <a:latin typeface="Arial" charset="0"/>
                  <a:ea typeface="ＭＳ Ｐゴシック" charset="-128"/>
                </a:defRPr>
              </a:lvl7pPr>
              <a:lvl8pPr marL="3429000" indent="-228600" eaLnBrk="0" fontAlgn="base" hangingPunct="0">
                <a:spcBef>
                  <a:spcPct val="20000"/>
                </a:spcBef>
                <a:spcAft>
                  <a:spcPct val="0"/>
                </a:spcAft>
                <a:buFont typeface="Arial" charset="0"/>
                <a:buChar char="»"/>
                <a:defRPr sz="1200">
                  <a:solidFill>
                    <a:schemeClr val="bg2"/>
                  </a:solidFill>
                  <a:latin typeface="Arial" charset="0"/>
                  <a:ea typeface="ＭＳ Ｐゴシック" charset="-128"/>
                </a:defRPr>
              </a:lvl8pPr>
              <a:lvl9pPr marL="3886200" indent="-228600" eaLnBrk="0" fontAlgn="base" hangingPunct="0">
                <a:spcBef>
                  <a:spcPct val="20000"/>
                </a:spcBef>
                <a:spcAft>
                  <a:spcPct val="0"/>
                </a:spcAft>
                <a:buFont typeface="Arial" charset="0"/>
                <a:buChar char="»"/>
                <a:defRPr sz="1200">
                  <a:solidFill>
                    <a:schemeClr val="bg2"/>
                  </a:solidFill>
                  <a:latin typeface="Arial" charset="0"/>
                  <a:ea typeface="ＭＳ Ｐゴシック" charset="-128"/>
                </a:defRPr>
              </a:lvl9pPr>
            </a:lstStyle>
            <a:p>
              <a:pPr eaLnBrk="1" hangingPunct="1"/>
              <a:r>
                <a:rPr lang="en-US" altLang="en-US" sz="4000" dirty="0">
                  <a:solidFill>
                    <a:srgbClr val="1B3949"/>
                  </a:solidFill>
                </a:rPr>
                <a:t>15 billion:</a:t>
              </a:r>
            </a:p>
          </p:txBody>
        </p:sp>
        <p:sp>
          <p:nvSpPr>
            <p:cNvPr id="33820" name="TextBox 4"/>
            <p:cNvSpPr txBox="1">
              <a:spLocks noChangeArrowheads="1"/>
            </p:cNvSpPr>
            <p:nvPr/>
          </p:nvSpPr>
          <p:spPr bwMode="auto">
            <a:xfrm>
              <a:off x="4071938" y="3752131"/>
              <a:ext cx="2389977" cy="173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charset="0"/>
                <a:defRPr sz="2000">
                  <a:solidFill>
                    <a:schemeClr val="bg2"/>
                  </a:solidFill>
                  <a:latin typeface="Arial" charset="0"/>
                  <a:ea typeface="ＭＳ Ｐゴシック" charset="-128"/>
                </a:defRPr>
              </a:lvl1pPr>
              <a:lvl2pPr marL="742950" indent="-285750">
                <a:spcBef>
                  <a:spcPts val="300"/>
                </a:spcBef>
                <a:buSzPct val="80000"/>
                <a:buFont typeface="Arial" charset="0"/>
                <a:buChar char="•"/>
                <a:defRPr>
                  <a:solidFill>
                    <a:schemeClr val="bg2"/>
                  </a:solidFill>
                  <a:latin typeface="Arial" charset="0"/>
                  <a:ea typeface="ＭＳ Ｐゴシック" charset="-128"/>
                </a:defRPr>
              </a:lvl2pPr>
              <a:lvl3pPr marL="1143000" indent="-228600">
                <a:spcBef>
                  <a:spcPct val="20000"/>
                </a:spcBef>
                <a:buFont typeface="Lucida Grande" charset="0"/>
                <a:buChar char="–"/>
                <a:defRPr sz="1600">
                  <a:solidFill>
                    <a:schemeClr val="bg2"/>
                  </a:solidFill>
                  <a:latin typeface="Arial" charset="0"/>
                  <a:ea typeface="ＭＳ Ｐゴシック" charset="-128"/>
                </a:defRPr>
              </a:lvl3pPr>
              <a:lvl4pPr marL="1600200" indent="-228600">
                <a:spcBef>
                  <a:spcPct val="20000"/>
                </a:spcBef>
                <a:buSzPct val="80000"/>
                <a:buFont typeface="Arial" charset="0"/>
                <a:buChar char="•"/>
                <a:defRPr sz="1400">
                  <a:solidFill>
                    <a:schemeClr val="bg2"/>
                  </a:solidFill>
                  <a:latin typeface="Arial" charset="0"/>
                  <a:ea typeface="ＭＳ Ｐゴシック" charset="-128"/>
                </a:defRPr>
              </a:lvl4pPr>
              <a:lvl5pPr marL="2057400" indent="-228600">
                <a:spcBef>
                  <a:spcPct val="20000"/>
                </a:spcBef>
                <a:buFont typeface="Arial" charset="0"/>
                <a:buChar char="»"/>
                <a:defRPr sz="1200">
                  <a:solidFill>
                    <a:schemeClr val="bg2"/>
                  </a:solidFill>
                  <a:latin typeface="Arial" charset="0"/>
                  <a:ea typeface="ＭＳ Ｐゴシック" charset="-128"/>
                </a:defRPr>
              </a:lvl5pPr>
              <a:lvl6pPr marL="2514600" indent="-228600" eaLnBrk="0" fontAlgn="base" hangingPunct="0">
                <a:spcBef>
                  <a:spcPct val="20000"/>
                </a:spcBef>
                <a:spcAft>
                  <a:spcPct val="0"/>
                </a:spcAft>
                <a:buFont typeface="Arial" charset="0"/>
                <a:buChar char="»"/>
                <a:defRPr sz="1200">
                  <a:solidFill>
                    <a:schemeClr val="bg2"/>
                  </a:solidFill>
                  <a:latin typeface="Arial" charset="0"/>
                  <a:ea typeface="ＭＳ Ｐゴシック" charset="-128"/>
                </a:defRPr>
              </a:lvl6pPr>
              <a:lvl7pPr marL="2971800" indent="-228600" eaLnBrk="0" fontAlgn="base" hangingPunct="0">
                <a:spcBef>
                  <a:spcPct val="20000"/>
                </a:spcBef>
                <a:spcAft>
                  <a:spcPct val="0"/>
                </a:spcAft>
                <a:buFont typeface="Arial" charset="0"/>
                <a:buChar char="»"/>
                <a:defRPr sz="1200">
                  <a:solidFill>
                    <a:schemeClr val="bg2"/>
                  </a:solidFill>
                  <a:latin typeface="Arial" charset="0"/>
                  <a:ea typeface="ＭＳ Ｐゴシック" charset="-128"/>
                </a:defRPr>
              </a:lvl7pPr>
              <a:lvl8pPr marL="3429000" indent="-228600" eaLnBrk="0" fontAlgn="base" hangingPunct="0">
                <a:spcBef>
                  <a:spcPct val="20000"/>
                </a:spcBef>
                <a:spcAft>
                  <a:spcPct val="0"/>
                </a:spcAft>
                <a:buFont typeface="Arial" charset="0"/>
                <a:buChar char="»"/>
                <a:defRPr sz="1200">
                  <a:solidFill>
                    <a:schemeClr val="bg2"/>
                  </a:solidFill>
                  <a:latin typeface="Arial" charset="0"/>
                  <a:ea typeface="ＭＳ Ｐゴシック" charset="-128"/>
                </a:defRPr>
              </a:lvl8pPr>
              <a:lvl9pPr marL="3886200" indent="-228600" eaLnBrk="0" fontAlgn="base" hangingPunct="0">
                <a:spcBef>
                  <a:spcPct val="20000"/>
                </a:spcBef>
                <a:spcAft>
                  <a:spcPct val="0"/>
                </a:spcAft>
                <a:buFont typeface="Arial" charset="0"/>
                <a:buChar char="»"/>
                <a:defRPr sz="1200">
                  <a:solidFill>
                    <a:schemeClr val="bg2"/>
                  </a:solidFill>
                  <a:latin typeface="Arial" charset="0"/>
                  <a:ea typeface="ＭＳ Ｐゴシック" charset="-128"/>
                </a:defRPr>
              </a:lvl9pPr>
            </a:lstStyle>
            <a:p>
              <a:pPr eaLnBrk="1" hangingPunct="1">
                <a:spcBef>
                  <a:spcPct val="0"/>
                </a:spcBef>
                <a:buFontTx/>
                <a:buNone/>
              </a:pPr>
              <a:r>
                <a:rPr lang="en-US" altLang="en-US" sz="1800">
                  <a:solidFill>
                    <a:srgbClr val="000000"/>
                  </a:solidFill>
                </a:rPr>
                <a:t>security events managed daily</a:t>
              </a:r>
            </a:p>
          </p:txBody>
        </p:sp>
      </p:grpSp>
      <p:grpSp>
        <p:nvGrpSpPr>
          <p:cNvPr id="33800" name="Group 3"/>
          <p:cNvGrpSpPr>
            <a:grpSpLocks/>
          </p:cNvGrpSpPr>
          <p:nvPr/>
        </p:nvGrpSpPr>
        <p:grpSpPr bwMode="auto">
          <a:xfrm>
            <a:off x="5683673" y="6423355"/>
            <a:ext cx="4193541" cy="1082459"/>
            <a:chOff x="7116762" y="847725"/>
            <a:chExt cx="2621506" cy="675962"/>
          </a:xfrm>
        </p:grpSpPr>
        <p:sp>
          <p:nvSpPr>
            <p:cNvPr id="33817" name="Content Placeholder 8"/>
            <p:cNvSpPr txBox="1">
              <a:spLocks/>
            </p:cNvSpPr>
            <p:nvPr/>
          </p:nvSpPr>
          <p:spPr bwMode="auto">
            <a:xfrm>
              <a:off x="7116763" y="847725"/>
              <a:ext cx="1684568" cy="38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90488" indent="-457200">
                <a:spcBef>
                  <a:spcPct val="20000"/>
                </a:spcBef>
                <a:buFont typeface="Arial" charset="0"/>
                <a:defRPr sz="2000">
                  <a:solidFill>
                    <a:schemeClr val="bg2"/>
                  </a:solidFill>
                  <a:latin typeface="Arial" charset="0"/>
                  <a:ea typeface="ＭＳ Ｐゴシック" charset="-128"/>
                </a:defRPr>
              </a:lvl1pPr>
              <a:lvl2pPr marL="742950" indent="-285750">
                <a:spcBef>
                  <a:spcPts val="300"/>
                </a:spcBef>
                <a:buSzPct val="80000"/>
                <a:buFont typeface="Arial" charset="0"/>
                <a:buChar char="•"/>
                <a:defRPr>
                  <a:solidFill>
                    <a:schemeClr val="bg2"/>
                  </a:solidFill>
                  <a:latin typeface="Arial" charset="0"/>
                  <a:ea typeface="ＭＳ Ｐゴシック" charset="-128"/>
                </a:defRPr>
              </a:lvl2pPr>
              <a:lvl3pPr marL="1143000" indent="-228600">
                <a:spcBef>
                  <a:spcPct val="20000"/>
                </a:spcBef>
                <a:buFont typeface="Lucida Grande" charset="0"/>
                <a:buChar char="–"/>
                <a:defRPr sz="1600">
                  <a:solidFill>
                    <a:schemeClr val="bg2"/>
                  </a:solidFill>
                  <a:latin typeface="Arial" charset="0"/>
                  <a:ea typeface="ＭＳ Ｐゴシック" charset="-128"/>
                </a:defRPr>
              </a:lvl3pPr>
              <a:lvl4pPr marL="1600200" indent="-228600">
                <a:spcBef>
                  <a:spcPct val="20000"/>
                </a:spcBef>
                <a:buSzPct val="80000"/>
                <a:buFont typeface="Arial" charset="0"/>
                <a:buChar char="•"/>
                <a:defRPr sz="1400">
                  <a:solidFill>
                    <a:schemeClr val="bg2"/>
                  </a:solidFill>
                  <a:latin typeface="Arial" charset="0"/>
                  <a:ea typeface="ＭＳ Ｐゴシック" charset="-128"/>
                </a:defRPr>
              </a:lvl4pPr>
              <a:lvl5pPr marL="2057400" indent="-228600">
                <a:spcBef>
                  <a:spcPct val="20000"/>
                </a:spcBef>
                <a:buFont typeface="Arial" charset="0"/>
                <a:buChar char="»"/>
                <a:defRPr sz="1200">
                  <a:solidFill>
                    <a:schemeClr val="bg2"/>
                  </a:solidFill>
                  <a:latin typeface="Arial" charset="0"/>
                  <a:ea typeface="ＭＳ Ｐゴシック" charset="-128"/>
                </a:defRPr>
              </a:lvl5pPr>
              <a:lvl6pPr marL="2514600" indent="-228600" eaLnBrk="0" fontAlgn="base" hangingPunct="0">
                <a:spcBef>
                  <a:spcPct val="20000"/>
                </a:spcBef>
                <a:spcAft>
                  <a:spcPct val="0"/>
                </a:spcAft>
                <a:buFont typeface="Arial" charset="0"/>
                <a:buChar char="»"/>
                <a:defRPr sz="1200">
                  <a:solidFill>
                    <a:schemeClr val="bg2"/>
                  </a:solidFill>
                  <a:latin typeface="Arial" charset="0"/>
                  <a:ea typeface="ＭＳ Ｐゴシック" charset="-128"/>
                </a:defRPr>
              </a:lvl6pPr>
              <a:lvl7pPr marL="2971800" indent="-228600" eaLnBrk="0" fontAlgn="base" hangingPunct="0">
                <a:spcBef>
                  <a:spcPct val="20000"/>
                </a:spcBef>
                <a:spcAft>
                  <a:spcPct val="0"/>
                </a:spcAft>
                <a:buFont typeface="Arial" charset="0"/>
                <a:buChar char="»"/>
                <a:defRPr sz="1200">
                  <a:solidFill>
                    <a:schemeClr val="bg2"/>
                  </a:solidFill>
                  <a:latin typeface="Arial" charset="0"/>
                  <a:ea typeface="ＭＳ Ｐゴシック" charset="-128"/>
                </a:defRPr>
              </a:lvl7pPr>
              <a:lvl8pPr marL="3429000" indent="-228600" eaLnBrk="0" fontAlgn="base" hangingPunct="0">
                <a:spcBef>
                  <a:spcPct val="20000"/>
                </a:spcBef>
                <a:spcAft>
                  <a:spcPct val="0"/>
                </a:spcAft>
                <a:buFont typeface="Arial" charset="0"/>
                <a:buChar char="»"/>
                <a:defRPr sz="1200">
                  <a:solidFill>
                    <a:schemeClr val="bg2"/>
                  </a:solidFill>
                  <a:latin typeface="Arial" charset="0"/>
                  <a:ea typeface="ＭＳ Ｐゴシック" charset="-128"/>
                </a:defRPr>
              </a:lvl8pPr>
              <a:lvl9pPr marL="3886200" indent="-228600" eaLnBrk="0" fontAlgn="base" hangingPunct="0">
                <a:spcBef>
                  <a:spcPct val="20000"/>
                </a:spcBef>
                <a:spcAft>
                  <a:spcPct val="0"/>
                </a:spcAft>
                <a:buFont typeface="Arial" charset="0"/>
                <a:buChar char="»"/>
                <a:defRPr sz="1200">
                  <a:solidFill>
                    <a:schemeClr val="bg2"/>
                  </a:solidFill>
                  <a:latin typeface="Arial" charset="0"/>
                  <a:ea typeface="ＭＳ Ｐゴシック" charset="-128"/>
                </a:defRPr>
              </a:lvl9pPr>
            </a:lstStyle>
            <a:p>
              <a:pPr eaLnBrk="1" hangingPunct="1"/>
              <a:r>
                <a:rPr lang="en-US" altLang="en-US" sz="4000" dirty="0">
                  <a:solidFill>
                    <a:srgbClr val="1B3949"/>
                  </a:solidFill>
                </a:rPr>
                <a:t>10,000:</a:t>
              </a:r>
            </a:p>
          </p:txBody>
        </p:sp>
        <p:sp>
          <p:nvSpPr>
            <p:cNvPr id="33818" name="TextBox 4"/>
            <p:cNvSpPr txBox="1">
              <a:spLocks noChangeArrowheads="1"/>
            </p:cNvSpPr>
            <p:nvPr/>
          </p:nvSpPr>
          <p:spPr bwMode="auto">
            <a:xfrm>
              <a:off x="7116762" y="1350710"/>
              <a:ext cx="2621506" cy="172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charset="0"/>
                <a:defRPr sz="2000">
                  <a:solidFill>
                    <a:schemeClr val="bg2"/>
                  </a:solidFill>
                  <a:latin typeface="Arial" charset="0"/>
                  <a:ea typeface="ＭＳ Ｐゴシック" charset="-128"/>
                </a:defRPr>
              </a:lvl1pPr>
              <a:lvl2pPr marL="742950" indent="-285750">
                <a:spcBef>
                  <a:spcPts val="300"/>
                </a:spcBef>
                <a:buSzPct val="80000"/>
                <a:buFont typeface="Arial" charset="0"/>
                <a:buChar char="•"/>
                <a:defRPr>
                  <a:solidFill>
                    <a:schemeClr val="bg2"/>
                  </a:solidFill>
                  <a:latin typeface="Arial" charset="0"/>
                  <a:ea typeface="ＭＳ Ｐゴシック" charset="-128"/>
                </a:defRPr>
              </a:lvl2pPr>
              <a:lvl3pPr marL="1143000" indent="-228600">
                <a:spcBef>
                  <a:spcPct val="20000"/>
                </a:spcBef>
                <a:buFont typeface="Lucida Grande" charset="0"/>
                <a:buChar char="–"/>
                <a:defRPr sz="1600">
                  <a:solidFill>
                    <a:schemeClr val="bg2"/>
                  </a:solidFill>
                  <a:latin typeface="Arial" charset="0"/>
                  <a:ea typeface="ＭＳ Ｐゴシック" charset="-128"/>
                </a:defRPr>
              </a:lvl3pPr>
              <a:lvl4pPr marL="1600200" indent="-228600">
                <a:spcBef>
                  <a:spcPct val="20000"/>
                </a:spcBef>
                <a:buSzPct val="80000"/>
                <a:buFont typeface="Arial" charset="0"/>
                <a:buChar char="•"/>
                <a:defRPr sz="1400">
                  <a:solidFill>
                    <a:schemeClr val="bg2"/>
                  </a:solidFill>
                  <a:latin typeface="Arial" charset="0"/>
                  <a:ea typeface="ＭＳ Ｐゴシック" charset="-128"/>
                </a:defRPr>
              </a:lvl4pPr>
              <a:lvl5pPr marL="2057400" indent="-228600">
                <a:spcBef>
                  <a:spcPct val="20000"/>
                </a:spcBef>
                <a:buFont typeface="Arial" charset="0"/>
                <a:buChar char="»"/>
                <a:defRPr sz="1200">
                  <a:solidFill>
                    <a:schemeClr val="bg2"/>
                  </a:solidFill>
                  <a:latin typeface="Arial" charset="0"/>
                  <a:ea typeface="ＭＳ Ｐゴシック" charset="-128"/>
                </a:defRPr>
              </a:lvl5pPr>
              <a:lvl6pPr marL="2514600" indent="-228600" eaLnBrk="0" fontAlgn="base" hangingPunct="0">
                <a:spcBef>
                  <a:spcPct val="20000"/>
                </a:spcBef>
                <a:spcAft>
                  <a:spcPct val="0"/>
                </a:spcAft>
                <a:buFont typeface="Arial" charset="0"/>
                <a:buChar char="»"/>
                <a:defRPr sz="1200">
                  <a:solidFill>
                    <a:schemeClr val="bg2"/>
                  </a:solidFill>
                  <a:latin typeface="Arial" charset="0"/>
                  <a:ea typeface="ＭＳ Ｐゴシック" charset="-128"/>
                </a:defRPr>
              </a:lvl6pPr>
              <a:lvl7pPr marL="2971800" indent="-228600" eaLnBrk="0" fontAlgn="base" hangingPunct="0">
                <a:spcBef>
                  <a:spcPct val="20000"/>
                </a:spcBef>
                <a:spcAft>
                  <a:spcPct val="0"/>
                </a:spcAft>
                <a:buFont typeface="Arial" charset="0"/>
                <a:buChar char="»"/>
                <a:defRPr sz="1200">
                  <a:solidFill>
                    <a:schemeClr val="bg2"/>
                  </a:solidFill>
                  <a:latin typeface="Arial" charset="0"/>
                  <a:ea typeface="ＭＳ Ｐゴシック" charset="-128"/>
                </a:defRPr>
              </a:lvl7pPr>
              <a:lvl8pPr marL="3429000" indent="-228600" eaLnBrk="0" fontAlgn="base" hangingPunct="0">
                <a:spcBef>
                  <a:spcPct val="20000"/>
                </a:spcBef>
                <a:spcAft>
                  <a:spcPct val="0"/>
                </a:spcAft>
                <a:buFont typeface="Arial" charset="0"/>
                <a:buChar char="»"/>
                <a:defRPr sz="1200">
                  <a:solidFill>
                    <a:schemeClr val="bg2"/>
                  </a:solidFill>
                  <a:latin typeface="Arial" charset="0"/>
                  <a:ea typeface="ＭＳ Ｐゴシック" charset="-128"/>
                </a:defRPr>
              </a:lvl8pPr>
              <a:lvl9pPr marL="3886200" indent="-228600" eaLnBrk="0" fontAlgn="base" hangingPunct="0">
                <a:spcBef>
                  <a:spcPct val="20000"/>
                </a:spcBef>
                <a:spcAft>
                  <a:spcPct val="0"/>
                </a:spcAft>
                <a:buFont typeface="Arial" charset="0"/>
                <a:buChar char="»"/>
                <a:defRPr sz="1200">
                  <a:solidFill>
                    <a:schemeClr val="bg2"/>
                  </a:solidFill>
                  <a:latin typeface="Arial" charset="0"/>
                  <a:ea typeface="ＭＳ Ｐゴシック" charset="-128"/>
                </a:defRPr>
              </a:lvl9pPr>
            </a:lstStyle>
            <a:p>
              <a:pPr eaLnBrk="1" hangingPunct="1">
                <a:spcBef>
                  <a:spcPct val="0"/>
                </a:spcBef>
                <a:buFontTx/>
                <a:buNone/>
              </a:pPr>
              <a:r>
                <a:rPr lang="en-US" altLang="en-US" sz="1800">
                  <a:solidFill>
                    <a:srgbClr val="000000"/>
                  </a:solidFill>
                </a:rPr>
                <a:t>security clients in 133 countries </a:t>
              </a:r>
            </a:p>
          </p:txBody>
        </p:sp>
      </p:grpSp>
      <p:sp>
        <p:nvSpPr>
          <p:cNvPr id="51" name="Rectangle 50"/>
          <p:cNvSpPr/>
          <p:nvPr/>
        </p:nvSpPr>
        <p:spPr>
          <a:xfrm>
            <a:off x="10843261" y="0"/>
            <a:ext cx="200659" cy="629920"/>
          </a:xfrm>
          <a:prstGeom prst="rect">
            <a:avLst/>
          </a:prstGeom>
          <a:solidFill>
            <a:schemeClr val="bg1">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4160"/>
          </a:p>
        </p:txBody>
      </p:sp>
      <p:grpSp>
        <p:nvGrpSpPr>
          <p:cNvPr id="33807" name="Group 1"/>
          <p:cNvGrpSpPr>
            <a:grpSpLocks/>
          </p:cNvGrpSpPr>
          <p:nvPr/>
        </p:nvGrpSpPr>
        <p:grpSpPr bwMode="auto">
          <a:xfrm>
            <a:off x="10872233" y="2182034"/>
            <a:ext cx="3599179" cy="1635949"/>
            <a:chOff x="4071939" y="3248895"/>
            <a:chExt cx="2250049" cy="1022754"/>
          </a:xfrm>
        </p:grpSpPr>
        <p:sp>
          <p:nvSpPr>
            <p:cNvPr id="33815" name="Content Placeholder 8"/>
            <p:cNvSpPr txBox="1">
              <a:spLocks/>
            </p:cNvSpPr>
            <p:nvPr/>
          </p:nvSpPr>
          <p:spPr bwMode="auto">
            <a:xfrm>
              <a:off x="4071939" y="3248895"/>
              <a:ext cx="1333082" cy="384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90488" indent="-457200">
                <a:spcBef>
                  <a:spcPct val="20000"/>
                </a:spcBef>
                <a:buFont typeface="Arial" charset="0"/>
                <a:defRPr sz="2000">
                  <a:solidFill>
                    <a:schemeClr val="bg2"/>
                  </a:solidFill>
                  <a:latin typeface="Arial" charset="0"/>
                  <a:ea typeface="ＭＳ Ｐゴシック" charset="-128"/>
                </a:defRPr>
              </a:lvl1pPr>
              <a:lvl2pPr marL="742950" indent="-285750">
                <a:spcBef>
                  <a:spcPts val="300"/>
                </a:spcBef>
                <a:buSzPct val="80000"/>
                <a:buFont typeface="Arial" charset="0"/>
                <a:buChar char="•"/>
                <a:defRPr>
                  <a:solidFill>
                    <a:schemeClr val="bg2"/>
                  </a:solidFill>
                  <a:latin typeface="Arial" charset="0"/>
                  <a:ea typeface="ＭＳ Ｐゴシック" charset="-128"/>
                </a:defRPr>
              </a:lvl2pPr>
              <a:lvl3pPr marL="1143000" indent="-228600">
                <a:spcBef>
                  <a:spcPct val="20000"/>
                </a:spcBef>
                <a:buFont typeface="Lucida Grande" charset="0"/>
                <a:buChar char="–"/>
                <a:defRPr sz="1600">
                  <a:solidFill>
                    <a:schemeClr val="bg2"/>
                  </a:solidFill>
                  <a:latin typeface="Arial" charset="0"/>
                  <a:ea typeface="ＭＳ Ｐゴシック" charset="-128"/>
                </a:defRPr>
              </a:lvl3pPr>
              <a:lvl4pPr marL="1600200" indent="-228600">
                <a:spcBef>
                  <a:spcPct val="20000"/>
                </a:spcBef>
                <a:buSzPct val="80000"/>
                <a:buFont typeface="Arial" charset="0"/>
                <a:buChar char="•"/>
                <a:defRPr sz="1400">
                  <a:solidFill>
                    <a:schemeClr val="bg2"/>
                  </a:solidFill>
                  <a:latin typeface="Arial" charset="0"/>
                  <a:ea typeface="ＭＳ Ｐゴシック" charset="-128"/>
                </a:defRPr>
              </a:lvl4pPr>
              <a:lvl5pPr marL="2057400" indent="-228600">
                <a:spcBef>
                  <a:spcPct val="20000"/>
                </a:spcBef>
                <a:buFont typeface="Arial" charset="0"/>
                <a:buChar char="»"/>
                <a:defRPr sz="1200">
                  <a:solidFill>
                    <a:schemeClr val="bg2"/>
                  </a:solidFill>
                  <a:latin typeface="Arial" charset="0"/>
                  <a:ea typeface="ＭＳ Ｐゴシック" charset="-128"/>
                </a:defRPr>
              </a:lvl5pPr>
              <a:lvl6pPr marL="2514600" indent="-228600" eaLnBrk="0" fontAlgn="base" hangingPunct="0">
                <a:spcBef>
                  <a:spcPct val="20000"/>
                </a:spcBef>
                <a:spcAft>
                  <a:spcPct val="0"/>
                </a:spcAft>
                <a:buFont typeface="Arial" charset="0"/>
                <a:buChar char="»"/>
                <a:defRPr sz="1200">
                  <a:solidFill>
                    <a:schemeClr val="bg2"/>
                  </a:solidFill>
                  <a:latin typeface="Arial" charset="0"/>
                  <a:ea typeface="ＭＳ Ｐゴシック" charset="-128"/>
                </a:defRPr>
              </a:lvl6pPr>
              <a:lvl7pPr marL="2971800" indent="-228600" eaLnBrk="0" fontAlgn="base" hangingPunct="0">
                <a:spcBef>
                  <a:spcPct val="20000"/>
                </a:spcBef>
                <a:spcAft>
                  <a:spcPct val="0"/>
                </a:spcAft>
                <a:buFont typeface="Arial" charset="0"/>
                <a:buChar char="»"/>
                <a:defRPr sz="1200">
                  <a:solidFill>
                    <a:schemeClr val="bg2"/>
                  </a:solidFill>
                  <a:latin typeface="Arial" charset="0"/>
                  <a:ea typeface="ＭＳ Ｐゴシック" charset="-128"/>
                </a:defRPr>
              </a:lvl7pPr>
              <a:lvl8pPr marL="3429000" indent="-228600" eaLnBrk="0" fontAlgn="base" hangingPunct="0">
                <a:spcBef>
                  <a:spcPct val="20000"/>
                </a:spcBef>
                <a:spcAft>
                  <a:spcPct val="0"/>
                </a:spcAft>
                <a:buFont typeface="Arial" charset="0"/>
                <a:buChar char="»"/>
                <a:defRPr sz="1200">
                  <a:solidFill>
                    <a:schemeClr val="bg2"/>
                  </a:solidFill>
                  <a:latin typeface="Arial" charset="0"/>
                  <a:ea typeface="ＭＳ Ｐゴシック" charset="-128"/>
                </a:defRPr>
              </a:lvl8pPr>
              <a:lvl9pPr marL="3886200" indent="-228600" eaLnBrk="0" fontAlgn="base" hangingPunct="0">
                <a:spcBef>
                  <a:spcPct val="20000"/>
                </a:spcBef>
                <a:spcAft>
                  <a:spcPct val="0"/>
                </a:spcAft>
                <a:buFont typeface="Arial" charset="0"/>
                <a:buChar char="»"/>
                <a:defRPr sz="1200">
                  <a:solidFill>
                    <a:schemeClr val="bg2"/>
                  </a:solidFill>
                  <a:latin typeface="Arial" charset="0"/>
                  <a:ea typeface="ＭＳ Ｐゴシック" charset="-128"/>
                </a:defRPr>
              </a:lvl9pPr>
            </a:lstStyle>
            <a:p>
              <a:pPr eaLnBrk="1" hangingPunct="1"/>
              <a:r>
                <a:rPr lang="en-US" altLang="en-US" sz="4000" dirty="0">
                  <a:solidFill>
                    <a:srgbClr val="1B3949"/>
                  </a:solidFill>
                </a:rPr>
                <a:t>First:</a:t>
              </a:r>
            </a:p>
          </p:txBody>
        </p:sp>
        <p:sp>
          <p:nvSpPr>
            <p:cNvPr id="33816" name="TextBox 4"/>
            <p:cNvSpPr txBox="1">
              <a:spLocks noChangeArrowheads="1"/>
            </p:cNvSpPr>
            <p:nvPr/>
          </p:nvSpPr>
          <p:spPr bwMode="auto">
            <a:xfrm>
              <a:off x="4071940" y="3752131"/>
              <a:ext cx="2250048" cy="519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charset="0"/>
                <a:defRPr sz="2000">
                  <a:solidFill>
                    <a:schemeClr val="bg2"/>
                  </a:solidFill>
                  <a:latin typeface="Arial" charset="0"/>
                  <a:ea typeface="ＭＳ Ｐゴシック" charset="-128"/>
                </a:defRPr>
              </a:lvl1pPr>
              <a:lvl2pPr marL="742950" indent="-285750">
                <a:spcBef>
                  <a:spcPts val="300"/>
                </a:spcBef>
                <a:buSzPct val="80000"/>
                <a:buFont typeface="Arial" charset="0"/>
                <a:buChar char="•"/>
                <a:defRPr>
                  <a:solidFill>
                    <a:schemeClr val="bg2"/>
                  </a:solidFill>
                  <a:latin typeface="Arial" charset="0"/>
                  <a:ea typeface="ＭＳ Ｐゴシック" charset="-128"/>
                </a:defRPr>
              </a:lvl2pPr>
              <a:lvl3pPr marL="1143000" indent="-228600">
                <a:spcBef>
                  <a:spcPct val="20000"/>
                </a:spcBef>
                <a:buFont typeface="Lucida Grande" charset="0"/>
                <a:buChar char="–"/>
                <a:defRPr sz="1600">
                  <a:solidFill>
                    <a:schemeClr val="bg2"/>
                  </a:solidFill>
                  <a:latin typeface="Arial" charset="0"/>
                  <a:ea typeface="ＭＳ Ｐゴシック" charset="-128"/>
                </a:defRPr>
              </a:lvl3pPr>
              <a:lvl4pPr marL="1600200" indent="-228600">
                <a:spcBef>
                  <a:spcPct val="20000"/>
                </a:spcBef>
                <a:buSzPct val="80000"/>
                <a:buFont typeface="Arial" charset="0"/>
                <a:buChar char="•"/>
                <a:defRPr sz="1400">
                  <a:solidFill>
                    <a:schemeClr val="bg2"/>
                  </a:solidFill>
                  <a:latin typeface="Arial" charset="0"/>
                  <a:ea typeface="ＭＳ Ｐゴシック" charset="-128"/>
                </a:defRPr>
              </a:lvl4pPr>
              <a:lvl5pPr marL="2057400" indent="-228600">
                <a:spcBef>
                  <a:spcPct val="20000"/>
                </a:spcBef>
                <a:buFont typeface="Arial" charset="0"/>
                <a:buChar char="»"/>
                <a:defRPr sz="1200">
                  <a:solidFill>
                    <a:schemeClr val="bg2"/>
                  </a:solidFill>
                  <a:latin typeface="Arial" charset="0"/>
                  <a:ea typeface="ＭＳ Ｐゴシック" charset="-128"/>
                </a:defRPr>
              </a:lvl5pPr>
              <a:lvl6pPr marL="2514600" indent="-228600" eaLnBrk="0" fontAlgn="base" hangingPunct="0">
                <a:spcBef>
                  <a:spcPct val="20000"/>
                </a:spcBef>
                <a:spcAft>
                  <a:spcPct val="0"/>
                </a:spcAft>
                <a:buFont typeface="Arial" charset="0"/>
                <a:buChar char="»"/>
                <a:defRPr sz="1200">
                  <a:solidFill>
                    <a:schemeClr val="bg2"/>
                  </a:solidFill>
                  <a:latin typeface="Arial" charset="0"/>
                  <a:ea typeface="ＭＳ Ｐゴシック" charset="-128"/>
                </a:defRPr>
              </a:lvl6pPr>
              <a:lvl7pPr marL="2971800" indent="-228600" eaLnBrk="0" fontAlgn="base" hangingPunct="0">
                <a:spcBef>
                  <a:spcPct val="20000"/>
                </a:spcBef>
                <a:spcAft>
                  <a:spcPct val="0"/>
                </a:spcAft>
                <a:buFont typeface="Arial" charset="0"/>
                <a:buChar char="»"/>
                <a:defRPr sz="1200">
                  <a:solidFill>
                    <a:schemeClr val="bg2"/>
                  </a:solidFill>
                  <a:latin typeface="Arial" charset="0"/>
                  <a:ea typeface="ＭＳ Ｐゴシック" charset="-128"/>
                </a:defRPr>
              </a:lvl7pPr>
              <a:lvl8pPr marL="3429000" indent="-228600" eaLnBrk="0" fontAlgn="base" hangingPunct="0">
                <a:spcBef>
                  <a:spcPct val="20000"/>
                </a:spcBef>
                <a:spcAft>
                  <a:spcPct val="0"/>
                </a:spcAft>
                <a:buFont typeface="Arial" charset="0"/>
                <a:buChar char="»"/>
                <a:defRPr sz="1200">
                  <a:solidFill>
                    <a:schemeClr val="bg2"/>
                  </a:solidFill>
                  <a:latin typeface="Arial" charset="0"/>
                  <a:ea typeface="ＭＳ Ｐゴシック" charset="-128"/>
                </a:defRPr>
              </a:lvl8pPr>
              <a:lvl9pPr marL="3886200" indent="-228600" eaLnBrk="0" fontAlgn="base" hangingPunct="0">
                <a:spcBef>
                  <a:spcPct val="20000"/>
                </a:spcBef>
                <a:spcAft>
                  <a:spcPct val="0"/>
                </a:spcAft>
                <a:buFont typeface="Arial" charset="0"/>
                <a:buChar char="»"/>
                <a:defRPr sz="1200">
                  <a:solidFill>
                    <a:schemeClr val="bg2"/>
                  </a:solidFill>
                  <a:latin typeface="Arial" charset="0"/>
                  <a:ea typeface="ＭＳ Ｐゴシック" charset="-128"/>
                </a:defRPr>
              </a:lvl9pPr>
            </a:lstStyle>
            <a:p>
              <a:pPr eaLnBrk="1" hangingPunct="1">
                <a:spcBef>
                  <a:spcPct val="0"/>
                </a:spcBef>
                <a:buFontTx/>
                <a:buNone/>
              </a:pPr>
              <a:r>
                <a:rPr lang="en-US" altLang="en-US" sz="1800">
                  <a:solidFill>
                    <a:srgbClr val="000000"/>
                  </a:solidFill>
                </a:rPr>
                <a:t>The industry's first dedicated cognitive business consulting practice</a:t>
              </a:r>
              <a:r>
                <a:rPr lang="en-US" altLang="en-US" sz="1800" baseline="30000">
                  <a:solidFill>
                    <a:srgbClr val="000000"/>
                  </a:solidFill>
                </a:rPr>
                <a:t>6</a:t>
              </a:r>
            </a:p>
          </p:txBody>
        </p:sp>
      </p:grpSp>
      <p:grpSp>
        <p:nvGrpSpPr>
          <p:cNvPr id="33808" name="Group 4"/>
          <p:cNvGrpSpPr>
            <a:grpSpLocks/>
          </p:cNvGrpSpPr>
          <p:nvPr/>
        </p:nvGrpSpPr>
        <p:grpSpPr bwMode="auto">
          <a:xfrm>
            <a:off x="10910330" y="5158436"/>
            <a:ext cx="2397760" cy="1932939"/>
            <a:chOff x="6775619" y="2757427"/>
            <a:chExt cx="1498347" cy="1208011"/>
          </a:xfrm>
        </p:grpSpPr>
        <p:grpSp>
          <p:nvGrpSpPr>
            <p:cNvPr id="33809" name="Group 2"/>
            <p:cNvGrpSpPr>
              <a:grpSpLocks/>
            </p:cNvGrpSpPr>
            <p:nvPr/>
          </p:nvGrpSpPr>
          <p:grpSpPr bwMode="auto">
            <a:xfrm flipH="1">
              <a:off x="6775619" y="2757427"/>
              <a:ext cx="1498347" cy="1208011"/>
              <a:chOff x="6978902" y="2717801"/>
              <a:chExt cx="1498347" cy="1208011"/>
            </a:xfrm>
          </p:grpSpPr>
          <p:sp>
            <p:nvSpPr>
              <p:cNvPr id="40" name="Hexagon 39"/>
              <p:cNvSpPr>
                <a:spLocks noChangeAspect="1"/>
              </p:cNvSpPr>
              <p:nvPr/>
            </p:nvSpPr>
            <p:spPr bwMode="auto">
              <a:xfrm rot="5400000" flipH="1" flipV="1">
                <a:off x="7375647" y="2798812"/>
                <a:ext cx="1182613" cy="1020591"/>
              </a:xfrm>
              <a:prstGeom prst="hexagon">
                <a:avLst>
                  <a:gd name="adj" fmla="val 28340"/>
                  <a:gd name="vf" fmla="val 115470"/>
                </a:avLst>
              </a:prstGeom>
              <a:no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3600"/>
              </a:p>
            </p:txBody>
          </p:sp>
          <p:grpSp>
            <p:nvGrpSpPr>
              <p:cNvPr id="33812" name="Group 1"/>
              <p:cNvGrpSpPr>
                <a:grpSpLocks/>
              </p:cNvGrpSpPr>
              <p:nvPr/>
            </p:nvGrpSpPr>
            <p:grpSpPr bwMode="auto">
              <a:xfrm flipH="1">
                <a:off x="6978902" y="3617838"/>
                <a:ext cx="474664" cy="307974"/>
                <a:chOff x="6254749" y="4689476"/>
                <a:chExt cx="474664" cy="307974"/>
              </a:xfrm>
            </p:grpSpPr>
            <p:cxnSp>
              <p:nvCxnSpPr>
                <p:cNvPr id="42" name="Straight Connector 41"/>
                <p:cNvCxnSpPr/>
                <p:nvPr/>
              </p:nvCxnSpPr>
              <p:spPr bwMode="auto">
                <a:xfrm>
                  <a:off x="6254831" y="4689494"/>
                  <a:ext cx="393634" cy="226999"/>
                </a:xfrm>
                <a:prstGeom prst="line">
                  <a:avLst/>
                </a:prstGeom>
                <a:ln w="9525" cmpd="sng">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43" name="Oval 42"/>
                <p:cNvSpPr/>
                <p:nvPr/>
              </p:nvSpPr>
              <p:spPr bwMode="auto">
                <a:xfrm flipH="1" flipV="1">
                  <a:off x="6567515" y="4835535"/>
                  <a:ext cx="161898" cy="161915"/>
                </a:xfrm>
                <a:prstGeom prst="ellipse">
                  <a:avLst/>
                </a:prstGeom>
                <a:solidFill>
                  <a:srgbClr val="FFFFFF"/>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3600"/>
                </a:p>
              </p:txBody>
            </p:sp>
          </p:grpSp>
        </p:grpSp>
        <p:pic>
          <p:nvPicPr>
            <p:cNvPr id="33810" name="Picture 3" descr="sun_icon_blu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04570" y="2968462"/>
              <a:ext cx="755703" cy="755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3" name="Slide Number Placeholder 3"/>
          <p:cNvSpPr txBox="1">
            <a:spLocks/>
          </p:cNvSpPr>
          <p:nvPr/>
        </p:nvSpPr>
        <p:spPr bwMode="auto">
          <a:xfrm>
            <a:off x="11115352" y="7952998"/>
            <a:ext cx="3413760" cy="27660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US"/>
            </a:defPPr>
            <a:lvl1pPr algn="r" rtl="0" eaLnBrk="0" fontAlgn="base" hangingPunct="0">
              <a:spcBef>
                <a:spcPct val="0"/>
              </a:spcBef>
              <a:spcAft>
                <a:spcPct val="0"/>
              </a:spcAft>
              <a:defRPr sz="900" kern="1200">
                <a:solidFill>
                  <a:srgbClr val="004266"/>
                </a:solidFill>
                <a:latin typeface="Arial" pitchFamily="34" charset="0"/>
                <a:ea typeface="ヒラギノ角ゴ Pro W3" charset="-128"/>
                <a:cs typeface="+mn-cs"/>
              </a:defRPr>
            </a:lvl1pPr>
            <a:lvl2pPr marL="457200" algn="l" rtl="0" fontAlgn="base">
              <a:spcBef>
                <a:spcPct val="0"/>
              </a:spcBef>
              <a:spcAft>
                <a:spcPct val="0"/>
              </a:spcAft>
              <a:defRPr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ern="1200">
                <a:solidFill>
                  <a:schemeClr val="tx1"/>
                </a:solidFill>
                <a:latin typeface="Arial" pitchFamily="34" charset="0"/>
                <a:ea typeface="ヒラギノ角ゴ Pro W3" charset="-128"/>
                <a:cs typeface="+mn-cs"/>
              </a:defRPr>
            </a:lvl5pPr>
            <a:lvl6pPr marL="2286000" algn="l" defTabSz="914400" rtl="0" eaLnBrk="1" latinLnBrk="0" hangingPunct="1">
              <a:defRPr kern="1200">
                <a:solidFill>
                  <a:schemeClr val="tx1"/>
                </a:solidFill>
                <a:latin typeface="Arial" pitchFamily="34" charset="0"/>
                <a:ea typeface="ヒラギノ角ゴ Pro W3" charset="-128"/>
                <a:cs typeface="+mn-cs"/>
              </a:defRPr>
            </a:lvl6pPr>
            <a:lvl7pPr marL="2743200" algn="l" defTabSz="914400" rtl="0" eaLnBrk="1" latinLnBrk="0" hangingPunct="1">
              <a:defRPr kern="1200">
                <a:solidFill>
                  <a:schemeClr val="tx1"/>
                </a:solidFill>
                <a:latin typeface="Arial" pitchFamily="34" charset="0"/>
                <a:ea typeface="ヒラギノ角ゴ Pro W3" charset="-128"/>
                <a:cs typeface="+mn-cs"/>
              </a:defRPr>
            </a:lvl7pPr>
            <a:lvl8pPr marL="3200400" algn="l" defTabSz="914400" rtl="0" eaLnBrk="1" latinLnBrk="0" hangingPunct="1">
              <a:defRPr kern="1200">
                <a:solidFill>
                  <a:schemeClr val="tx1"/>
                </a:solidFill>
                <a:latin typeface="Arial" pitchFamily="34" charset="0"/>
                <a:ea typeface="ヒラギノ角ゴ Pro W3" charset="-128"/>
                <a:cs typeface="+mn-cs"/>
              </a:defRPr>
            </a:lvl8pPr>
            <a:lvl9pPr marL="3657600" algn="l" defTabSz="914400" rtl="0" eaLnBrk="1" latinLnBrk="0" hangingPunct="1">
              <a:defRPr kern="1200">
                <a:solidFill>
                  <a:schemeClr val="tx1"/>
                </a:solidFill>
                <a:latin typeface="Arial" pitchFamily="34" charset="0"/>
                <a:ea typeface="ヒラギノ角ゴ Pro W3" charset="-128"/>
                <a:cs typeface="+mn-cs"/>
              </a:defRPr>
            </a:lvl9pPr>
          </a:lstStyle>
          <a:p>
            <a:r>
              <a:rPr lang="en-US" sz="1440" dirty="0"/>
              <a:t>IBM Confidential   |   Page </a:t>
            </a:r>
            <a:fld id="{6FDC59AE-DAA3-344A-BA06-EE8FC63577AA}" type="slidenum">
              <a:rPr lang="en-US" sz="1440" smtClean="0"/>
              <a:t>46</a:t>
            </a:fld>
            <a:endParaRPr lang="en-US" sz="1440" dirty="0"/>
          </a:p>
        </p:txBody>
      </p:sp>
    </p:spTree>
    <p:extLst>
      <p:ext uri="{BB962C8B-B14F-4D97-AF65-F5344CB8AC3E}">
        <p14:creationId xmlns:p14="http://schemas.microsoft.com/office/powerpoint/2010/main" val="19079191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p:nvPr/>
        </p:nvPicPr>
        <p:blipFill rotWithShape="1">
          <a:blip r:embed="rId3" cstate="screen">
            <a:extLst>
              <a:ext uri="{28A0092B-C50C-407E-A947-70E740481C1C}">
                <a14:useLocalDpi xmlns:a14="http://schemas.microsoft.com/office/drawing/2010/main" val="0"/>
              </a:ext>
            </a:extLst>
          </a:blip>
          <a:srcRect/>
          <a:stretch/>
        </p:blipFill>
        <p:spPr bwMode="auto">
          <a:xfrm>
            <a:off x="6934201" y="1828800"/>
            <a:ext cx="7220312" cy="4023360"/>
          </a:xfrm>
          <a:prstGeom prst="rect">
            <a:avLst/>
          </a:prstGeom>
          <a:noFill/>
          <a:ln w="19050">
            <a:solidFill>
              <a:schemeClr val="tx2"/>
            </a:solidFill>
          </a:ln>
        </p:spPr>
      </p:pic>
      <p:sp>
        <p:nvSpPr>
          <p:cNvPr id="14" name="TextBox 13"/>
          <p:cNvSpPr txBox="1"/>
          <p:nvPr/>
        </p:nvSpPr>
        <p:spPr>
          <a:xfrm>
            <a:off x="457201" y="1706882"/>
            <a:ext cx="6263640" cy="5532118"/>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a:lstStyle/>
          <a:p>
            <a:pPr defTabSz="731520" fontAlgn="auto">
              <a:spcBef>
                <a:spcPts val="0"/>
              </a:spcBef>
              <a:spcAft>
                <a:spcPts val="0"/>
              </a:spcAft>
              <a:defRPr/>
            </a:pPr>
            <a:endParaRPr lang="en-US" sz="1800" dirty="0">
              <a:solidFill>
                <a:schemeClr val="tx1"/>
              </a:solidFill>
              <a:latin typeface="Calibri" charset="0"/>
              <a:ea typeface="Calibri" charset="0"/>
              <a:cs typeface="Calibri" charset="0"/>
            </a:endParaRPr>
          </a:p>
          <a:p>
            <a:pPr marL="457200" indent="-457200" defTabSz="731520" fontAlgn="auto">
              <a:spcBef>
                <a:spcPts val="0"/>
              </a:spcBef>
              <a:spcAft>
                <a:spcPts val="0"/>
              </a:spcAft>
              <a:buFont typeface="Arial" panose="020B0604020202020204" pitchFamily="34" charset="0"/>
              <a:buChar char="•"/>
              <a:defRPr/>
            </a:pPr>
            <a:r>
              <a:rPr lang="en-US" sz="2000" dirty="0">
                <a:solidFill>
                  <a:schemeClr val="tx1"/>
                </a:solidFill>
                <a:latin typeface="Calibri" charset="0"/>
                <a:ea typeface="Calibri" charset="0"/>
                <a:cs typeface="Calibri" charset="0"/>
              </a:rPr>
              <a:t>Proprietary Load Forecast model uses Forecast on Demand as primary engine</a:t>
            </a:r>
          </a:p>
          <a:p>
            <a:pPr marL="457200" indent="-457200" defTabSz="731520" fontAlgn="auto">
              <a:spcBef>
                <a:spcPts val="0"/>
              </a:spcBef>
              <a:spcAft>
                <a:spcPts val="0"/>
              </a:spcAft>
              <a:buFont typeface="Arial" panose="020B0604020202020204" pitchFamily="34" charset="0"/>
              <a:buChar char="•"/>
              <a:defRPr/>
            </a:pPr>
            <a:endParaRPr lang="en-US" sz="2000" dirty="0">
              <a:solidFill>
                <a:schemeClr val="tx1"/>
              </a:solidFill>
              <a:latin typeface="Calibri" charset="0"/>
              <a:ea typeface="Calibri" charset="0"/>
              <a:cs typeface="Calibri" charset="0"/>
            </a:endParaRPr>
          </a:p>
          <a:p>
            <a:pPr marL="457200" indent="-457200" defTabSz="731520" fontAlgn="auto">
              <a:spcBef>
                <a:spcPts val="0"/>
              </a:spcBef>
              <a:spcAft>
                <a:spcPts val="0"/>
              </a:spcAft>
              <a:buFont typeface="Arial" panose="020B0604020202020204" pitchFamily="34" charset="0"/>
              <a:buChar char="•"/>
              <a:defRPr/>
            </a:pPr>
            <a:r>
              <a:rPr lang="en-US" sz="2000" dirty="0">
                <a:solidFill>
                  <a:schemeClr val="tx1"/>
                </a:solidFill>
                <a:latin typeface="Calibri" charset="0"/>
                <a:ea typeface="Calibri" charset="0"/>
                <a:cs typeface="Calibri" charset="0"/>
              </a:rPr>
              <a:t>Specific modeling for time of day, day of week, seasonal, holidays and related calendar effects</a:t>
            </a:r>
          </a:p>
          <a:p>
            <a:pPr marL="457200" indent="-457200" defTabSz="731520" fontAlgn="auto">
              <a:spcBef>
                <a:spcPts val="0"/>
              </a:spcBef>
              <a:spcAft>
                <a:spcPts val="0"/>
              </a:spcAft>
              <a:buFont typeface="Arial" panose="020B0604020202020204" pitchFamily="34" charset="0"/>
              <a:buChar char="•"/>
              <a:defRPr/>
            </a:pPr>
            <a:endParaRPr lang="en-US" sz="2000" dirty="0">
              <a:solidFill>
                <a:schemeClr val="tx1"/>
              </a:solidFill>
              <a:latin typeface="Calibri" charset="0"/>
              <a:ea typeface="Calibri" charset="0"/>
              <a:cs typeface="Calibri" charset="0"/>
            </a:endParaRPr>
          </a:p>
          <a:p>
            <a:pPr marL="457200" indent="-457200" defTabSz="731520" fontAlgn="auto">
              <a:spcBef>
                <a:spcPts val="0"/>
              </a:spcBef>
              <a:spcAft>
                <a:spcPts val="0"/>
              </a:spcAft>
              <a:buFont typeface="Arial" panose="020B0604020202020204" pitchFamily="34" charset="0"/>
              <a:buChar char="•"/>
              <a:defRPr/>
            </a:pPr>
            <a:r>
              <a:rPr lang="en-US" sz="2000" dirty="0">
                <a:solidFill>
                  <a:schemeClr val="tx1"/>
                </a:solidFill>
                <a:latin typeface="Calibri" charset="0"/>
                <a:ea typeface="Calibri" charset="0"/>
                <a:cs typeface="Calibri" charset="0"/>
              </a:rPr>
              <a:t>Uses autoregressive modeling to provide best load forecasts</a:t>
            </a:r>
          </a:p>
          <a:p>
            <a:pPr marL="457200" indent="-457200" defTabSz="731520" fontAlgn="auto">
              <a:spcBef>
                <a:spcPts val="0"/>
              </a:spcBef>
              <a:spcAft>
                <a:spcPts val="0"/>
              </a:spcAft>
              <a:buFont typeface="Arial" panose="020B0604020202020204" pitchFamily="34" charset="0"/>
              <a:buChar char="•"/>
              <a:defRPr/>
            </a:pPr>
            <a:endParaRPr lang="en-US" sz="2000" dirty="0">
              <a:solidFill>
                <a:schemeClr val="tx1"/>
              </a:solidFill>
              <a:latin typeface="Calibri" charset="0"/>
              <a:ea typeface="Calibri" charset="0"/>
              <a:cs typeface="Calibri" charset="0"/>
            </a:endParaRPr>
          </a:p>
          <a:p>
            <a:pPr marL="457200" indent="-457200" defTabSz="731520" fontAlgn="auto">
              <a:spcBef>
                <a:spcPts val="0"/>
              </a:spcBef>
              <a:spcAft>
                <a:spcPts val="0"/>
              </a:spcAft>
              <a:buFont typeface="Arial" panose="020B0604020202020204" pitchFamily="34" charset="0"/>
              <a:buChar char="•"/>
              <a:defRPr/>
            </a:pPr>
            <a:r>
              <a:rPr lang="en-US" sz="2000" dirty="0">
                <a:solidFill>
                  <a:schemeClr val="tx1"/>
                </a:solidFill>
                <a:latin typeface="Calibri" charset="0"/>
                <a:ea typeface="Calibri" charset="0"/>
                <a:cs typeface="Calibri" charset="0"/>
              </a:rPr>
              <a:t>Forecasts update every 15 minutes with latest observations for critical short term updates</a:t>
            </a:r>
          </a:p>
        </p:txBody>
      </p:sp>
      <p:sp>
        <p:nvSpPr>
          <p:cNvPr id="15" name="Rectangle 4"/>
          <p:cNvSpPr>
            <a:spLocks noChangeArrowheads="1"/>
          </p:cNvSpPr>
          <p:nvPr/>
        </p:nvSpPr>
        <p:spPr>
          <a:xfrm>
            <a:off x="731520" y="579120"/>
            <a:ext cx="13776960" cy="731520"/>
          </a:xfrm>
          <a:prstGeom prst="rect">
            <a:avLst/>
          </a:prstGeom>
          <a:noFill/>
          <a:ln w="9525">
            <a:noFill/>
            <a:miter lim="800000"/>
            <a:headEnd/>
            <a:tailEnd/>
          </a:ln>
        </p:spPr>
        <p:txBody>
          <a:bodyPr numCol="1" anchor="ctr"/>
          <a:lstStyle/>
          <a:p>
            <a:endParaRPr lang="en-US" sz="5760" b="1" dirty="0">
              <a:solidFill>
                <a:srgbClr val="003366"/>
              </a:solidFill>
            </a:endParaRPr>
          </a:p>
        </p:txBody>
      </p:sp>
      <p:sp>
        <p:nvSpPr>
          <p:cNvPr id="19" name="Text Box 29"/>
          <p:cNvSpPr txBox="1">
            <a:spLocks noChangeArrowheads="1"/>
          </p:cNvSpPr>
          <p:nvPr/>
        </p:nvSpPr>
        <p:spPr bwMode="auto">
          <a:xfrm>
            <a:off x="6934201" y="6004560"/>
            <a:ext cx="7220312" cy="781752"/>
          </a:xfrm>
          <a:prstGeom prst="rect">
            <a:avLst/>
          </a:prstGeom>
          <a:noFill/>
          <a:ln w="9525">
            <a:noFill/>
            <a:miter lim="800000"/>
            <a:headEnd/>
            <a:tailEnd/>
          </a:ln>
          <a:effectLst/>
        </p:spPr>
        <p:txBody>
          <a:bodyPr wrap="square">
            <a:spAutoFit/>
          </a:bodyPr>
          <a:lstStyle/>
          <a:p>
            <a:pPr algn="ctr"/>
            <a:r>
              <a:rPr lang="en-US" sz="2240" dirty="0">
                <a:solidFill>
                  <a:schemeClr val="tx2"/>
                </a:solidFill>
              </a:rPr>
              <a:t>Example of our 15-Day PJM Load forecast </a:t>
            </a:r>
          </a:p>
          <a:p>
            <a:pPr algn="ctr"/>
            <a:r>
              <a:rPr lang="en-US" sz="2240" dirty="0">
                <a:solidFill>
                  <a:schemeClr val="tx2"/>
                </a:solidFill>
              </a:rPr>
              <a:t>Issued August 4, 2015</a:t>
            </a:r>
          </a:p>
        </p:txBody>
      </p:sp>
      <p:sp>
        <p:nvSpPr>
          <p:cNvPr id="5" name="Title 4"/>
          <p:cNvSpPr>
            <a:spLocks noGrp="1"/>
          </p:cNvSpPr>
          <p:nvPr>
            <p:ph type="title"/>
          </p:nvPr>
        </p:nvSpPr>
        <p:spPr>
          <a:xfrm>
            <a:off x="990600" y="53723"/>
            <a:ext cx="12479021" cy="1109030"/>
          </a:xfrm>
        </p:spPr>
        <p:txBody>
          <a:bodyPr/>
          <a:lstStyle/>
          <a:p>
            <a:r>
              <a:rPr lang="en-US" dirty="0"/>
              <a:t>TWC provides proven load forecasting models using high accuracy high precision weather forecasts</a:t>
            </a:r>
          </a:p>
        </p:txBody>
      </p:sp>
      <p:sp>
        <p:nvSpPr>
          <p:cNvPr id="9" name="Slide Number Placeholder 3"/>
          <p:cNvSpPr txBox="1">
            <a:spLocks/>
          </p:cNvSpPr>
          <p:nvPr/>
        </p:nvSpPr>
        <p:spPr bwMode="auto">
          <a:xfrm>
            <a:off x="11115352" y="7952998"/>
            <a:ext cx="3413760" cy="27660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US"/>
            </a:defPPr>
            <a:lvl1pPr algn="r" rtl="0" eaLnBrk="0" fontAlgn="base" hangingPunct="0">
              <a:spcBef>
                <a:spcPct val="0"/>
              </a:spcBef>
              <a:spcAft>
                <a:spcPct val="0"/>
              </a:spcAft>
              <a:defRPr sz="900" kern="1200">
                <a:solidFill>
                  <a:srgbClr val="004266"/>
                </a:solidFill>
                <a:latin typeface="Arial" pitchFamily="34" charset="0"/>
                <a:ea typeface="ヒラギノ角ゴ Pro W3" charset="-128"/>
                <a:cs typeface="+mn-cs"/>
              </a:defRPr>
            </a:lvl1pPr>
            <a:lvl2pPr marL="457200" algn="l" rtl="0" fontAlgn="base">
              <a:spcBef>
                <a:spcPct val="0"/>
              </a:spcBef>
              <a:spcAft>
                <a:spcPct val="0"/>
              </a:spcAft>
              <a:defRPr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ern="1200">
                <a:solidFill>
                  <a:schemeClr val="tx1"/>
                </a:solidFill>
                <a:latin typeface="Arial" pitchFamily="34" charset="0"/>
                <a:ea typeface="ヒラギノ角ゴ Pro W3" charset="-128"/>
                <a:cs typeface="+mn-cs"/>
              </a:defRPr>
            </a:lvl5pPr>
            <a:lvl6pPr marL="2286000" algn="l" defTabSz="914400" rtl="0" eaLnBrk="1" latinLnBrk="0" hangingPunct="1">
              <a:defRPr kern="1200">
                <a:solidFill>
                  <a:schemeClr val="tx1"/>
                </a:solidFill>
                <a:latin typeface="Arial" pitchFamily="34" charset="0"/>
                <a:ea typeface="ヒラギノ角ゴ Pro W3" charset="-128"/>
                <a:cs typeface="+mn-cs"/>
              </a:defRPr>
            </a:lvl6pPr>
            <a:lvl7pPr marL="2743200" algn="l" defTabSz="914400" rtl="0" eaLnBrk="1" latinLnBrk="0" hangingPunct="1">
              <a:defRPr kern="1200">
                <a:solidFill>
                  <a:schemeClr val="tx1"/>
                </a:solidFill>
                <a:latin typeface="Arial" pitchFamily="34" charset="0"/>
                <a:ea typeface="ヒラギノ角ゴ Pro W3" charset="-128"/>
                <a:cs typeface="+mn-cs"/>
              </a:defRPr>
            </a:lvl7pPr>
            <a:lvl8pPr marL="3200400" algn="l" defTabSz="914400" rtl="0" eaLnBrk="1" latinLnBrk="0" hangingPunct="1">
              <a:defRPr kern="1200">
                <a:solidFill>
                  <a:schemeClr val="tx1"/>
                </a:solidFill>
                <a:latin typeface="Arial" pitchFamily="34" charset="0"/>
                <a:ea typeface="ヒラギノ角ゴ Pro W3" charset="-128"/>
                <a:cs typeface="+mn-cs"/>
              </a:defRPr>
            </a:lvl8pPr>
            <a:lvl9pPr marL="3657600" algn="l" defTabSz="914400" rtl="0" eaLnBrk="1" latinLnBrk="0" hangingPunct="1">
              <a:defRPr kern="1200">
                <a:solidFill>
                  <a:schemeClr val="tx1"/>
                </a:solidFill>
                <a:latin typeface="Arial" pitchFamily="34" charset="0"/>
                <a:ea typeface="ヒラギノ角ゴ Pro W3" charset="-128"/>
                <a:cs typeface="+mn-cs"/>
              </a:defRPr>
            </a:lvl9pPr>
          </a:lstStyle>
          <a:p>
            <a:r>
              <a:rPr lang="en-US" sz="1440" dirty="0"/>
              <a:t>IBM Confidential   |   Page </a:t>
            </a:r>
            <a:fld id="{416C6399-B37D-8E49-B320-6B22594D5709}" type="slidenum">
              <a:rPr lang="en-US" sz="1440" smtClean="0"/>
              <a:t>47</a:t>
            </a:fld>
            <a:endParaRPr lang="en-US" sz="1440" dirty="0"/>
          </a:p>
        </p:txBody>
      </p:sp>
    </p:spTree>
    <p:extLst>
      <p:ext uri="{BB962C8B-B14F-4D97-AF65-F5344CB8AC3E}">
        <p14:creationId xmlns:p14="http://schemas.microsoft.com/office/powerpoint/2010/main" val="157765421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907" y="1907"/>
          <a:ext cx="1904" cy="1904"/>
        </p:xfrm>
        <a:graphic>
          <a:graphicData uri="http://schemas.openxmlformats.org/presentationml/2006/ole">
            <mc:AlternateContent xmlns:mc="http://schemas.openxmlformats.org/markup-compatibility/2006">
              <mc:Choice xmlns:v="urn:schemas-microsoft-com:vml" Requires="v">
                <p:oleObj spid="_x0000_s5176" name="think-cell Slide" r:id="rId6" imgW="270" imgH="270" progId="TCLayout.ActiveDocument.1">
                  <p:embed/>
                </p:oleObj>
              </mc:Choice>
              <mc:Fallback>
                <p:oleObj name="think-cell Slide" r:id="rId6" imgW="270" imgH="270" progId="TCLayout.ActiveDocument.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7" y="1907"/>
                        <a:ext cx="1904" cy="19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5" name="Rectangle 54" hidden="1"/>
          <p:cNvSpPr/>
          <p:nvPr>
            <p:custDataLst>
              <p:tags r:id="rId3"/>
            </p:custDataLst>
          </p:nvPr>
        </p:nvSpPr>
        <p:spPr bwMode="auto">
          <a:xfrm>
            <a:off x="2" y="2"/>
            <a:ext cx="190501" cy="190501"/>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algn="ctr"/>
            <a:endParaRPr lang="en-US" sz="1440" dirty="0">
              <a:latin typeface="Arial"/>
              <a:sym typeface="Arial"/>
            </a:endParaRPr>
          </a:p>
        </p:txBody>
      </p:sp>
      <p:sp>
        <p:nvSpPr>
          <p:cNvPr id="5" name="Title 4"/>
          <p:cNvSpPr>
            <a:spLocks noGrp="1"/>
          </p:cNvSpPr>
          <p:nvPr>
            <p:ph type="title"/>
          </p:nvPr>
        </p:nvSpPr>
        <p:spPr/>
        <p:txBody>
          <a:bodyPr/>
          <a:lstStyle/>
          <a:p>
            <a:r>
              <a:rPr lang="en-US" dirty="0"/>
              <a:t>Intelligent energy sourcing: TWC offers a rapidly expanding set of renewable energy forecasts</a:t>
            </a:r>
          </a:p>
        </p:txBody>
      </p:sp>
      <p:pic>
        <p:nvPicPr>
          <p:cNvPr id="15" name="Picture 14"/>
          <p:cNvPicPr/>
          <p:nvPr/>
        </p:nvPicPr>
        <p:blipFill>
          <a:blip r:embed="rId8" cstate="email">
            <a:extLst>
              <a:ext uri="{28A0092B-C50C-407E-A947-70E740481C1C}">
                <a14:useLocalDpi xmlns:a14="http://schemas.microsoft.com/office/drawing/2010/main"/>
              </a:ext>
            </a:extLst>
          </a:blip>
          <a:stretch>
            <a:fillRect/>
          </a:stretch>
        </p:blipFill>
        <p:spPr bwMode="auto">
          <a:xfrm>
            <a:off x="1600200" y="1909750"/>
            <a:ext cx="4274816" cy="2792437"/>
          </a:xfrm>
          <a:prstGeom prst="rect">
            <a:avLst/>
          </a:prstGeom>
          <a:noFill/>
          <a:ln w="19050">
            <a:solidFill>
              <a:schemeClr val="tx2"/>
            </a:solidFill>
          </a:ln>
        </p:spPr>
      </p:pic>
      <p:sp>
        <p:nvSpPr>
          <p:cNvPr id="16" name="Rectangle 15"/>
          <p:cNvSpPr/>
          <p:nvPr/>
        </p:nvSpPr>
        <p:spPr>
          <a:xfrm>
            <a:off x="2233188" y="1239889"/>
            <a:ext cx="2833596" cy="461665"/>
          </a:xfrm>
          <a:prstGeom prst="rect">
            <a:avLst/>
          </a:prstGeom>
        </p:spPr>
        <p:txBody>
          <a:bodyPr wrap="none">
            <a:spAutoFit/>
          </a:bodyPr>
          <a:lstStyle/>
          <a:p>
            <a:pPr algn="ctr"/>
            <a:r>
              <a:rPr lang="en-US" sz="2400" dirty="0">
                <a:solidFill>
                  <a:schemeClr val="tx2"/>
                </a:solidFill>
              </a:rPr>
              <a:t>Wind Power Forecast</a:t>
            </a:r>
            <a:endParaRPr lang="en-US" sz="2400" dirty="0"/>
          </a:p>
        </p:txBody>
      </p:sp>
      <p:cxnSp>
        <p:nvCxnSpPr>
          <p:cNvPr id="17" name="Straight Connector 16"/>
          <p:cNvCxnSpPr/>
          <p:nvPr/>
        </p:nvCxnSpPr>
        <p:spPr bwMode="auto">
          <a:xfrm>
            <a:off x="1066801" y="1697642"/>
            <a:ext cx="5410200" cy="0"/>
          </a:xfrm>
          <a:prstGeom prst="line">
            <a:avLst/>
          </a:prstGeom>
          <a:solidFill>
            <a:schemeClr val="accent1"/>
          </a:solidFill>
          <a:ln w="19050" cap="flat" cmpd="sng" algn="ctr">
            <a:solidFill>
              <a:schemeClr val="tx2"/>
            </a:solidFill>
            <a:prstDash val="solid"/>
            <a:round/>
            <a:headEnd type="none" w="med" len="med"/>
            <a:tailEnd type="none" w="med" len="med"/>
          </a:ln>
          <a:effectLst/>
        </p:spPr>
      </p:cxnSp>
      <p:sp>
        <p:nvSpPr>
          <p:cNvPr id="18" name="TextBox 17"/>
          <p:cNvSpPr txBox="1"/>
          <p:nvPr/>
        </p:nvSpPr>
        <p:spPr>
          <a:xfrm>
            <a:off x="594361" y="5105401"/>
            <a:ext cx="6263640" cy="2514600"/>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lIns="146301" tIns="73150" rIns="146301" bIns="73150"/>
          <a:lstStyle/>
          <a:p>
            <a:pPr marL="457189" indent="-457189" defTabSz="731502">
              <a:buFont typeface="Arial" panose="020B0604020202020204" pitchFamily="34" charset="0"/>
              <a:buChar char="•"/>
              <a:defRPr/>
            </a:pPr>
            <a:r>
              <a:rPr lang="en-US" sz="2000" dirty="0">
                <a:solidFill>
                  <a:schemeClr val="tx1">
                    <a:lumMod val="95000"/>
                    <a:lumOff val="5000"/>
                  </a:schemeClr>
                </a:solidFill>
                <a:latin typeface="Calibri" charset="0"/>
                <a:ea typeface="Calibri" charset="0"/>
                <a:cs typeface="Calibri" charset="0"/>
              </a:rPr>
              <a:t>Forecast renewable wind &amp; solar energy in lucrative European markets</a:t>
            </a:r>
          </a:p>
          <a:p>
            <a:pPr marL="457189" indent="-457189" defTabSz="731502">
              <a:buFont typeface="Arial" panose="020B0604020202020204" pitchFamily="34" charset="0"/>
              <a:buChar char="•"/>
              <a:defRPr/>
            </a:pPr>
            <a:endParaRPr lang="en-US" sz="2000" dirty="0">
              <a:solidFill>
                <a:schemeClr val="tx1">
                  <a:lumMod val="95000"/>
                  <a:lumOff val="5000"/>
                </a:schemeClr>
              </a:solidFill>
              <a:latin typeface="Calibri" charset="0"/>
              <a:ea typeface="Calibri" charset="0"/>
              <a:cs typeface="Calibri" charset="0"/>
            </a:endParaRPr>
          </a:p>
          <a:p>
            <a:pPr marL="457189" indent="-457189" defTabSz="731502">
              <a:buFont typeface="Arial" panose="020B0604020202020204" pitchFamily="34" charset="0"/>
              <a:buChar char="•"/>
              <a:defRPr/>
            </a:pPr>
            <a:r>
              <a:rPr lang="en-US" sz="2000" dirty="0">
                <a:solidFill>
                  <a:schemeClr val="tx1">
                    <a:lumMod val="95000"/>
                    <a:lumOff val="5000"/>
                  </a:schemeClr>
                </a:solidFill>
                <a:latin typeface="Calibri" charset="0"/>
                <a:ea typeface="Calibri" charset="0"/>
                <a:cs typeface="Calibri" charset="0"/>
              </a:rPr>
              <a:t>Hour by hour forecast updating every 15 minutes</a:t>
            </a:r>
          </a:p>
          <a:p>
            <a:pPr marL="457189" indent="-457189" defTabSz="731502">
              <a:buFont typeface="Arial" panose="020B0604020202020204" pitchFamily="34" charset="0"/>
              <a:buChar char="•"/>
              <a:defRPr/>
            </a:pPr>
            <a:endParaRPr lang="en-US" sz="2000" dirty="0">
              <a:solidFill>
                <a:schemeClr val="tx1">
                  <a:lumMod val="95000"/>
                  <a:lumOff val="5000"/>
                </a:schemeClr>
              </a:solidFill>
              <a:latin typeface="Calibri" charset="0"/>
              <a:ea typeface="Calibri" charset="0"/>
              <a:cs typeface="Calibri" charset="0"/>
            </a:endParaRPr>
          </a:p>
          <a:p>
            <a:pPr marL="457189" indent="-457189" defTabSz="731502">
              <a:buFont typeface="Arial" panose="020B0604020202020204" pitchFamily="34" charset="0"/>
              <a:buChar char="•"/>
              <a:defRPr/>
            </a:pPr>
            <a:r>
              <a:rPr lang="en-US" sz="2000" dirty="0">
                <a:solidFill>
                  <a:schemeClr val="tx1">
                    <a:lumMod val="95000"/>
                    <a:lumOff val="5000"/>
                  </a:schemeClr>
                </a:solidFill>
                <a:latin typeface="Calibri" charset="0"/>
                <a:ea typeface="Calibri" charset="0"/>
                <a:cs typeface="Calibri" charset="0"/>
              </a:rPr>
              <a:t>Granular forecasts TSO zones (3 separate zones in Germany)</a:t>
            </a:r>
          </a:p>
        </p:txBody>
      </p:sp>
      <p:sp>
        <p:nvSpPr>
          <p:cNvPr id="19" name="Rectangle 18"/>
          <p:cNvSpPr/>
          <p:nvPr/>
        </p:nvSpPr>
        <p:spPr>
          <a:xfrm>
            <a:off x="8987743" y="1239889"/>
            <a:ext cx="2793522" cy="461665"/>
          </a:xfrm>
          <a:prstGeom prst="rect">
            <a:avLst/>
          </a:prstGeom>
        </p:spPr>
        <p:txBody>
          <a:bodyPr wrap="none">
            <a:spAutoFit/>
          </a:bodyPr>
          <a:lstStyle/>
          <a:p>
            <a:pPr algn="ctr"/>
            <a:r>
              <a:rPr lang="en-US" sz="2400" dirty="0">
                <a:solidFill>
                  <a:schemeClr val="tx2"/>
                </a:solidFill>
              </a:rPr>
              <a:t>Solar Power Forecast</a:t>
            </a:r>
            <a:endParaRPr lang="en-US" sz="2400" dirty="0"/>
          </a:p>
        </p:txBody>
      </p:sp>
      <p:cxnSp>
        <p:nvCxnSpPr>
          <p:cNvPr id="20" name="Straight Connector 19"/>
          <p:cNvCxnSpPr/>
          <p:nvPr/>
        </p:nvCxnSpPr>
        <p:spPr bwMode="auto">
          <a:xfrm>
            <a:off x="7446638" y="1715864"/>
            <a:ext cx="5875733" cy="0"/>
          </a:xfrm>
          <a:prstGeom prst="line">
            <a:avLst/>
          </a:prstGeom>
          <a:solidFill>
            <a:schemeClr val="accent1"/>
          </a:solidFill>
          <a:ln w="19050" cap="flat" cmpd="sng" algn="ctr">
            <a:solidFill>
              <a:schemeClr val="tx2"/>
            </a:solidFill>
            <a:prstDash val="solid"/>
            <a:round/>
            <a:headEnd type="none" w="med" len="med"/>
            <a:tailEnd type="none" w="med" len="med"/>
          </a:ln>
          <a:effectLst/>
        </p:spPr>
      </p:cxnSp>
      <p:sp>
        <p:nvSpPr>
          <p:cNvPr id="21" name="TextBox 20"/>
          <p:cNvSpPr txBox="1"/>
          <p:nvPr/>
        </p:nvSpPr>
        <p:spPr>
          <a:xfrm>
            <a:off x="7401862" y="5135160"/>
            <a:ext cx="6618939" cy="2103840"/>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lIns="146301" tIns="73150" rIns="146301" bIns="73150"/>
          <a:lstStyle/>
          <a:p>
            <a:pPr marL="342901" indent="-342901" defTabSz="731502">
              <a:buFont typeface="Arial" panose="020B0604020202020204" pitchFamily="34" charset="0"/>
              <a:buChar char="•"/>
              <a:defRPr/>
            </a:pPr>
            <a:r>
              <a:rPr lang="en-US" sz="2000" dirty="0">
                <a:solidFill>
                  <a:schemeClr val="tx1">
                    <a:lumMod val="95000"/>
                    <a:lumOff val="5000"/>
                  </a:schemeClr>
                </a:solidFill>
                <a:latin typeface="Calibri" charset="0"/>
                <a:ea typeface="Calibri" charset="0"/>
                <a:cs typeface="Calibri" charset="0"/>
              </a:rPr>
              <a:t>Offered since 2014 including Germany and UK</a:t>
            </a:r>
          </a:p>
          <a:p>
            <a:pPr marL="342901" indent="-342901" defTabSz="731502">
              <a:buFont typeface="Arial" panose="020B0604020202020204" pitchFamily="34" charset="0"/>
              <a:buChar char="•"/>
              <a:defRPr/>
            </a:pPr>
            <a:endParaRPr lang="en-US" sz="2000" dirty="0">
              <a:solidFill>
                <a:schemeClr val="tx1">
                  <a:lumMod val="95000"/>
                  <a:lumOff val="5000"/>
                </a:schemeClr>
              </a:solidFill>
              <a:latin typeface="Calibri" charset="0"/>
              <a:ea typeface="Calibri" charset="0"/>
              <a:cs typeface="Calibri" charset="0"/>
            </a:endParaRPr>
          </a:p>
          <a:p>
            <a:pPr marL="342901" indent="-342901" defTabSz="731502">
              <a:buFont typeface="Arial" panose="020B0604020202020204" pitchFamily="34" charset="0"/>
              <a:buChar char="•"/>
              <a:defRPr/>
            </a:pPr>
            <a:r>
              <a:rPr lang="en-US" sz="2000" dirty="0">
                <a:solidFill>
                  <a:schemeClr val="tx1">
                    <a:lumMod val="95000"/>
                    <a:lumOff val="5000"/>
                  </a:schemeClr>
                </a:solidFill>
                <a:latin typeface="Calibri" charset="0"/>
                <a:ea typeface="Calibri" charset="0"/>
                <a:cs typeface="Calibri" charset="0"/>
              </a:rPr>
              <a:t>10 New European countries to be released this year</a:t>
            </a:r>
          </a:p>
          <a:p>
            <a:pPr marL="342901" indent="-342901" defTabSz="731502">
              <a:buFont typeface="Arial" panose="020B0604020202020204" pitchFamily="34" charset="0"/>
              <a:buChar char="•"/>
              <a:defRPr/>
            </a:pPr>
            <a:endParaRPr lang="en-US" sz="2000" dirty="0">
              <a:solidFill>
                <a:schemeClr val="tx1">
                  <a:lumMod val="95000"/>
                  <a:lumOff val="5000"/>
                </a:schemeClr>
              </a:solidFill>
              <a:latin typeface="Calibri" charset="0"/>
              <a:ea typeface="Calibri" charset="0"/>
              <a:cs typeface="Calibri" charset="0"/>
            </a:endParaRPr>
          </a:p>
          <a:p>
            <a:pPr marL="342901" indent="-342901" defTabSz="731502">
              <a:buFont typeface="Arial" panose="020B0604020202020204" pitchFamily="34" charset="0"/>
              <a:buChar char="•"/>
              <a:defRPr/>
            </a:pPr>
            <a:r>
              <a:rPr lang="en-US" sz="2000" dirty="0">
                <a:solidFill>
                  <a:schemeClr val="tx1">
                    <a:lumMod val="95000"/>
                    <a:lumOff val="5000"/>
                  </a:schemeClr>
                </a:solidFill>
                <a:latin typeface="Calibri" charset="0"/>
                <a:ea typeface="Calibri" charset="0"/>
                <a:cs typeface="Calibri" charset="0"/>
              </a:rPr>
              <a:t>US Renewable forecasts on the roadmap</a:t>
            </a:r>
          </a:p>
        </p:txBody>
      </p:sp>
      <p:pic>
        <p:nvPicPr>
          <p:cNvPr id="22" name="Picture 21"/>
          <p:cNvPicPr/>
          <p:nvPr/>
        </p:nvPicPr>
        <p:blipFill>
          <a:blip r:embed="rId9" cstate="email">
            <a:extLst>
              <a:ext uri="{28A0092B-C50C-407E-A947-70E740481C1C}">
                <a14:useLocalDpi xmlns:a14="http://schemas.microsoft.com/office/drawing/2010/main"/>
              </a:ext>
            </a:extLst>
          </a:blip>
          <a:stretch>
            <a:fillRect/>
          </a:stretch>
        </p:blipFill>
        <p:spPr bwMode="auto">
          <a:xfrm>
            <a:off x="8305800" y="1931964"/>
            <a:ext cx="4154445" cy="2748008"/>
          </a:xfrm>
          <a:prstGeom prst="rect">
            <a:avLst/>
          </a:prstGeom>
          <a:noFill/>
          <a:ln w="19050">
            <a:solidFill>
              <a:schemeClr val="tx2"/>
            </a:solidFill>
          </a:ln>
        </p:spPr>
      </p:pic>
      <p:sp>
        <p:nvSpPr>
          <p:cNvPr id="23" name="Slide Number Placeholder 3"/>
          <p:cNvSpPr txBox="1">
            <a:spLocks/>
          </p:cNvSpPr>
          <p:nvPr/>
        </p:nvSpPr>
        <p:spPr bwMode="auto">
          <a:xfrm>
            <a:off x="11115352" y="7952998"/>
            <a:ext cx="3413760" cy="27660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US"/>
            </a:defPPr>
            <a:lvl1pPr algn="r" rtl="0" eaLnBrk="0" fontAlgn="base" hangingPunct="0">
              <a:spcBef>
                <a:spcPct val="0"/>
              </a:spcBef>
              <a:spcAft>
                <a:spcPct val="0"/>
              </a:spcAft>
              <a:defRPr sz="900" kern="1200">
                <a:solidFill>
                  <a:srgbClr val="004266"/>
                </a:solidFill>
                <a:latin typeface="Arial" pitchFamily="34" charset="0"/>
                <a:ea typeface="ヒラギノ角ゴ Pro W3" charset="-128"/>
                <a:cs typeface="+mn-cs"/>
              </a:defRPr>
            </a:lvl1pPr>
            <a:lvl2pPr marL="457200" algn="l" rtl="0" fontAlgn="base">
              <a:spcBef>
                <a:spcPct val="0"/>
              </a:spcBef>
              <a:spcAft>
                <a:spcPct val="0"/>
              </a:spcAft>
              <a:defRPr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ern="1200">
                <a:solidFill>
                  <a:schemeClr val="tx1"/>
                </a:solidFill>
                <a:latin typeface="Arial" pitchFamily="34" charset="0"/>
                <a:ea typeface="ヒラギノ角ゴ Pro W3" charset="-128"/>
                <a:cs typeface="+mn-cs"/>
              </a:defRPr>
            </a:lvl5pPr>
            <a:lvl6pPr marL="2286000" algn="l" defTabSz="914400" rtl="0" eaLnBrk="1" latinLnBrk="0" hangingPunct="1">
              <a:defRPr kern="1200">
                <a:solidFill>
                  <a:schemeClr val="tx1"/>
                </a:solidFill>
                <a:latin typeface="Arial" pitchFamily="34" charset="0"/>
                <a:ea typeface="ヒラギノ角ゴ Pro W3" charset="-128"/>
                <a:cs typeface="+mn-cs"/>
              </a:defRPr>
            </a:lvl6pPr>
            <a:lvl7pPr marL="2743200" algn="l" defTabSz="914400" rtl="0" eaLnBrk="1" latinLnBrk="0" hangingPunct="1">
              <a:defRPr kern="1200">
                <a:solidFill>
                  <a:schemeClr val="tx1"/>
                </a:solidFill>
                <a:latin typeface="Arial" pitchFamily="34" charset="0"/>
                <a:ea typeface="ヒラギノ角ゴ Pro W3" charset="-128"/>
                <a:cs typeface="+mn-cs"/>
              </a:defRPr>
            </a:lvl7pPr>
            <a:lvl8pPr marL="3200400" algn="l" defTabSz="914400" rtl="0" eaLnBrk="1" latinLnBrk="0" hangingPunct="1">
              <a:defRPr kern="1200">
                <a:solidFill>
                  <a:schemeClr val="tx1"/>
                </a:solidFill>
                <a:latin typeface="Arial" pitchFamily="34" charset="0"/>
                <a:ea typeface="ヒラギノ角ゴ Pro W3" charset="-128"/>
                <a:cs typeface="+mn-cs"/>
              </a:defRPr>
            </a:lvl8pPr>
            <a:lvl9pPr marL="3657600" algn="l" defTabSz="914400" rtl="0" eaLnBrk="1" latinLnBrk="0" hangingPunct="1">
              <a:defRPr kern="1200">
                <a:solidFill>
                  <a:schemeClr val="tx1"/>
                </a:solidFill>
                <a:latin typeface="Arial" pitchFamily="34" charset="0"/>
                <a:ea typeface="ヒラギノ角ゴ Pro W3" charset="-128"/>
                <a:cs typeface="+mn-cs"/>
              </a:defRPr>
            </a:lvl9pPr>
          </a:lstStyle>
          <a:p>
            <a:r>
              <a:rPr lang="en-US" sz="1440" dirty="0"/>
              <a:t>IBM Confidential   |   Page </a:t>
            </a:r>
            <a:fld id="{AF1347DC-0F3E-5940-A4B4-80B6F0948FFF}" type="slidenum">
              <a:rPr lang="en-US" sz="1440" smtClean="0"/>
              <a:t>48</a:t>
            </a:fld>
            <a:endParaRPr lang="en-US" sz="1440" dirty="0"/>
          </a:p>
        </p:txBody>
      </p:sp>
    </p:spTree>
    <p:extLst>
      <p:ext uri="{BB962C8B-B14F-4D97-AF65-F5344CB8AC3E}">
        <p14:creationId xmlns:p14="http://schemas.microsoft.com/office/powerpoint/2010/main" val="588003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4"/>
          <p:cNvSpPr>
            <a:spLocks noGrp="1"/>
          </p:cNvSpPr>
          <p:nvPr>
            <p:ph type="title"/>
          </p:nvPr>
        </p:nvSpPr>
        <p:spPr>
          <a:xfrm>
            <a:off x="762000" y="50656"/>
            <a:ext cx="12861006" cy="512605"/>
          </a:xfrm>
        </p:spPr>
        <p:txBody>
          <a:bodyPr/>
          <a:lstStyle/>
          <a:p>
            <a:r>
              <a:rPr lang="en-US" sz="3200"/>
              <a:t>TWC </a:t>
            </a:r>
            <a:r>
              <a:rPr lang="en-US" sz="3200" dirty="0"/>
              <a:t>rapid refresh weather forecasts feed accurate short term load predictions</a:t>
            </a:r>
          </a:p>
        </p:txBody>
      </p:sp>
      <p:sp>
        <p:nvSpPr>
          <p:cNvPr id="2" name="Content Placeholder 1"/>
          <p:cNvSpPr>
            <a:spLocks noGrp="1"/>
          </p:cNvSpPr>
          <p:nvPr>
            <p:ph idx="1"/>
          </p:nvPr>
        </p:nvSpPr>
        <p:spPr>
          <a:xfrm>
            <a:off x="1015347" y="1676401"/>
            <a:ext cx="5233053" cy="4554891"/>
          </a:xfrm>
        </p:spPr>
        <p:txBody>
          <a:bodyPr>
            <a:normAutofit/>
          </a:bodyPr>
          <a:lstStyle/>
          <a:p>
            <a:pPr marL="571501" indent="-571501" algn="just">
              <a:buFont typeface="Arial" panose="020B0604020202020204" pitchFamily="34" charset="0"/>
              <a:buChar char="•"/>
            </a:pPr>
            <a:r>
              <a:rPr lang="en-US" sz="2000" dirty="0">
                <a:latin typeface="Calibri" panose="020F0502020204030204" pitchFamily="34" charset="0"/>
              </a:rPr>
              <a:t>15-minute updates with observations and latest models promotes significant error reduction within 0-6 hour forecast</a:t>
            </a:r>
          </a:p>
          <a:p>
            <a:pPr marL="571501" indent="-571501" algn="just">
              <a:buFont typeface="Arial" panose="020B0604020202020204" pitchFamily="34" charset="0"/>
              <a:buChar char="•"/>
            </a:pPr>
            <a:endParaRPr lang="en-US" sz="2000" dirty="0">
              <a:latin typeface="Calibri" panose="020F0502020204030204" pitchFamily="34" charset="0"/>
            </a:endParaRPr>
          </a:p>
          <a:p>
            <a:pPr marL="571501" indent="-571501" algn="just">
              <a:buFont typeface="Arial" panose="020B0604020202020204" pitchFamily="34" charset="0"/>
              <a:buChar char="•"/>
            </a:pPr>
            <a:r>
              <a:rPr lang="en-US" sz="2000" dirty="0">
                <a:latin typeface="Calibri" panose="020F0502020204030204" pitchFamily="34" charset="0"/>
              </a:rPr>
              <a:t>Statistical forecast verification on high-density personal weather stations improves 6-24 hour forecast</a:t>
            </a:r>
          </a:p>
          <a:p>
            <a:pPr marL="571501" indent="-571501" algn="just">
              <a:buFont typeface="Arial" panose="020B0604020202020204" pitchFamily="34" charset="0"/>
              <a:buChar char="•"/>
            </a:pPr>
            <a:endParaRPr lang="en-US" sz="2000" dirty="0">
              <a:latin typeface="Calibri" panose="020F0502020204030204" pitchFamily="34" charset="0"/>
            </a:endParaRPr>
          </a:p>
          <a:p>
            <a:pPr marL="571501" indent="-571501" algn="just">
              <a:buFont typeface="Arial" panose="020B0604020202020204" pitchFamily="34" charset="0"/>
              <a:buChar char="•"/>
            </a:pPr>
            <a:r>
              <a:rPr lang="en-US" sz="2000" dirty="0">
                <a:latin typeface="Calibri" panose="020F0502020204030204" pitchFamily="34" charset="0"/>
              </a:rPr>
              <a:t>Use of multiple global forecast members provide improved forecasts out 15 Days</a:t>
            </a:r>
          </a:p>
        </p:txBody>
      </p:sp>
      <p:sp>
        <p:nvSpPr>
          <p:cNvPr id="7" name="Text Box 29"/>
          <p:cNvSpPr txBox="1">
            <a:spLocks noChangeArrowheads="1"/>
          </p:cNvSpPr>
          <p:nvPr/>
        </p:nvSpPr>
        <p:spPr bwMode="auto">
          <a:xfrm>
            <a:off x="7877760" y="6311483"/>
            <a:ext cx="5269597" cy="830997"/>
          </a:xfrm>
          <a:prstGeom prst="rect">
            <a:avLst/>
          </a:prstGeom>
          <a:noFill/>
          <a:ln w="9525">
            <a:noFill/>
            <a:miter lim="800000"/>
            <a:headEnd/>
            <a:tailEnd/>
          </a:ln>
          <a:effectLst/>
        </p:spPr>
        <p:txBody>
          <a:bodyPr wrap="square">
            <a:spAutoFit/>
          </a:bodyPr>
          <a:lstStyle/>
          <a:p>
            <a:pPr algn="ctr"/>
            <a:r>
              <a:rPr lang="en-US" sz="1600" dirty="0">
                <a:solidFill>
                  <a:schemeClr val="tx2"/>
                </a:solidFill>
              </a:rPr>
              <a:t>PJM Grid vs TWC Load Forecast</a:t>
            </a:r>
          </a:p>
          <a:p>
            <a:pPr algn="ctr"/>
            <a:r>
              <a:rPr lang="en-US" sz="1600" dirty="0">
                <a:solidFill>
                  <a:schemeClr val="tx2"/>
                </a:solidFill>
              </a:rPr>
              <a:t>MAPE (Mean Absolute Percentage Error) </a:t>
            </a:r>
          </a:p>
          <a:p>
            <a:pPr algn="ctr"/>
            <a:r>
              <a:rPr lang="en-US" sz="1600" dirty="0">
                <a:solidFill>
                  <a:schemeClr val="tx2"/>
                </a:solidFill>
              </a:rPr>
              <a:t>for 2012 to 2014</a:t>
            </a:r>
          </a:p>
        </p:txBody>
      </p:sp>
      <p:graphicFrame>
        <p:nvGraphicFramePr>
          <p:cNvPr id="8" name="Chart 7"/>
          <p:cNvGraphicFramePr>
            <a:graphicFrameLocks noGrp="1"/>
          </p:cNvGraphicFramePr>
          <p:nvPr/>
        </p:nvGraphicFramePr>
        <p:xfrm>
          <a:off x="6705600" y="1676400"/>
          <a:ext cx="7203757" cy="4558883"/>
        </p:xfrm>
        <a:graphic>
          <a:graphicData uri="http://schemas.openxmlformats.org/drawingml/2006/chart">
            <c:chart xmlns:c="http://schemas.openxmlformats.org/drawingml/2006/chart" xmlns:r="http://schemas.openxmlformats.org/officeDocument/2006/relationships" r:id="rId2"/>
          </a:graphicData>
        </a:graphic>
      </p:graphicFrame>
      <p:cxnSp>
        <p:nvCxnSpPr>
          <p:cNvPr id="9" name="Straight Connector 8"/>
          <p:cNvCxnSpPr/>
          <p:nvPr/>
        </p:nvCxnSpPr>
        <p:spPr>
          <a:xfrm>
            <a:off x="6945543" y="5778084"/>
            <a:ext cx="777240" cy="2"/>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103783" y="5778084"/>
            <a:ext cx="777240" cy="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45543" y="5779322"/>
            <a:ext cx="789950" cy="307777"/>
          </a:xfrm>
          <a:prstGeom prst="rect">
            <a:avLst/>
          </a:prstGeom>
          <a:noFill/>
        </p:spPr>
        <p:txBody>
          <a:bodyPr wrap="square" rtlCol="0">
            <a:spAutoFit/>
          </a:bodyPr>
          <a:lstStyle/>
          <a:p>
            <a:pPr algn="ctr"/>
            <a:r>
              <a:rPr lang="en-US" sz="1400" b="1" dirty="0">
                <a:solidFill>
                  <a:schemeClr val="tx2"/>
                </a:solidFill>
              </a:rPr>
              <a:t>TWC</a:t>
            </a:r>
          </a:p>
        </p:txBody>
      </p:sp>
      <p:sp>
        <p:nvSpPr>
          <p:cNvPr id="12" name="TextBox 11"/>
          <p:cNvSpPr txBox="1"/>
          <p:nvPr/>
        </p:nvSpPr>
        <p:spPr>
          <a:xfrm>
            <a:off x="8103783" y="5779323"/>
            <a:ext cx="789950" cy="307777"/>
          </a:xfrm>
          <a:prstGeom prst="rect">
            <a:avLst/>
          </a:prstGeom>
          <a:noFill/>
        </p:spPr>
        <p:txBody>
          <a:bodyPr wrap="square" rtlCol="0">
            <a:spAutoFit/>
          </a:bodyPr>
          <a:lstStyle/>
          <a:p>
            <a:pPr algn="ctr"/>
            <a:r>
              <a:rPr lang="en-US" sz="1400" b="1" dirty="0">
                <a:solidFill>
                  <a:srgbClr val="FF0000"/>
                </a:solidFill>
              </a:rPr>
              <a:t>PJM</a:t>
            </a:r>
          </a:p>
        </p:txBody>
      </p:sp>
      <p:sp>
        <p:nvSpPr>
          <p:cNvPr id="13" name="TextBox 12"/>
          <p:cNvSpPr txBox="1"/>
          <p:nvPr/>
        </p:nvSpPr>
        <p:spPr>
          <a:xfrm>
            <a:off x="6723475" y="5942905"/>
            <a:ext cx="2309082" cy="289310"/>
          </a:xfrm>
          <a:prstGeom prst="rect">
            <a:avLst/>
          </a:prstGeom>
          <a:noFill/>
        </p:spPr>
        <p:txBody>
          <a:bodyPr wrap="square" rtlCol="0">
            <a:spAutoFit/>
          </a:bodyPr>
          <a:lstStyle/>
          <a:p>
            <a:pPr algn="ctr"/>
            <a:r>
              <a:rPr lang="en-US" sz="1280" dirty="0"/>
              <a:t>Lower values = Less error</a:t>
            </a:r>
          </a:p>
        </p:txBody>
      </p:sp>
      <p:sp>
        <p:nvSpPr>
          <p:cNvPr id="14" name="TextBox 13"/>
          <p:cNvSpPr txBox="1"/>
          <p:nvPr/>
        </p:nvSpPr>
        <p:spPr>
          <a:xfrm>
            <a:off x="10238238" y="4635084"/>
            <a:ext cx="3396800" cy="683264"/>
          </a:xfrm>
          <a:prstGeom prst="rect">
            <a:avLst/>
          </a:prstGeom>
          <a:noFill/>
          <a:ln w="19050">
            <a:solidFill>
              <a:schemeClr val="bg2"/>
            </a:solidFill>
          </a:ln>
        </p:spPr>
        <p:txBody>
          <a:bodyPr wrap="square" rtlCol="0">
            <a:spAutoFit/>
          </a:bodyPr>
          <a:lstStyle/>
          <a:p>
            <a:pPr marL="274320" indent="-274320">
              <a:buFont typeface="Arial" pitchFamily="34" charset="0"/>
              <a:buChar char="•"/>
            </a:pPr>
            <a:r>
              <a:rPr lang="en-US" sz="1920" b="1" dirty="0"/>
              <a:t>Average Load</a:t>
            </a:r>
            <a:r>
              <a:rPr lang="en-US" sz="1920" dirty="0"/>
              <a:t> – 31.8 GW</a:t>
            </a:r>
          </a:p>
          <a:p>
            <a:pPr marL="274320" indent="-274320">
              <a:buFont typeface="Arial" pitchFamily="34" charset="0"/>
              <a:buChar char="•"/>
            </a:pPr>
            <a:r>
              <a:rPr lang="en-US" sz="1920" b="1" dirty="0"/>
              <a:t>Peak Load </a:t>
            </a:r>
            <a:r>
              <a:rPr lang="en-US" sz="1920" dirty="0"/>
              <a:t>– 61.7 GW</a:t>
            </a:r>
          </a:p>
        </p:txBody>
      </p:sp>
      <p:sp>
        <p:nvSpPr>
          <p:cNvPr id="18" name="Slide Number Placeholder 3"/>
          <p:cNvSpPr txBox="1">
            <a:spLocks/>
          </p:cNvSpPr>
          <p:nvPr/>
        </p:nvSpPr>
        <p:spPr bwMode="auto">
          <a:xfrm>
            <a:off x="11115352" y="7952998"/>
            <a:ext cx="3413760" cy="27660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US"/>
            </a:defPPr>
            <a:lvl1pPr algn="r" rtl="0" eaLnBrk="0" fontAlgn="base" hangingPunct="0">
              <a:spcBef>
                <a:spcPct val="0"/>
              </a:spcBef>
              <a:spcAft>
                <a:spcPct val="0"/>
              </a:spcAft>
              <a:defRPr sz="900" kern="1200">
                <a:solidFill>
                  <a:srgbClr val="004266"/>
                </a:solidFill>
                <a:latin typeface="Arial" pitchFamily="34" charset="0"/>
                <a:ea typeface="ヒラギノ角ゴ Pro W3" charset="-128"/>
                <a:cs typeface="+mn-cs"/>
              </a:defRPr>
            </a:lvl1pPr>
            <a:lvl2pPr marL="457200" algn="l" rtl="0" fontAlgn="base">
              <a:spcBef>
                <a:spcPct val="0"/>
              </a:spcBef>
              <a:spcAft>
                <a:spcPct val="0"/>
              </a:spcAft>
              <a:defRPr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ern="1200">
                <a:solidFill>
                  <a:schemeClr val="tx1"/>
                </a:solidFill>
                <a:latin typeface="Arial" pitchFamily="34" charset="0"/>
                <a:ea typeface="ヒラギノ角ゴ Pro W3" charset="-128"/>
                <a:cs typeface="+mn-cs"/>
              </a:defRPr>
            </a:lvl5pPr>
            <a:lvl6pPr marL="2286000" algn="l" defTabSz="914400" rtl="0" eaLnBrk="1" latinLnBrk="0" hangingPunct="1">
              <a:defRPr kern="1200">
                <a:solidFill>
                  <a:schemeClr val="tx1"/>
                </a:solidFill>
                <a:latin typeface="Arial" pitchFamily="34" charset="0"/>
                <a:ea typeface="ヒラギノ角ゴ Pro W3" charset="-128"/>
                <a:cs typeface="+mn-cs"/>
              </a:defRPr>
            </a:lvl6pPr>
            <a:lvl7pPr marL="2743200" algn="l" defTabSz="914400" rtl="0" eaLnBrk="1" latinLnBrk="0" hangingPunct="1">
              <a:defRPr kern="1200">
                <a:solidFill>
                  <a:schemeClr val="tx1"/>
                </a:solidFill>
                <a:latin typeface="Arial" pitchFamily="34" charset="0"/>
                <a:ea typeface="ヒラギノ角ゴ Pro W3" charset="-128"/>
                <a:cs typeface="+mn-cs"/>
              </a:defRPr>
            </a:lvl7pPr>
            <a:lvl8pPr marL="3200400" algn="l" defTabSz="914400" rtl="0" eaLnBrk="1" latinLnBrk="0" hangingPunct="1">
              <a:defRPr kern="1200">
                <a:solidFill>
                  <a:schemeClr val="tx1"/>
                </a:solidFill>
                <a:latin typeface="Arial" pitchFamily="34" charset="0"/>
                <a:ea typeface="ヒラギノ角ゴ Pro W3" charset="-128"/>
                <a:cs typeface="+mn-cs"/>
              </a:defRPr>
            </a:lvl8pPr>
            <a:lvl9pPr marL="3657600" algn="l" defTabSz="914400" rtl="0" eaLnBrk="1" latinLnBrk="0" hangingPunct="1">
              <a:defRPr kern="1200">
                <a:solidFill>
                  <a:schemeClr val="tx1"/>
                </a:solidFill>
                <a:latin typeface="Arial" pitchFamily="34" charset="0"/>
                <a:ea typeface="ヒラギノ角ゴ Pro W3" charset="-128"/>
                <a:cs typeface="+mn-cs"/>
              </a:defRPr>
            </a:lvl9pPr>
          </a:lstStyle>
          <a:p>
            <a:r>
              <a:rPr lang="en-US" sz="1440" dirty="0"/>
              <a:t>IBM Confidential   |   Page </a:t>
            </a:r>
            <a:fld id="{23B420A9-654F-204E-8AB3-76FCA80BD2AD}" type="slidenum">
              <a:rPr lang="en-US" sz="1440" smtClean="0"/>
              <a:t>49</a:t>
            </a:fld>
            <a:endParaRPr lang="en-US" sz="1440" dirty="0"/>
          </a:p>
        </p:txBody>
      </p:sp>
    </p:spTree>
    <p:extLst>
      <p:ext uri="{BB962C8B-B14F-4D97-AF65-F5344CB8AC3E}">
        <p14:creationId xmlns:p14="http://schemas.microsoft.com/office/powerpoint/2010/main" val="639919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80" dirty="0"/>
              <a:t>’Machine Learning at Scale’:  Three main scenarios within the ‘Operations’ phase that must be supported for ___.</a:t>
            </a:r>
          </a:p>
        </p:txBody>
      </p:sp>
      <p:sp>
        <p:nvSpPr>
          <p:cNvPr id="5" name="TextBox 4"/>
          <p:cNvSpPr txBox="1"/>
          <p:nvPr/>
        </p:nvSpPr>
        <p:spPr>
          <a:xfrm>
            <a:off x="838200" y="3048000"/>
            <a:ext cx="3828394" cy="2209800"/>
          </a:xfrm>
          <a:prstGeom prst="rect">
            <a:avLst/>
          </a:prstGeom>
          <a:solidFill>
            <a:schemeClr val="tx1">
              <a:lumMod val="20000"/>
              <a:lumOff val="80000"/>
            </a:schemeClr>
          </a:solidFill>
          <a:ln>
            <a:solidFill>
              <a:schemeClr val="bg2">
                <a:lumMod val="20000"/>
                <a:lumOff val="80000"/>
              </a:schemeClr>
            </a:solidFill>
          </a:ln>
        </p:spPr>
        <p:txBody>
          <a:bodyPr wrap="square" rtlCol="0">
            <a:noAutofit/>
          </a:bodyPr>
          <a:lstStyle/>
          <a:p>
            <a:r>
              <a:rPr lang="en-US" sz="2240" b="1" dirty="0">
                <a:solidFill>
                  <a:schemeClr val="tx2"/>
                </a:solidFill>
              </a:rPr>
              <a:t>1. “Energy optimization at scale” as a business</a:t>
            </a:r>
          </a:p>
        </p:txBody>
      </p:sp>
      <p:sp>
        <p:nvSpPr>
          <p:cNvPr id="6" name="TextBox 5"/>
          <p:cNvSpPr txBox="1"/>
          <p:nvPr/>
        </p:nvSpPr>
        <p:spPr>
          <a:xfrm>
            <a:off x="5312591" y="3048000"/>
            <a:ext cx="3828394" cy="2209800"/>
          </a:xfrm>
          <a:prstGeom prst="rect">
            <a:avLst/>
          </a:prstGeom>
          <a:ln/>
        </p:spPr>
        <p:style>
          <a:lnRef idx="1">
            <a:schemeClr val="accent2"/>
          </a:lnRef>
          <a:fillRef idx="2">
            <a:schemeClr val="accent2"/>
          </a:fillRef>
          <a:effectRef idx="1">
            <a:schemeClr val="accent2"/>
          </a:effectRef>
          <a:fontRef idx="minor">
            <a:schemeClr val="dk1"/>
          </a:fontRef>
        </p:style>
        <p:txBody>
          <a:bodyPr wrap="square" rtlCol="0">
            <a:noAutofit/>
          </a:bodyPr>
          <a:lstStyle/>
          <a:p>
            <a:r>
              <a:rPr lang="en-US" sz="2240" b="1" dirty="0">
                <a:solidFill>
                  <a:schemeClr val="tx2"/>
                </a:solidFill>
              </a:rPr>
              <a:t>2. “Predictive maintenance at scale” as a business</a:t>
            </a:r>
          </a:p>
        </p:txBody>
      </p:sp>
      <p:sp>
        <p:nvSpPr>
          <p:cNvPr id="7" name="TextBox 6"/>
          <p:cNvSpPr txBox="1"/>
          <p:nvPr/>
        </p:nvSpPr>
        <p:spPr>
          <a:xfrm>
            <a:off x="9811406" y="3048000"/>
            <a:ext cx="3828394" cy="2209800"/>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noAutofit/>
          </a:bodyPr>
          <a:lstStyle/>
          <a:p>
            <a:r>
              <a:rPr lang="en-US" sz="2240" b="1" dirty="0">
                <a:solidFill>
                  <a:schemeClr val="tx2"/>
                </a:solidFill>
              </a:rPr>
              <a:t>3. “Personalized user experiences through granular control at scale” as a business</a:t>
            </a:r>
          </a:p>
        </p:txBody>
      </p:sp>
      <p:sp>
        <p:nvSpPr>
          <p:cNvPr id="12" name="Slide Number Placeholder 3"/>
          <p:cNvSpPr txBox="1">
            <a:spLocks/>
          </p:cNvSpPr>
          <p:nvPr/>
        </p:nvSpPr>
        <p:spPr bwMode="auto">
          <a:xfrm>
            <a:off x="11115352" y="7952998"/>
            <a:ext cx="3413760" cy="27660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US"/>
            </a:defPPr>
            <a:lvl1pPr algn="r" rtl="0" eaLnBrk="0" fontAlgn="base" hangingPunct="0">
              <a:spcBef>
                <a:spcPct val="0"/>
              </a:spcBef>
              <a:spcAft>
                <a:spcPct val="0"/>
              </a:spcAft>
              <a:defRPr sz="900" kern="1200">
                <a:solidFill>
                  <a:srgbClr val="004266"/>
                </a:solidFill>
                <a:latin typeface="Arial" pitchFamily="34" charset="0"/>
                <a:ea typeface="ヒラギノ角ゴ Pro W3" charset="-128"/>
                <a:cs typeface="+mn-cs"/>
              </a:defRPr>
            </a:lvl1pPr>
            <a:lvl2pPr marL="457200" algn="l" rtl="0" fontAlgn="base">
              <a:spcBef>
                <a:spcPct val="0"/>
              </a:spcBef>
              <a:spcAft>
                <a:spcPct val="0"/>
              </a:spcAft>
              <a:defRPr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ern="1200">
                <a:solidFill>
                  <a:schemeClr val="tx1"/>
                </a:solidFill>
                <a:latin typeface="Arial" pitchFamily="34" charset="0"/>
                <a:ea typeface="ヒラギノ角ゴ Pro W3" charset="-128"/>
                <a:cs typeface="+mn-cs"/>
              </a:defRPr>
            </a:lvl5pPr>
            <a:lvl6pPr marL="2286000" algn="l" defTabSz="914400" rtl="0" eaLnBrk="1" latinLnBrk="0" hangingPunct="1">
              <a:defRPr kern="1200">
                <a:solidFill>
                  <a:schemeClr val="tx1"/>
                </a:solidFill>
                <a:latin typeface="Arial" pitchFamily="34" charset="0"/>
                <a:ea typeface="ヒラギノ角ゴ Pro W3" charset="-128"/>
                <a:cs typeface="+mn-cs"/>
              </a:defRPr>
            </a:lvl6pPr>
            <a:lvl7pPr marL="2743200" algn="l" defTabSz="914400" rtl="0" eaLnBrk="1" latinLnBrk="0" hangingPunct="1">
              <a:defRPr kern="1200">
                <a:solidFill>
                  <a:schemeClr val="tx1"/>
                </a:solidFill>
                <a:latin typeface="Arial" pitchFamily="34" charset="0"/>
                <a:ea typeface="ヒラギノ角ゴ Pro W3" charset="-128"/>
                <a:cs typeface="+mn-cs"/>
              </a:defRPr>
            </a:lvl7pPr>
            <a:lvl8pPr marL="3200400" algn="l" defTabSz="914400" rtl="0" eaLnBrk="1" latinLnBrk="0" hangingPunct="1">
              <a:defRPr kern="1200">
                <a:solidFill>
                  <a:schemeClr val="tx1"/>
                </a:solidFill>
                <a:latin typeface="Arial" pitchFamily="34" charset="0"/>
                <a:ea typeface="ヒラギノ角ゴ Pro W3" charset="-128"/>
                <a:cs typeface="+mn-cs"/>
              </a:defRPr>
            </a:lvl8pPr>
            <a:lvl9pPr marL="3657600" algn="l" defTabSz="914400" rtl="0" eaLnBrk="1" latinLnBrk="0" hangingPunct="1">
              <a:defRPr kern="1200">
                <a:solidFill>
                  <a:schemeClr val="tx1"/>
                </a:solidFill>
                <a:latin typeface="Arial" pitchFamily="34" charset="0"/>
                <a:ea typeface="ヒラギノ角ゴ Pro W3" charset="-128"/>
                <a:cs typeface="+mn-cs"/>
              </a:defRPr>
            </a:lvl9pPr>
          </a:lstStyle>
          <a:p>
            <a:r>
              <a:rPr lang="en-US" sz="1440" dirty="0"/>
              <a:t>IBM Confidential   |   Page </a:t>
            </a:r>
            <a:fld id="{45EF0E39-6FC6-B24B-907B-FB2B5FC5B267}" type="slidenum">
              <a:rPr lang="en-US" sz="1440" smtClean="0"/>
              <a:t>5</a:t>
            </a:fld>
            <a:endParaRPr lang="en-US" sz="1440" dirty="0"/>
          </a:p>
        </p:txBody>
      </p:sp>
    </p:spTree>
    <p:extLst>
      <p:ext uri="{BB962C8B-B14F-4D97-AF65-F5344CB8AC3E}">
        <p14:creationId xmlns:p14="http://schemas.microsoft.com/office/powerpoint/2010/main" val="9147640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827" r="961" b="1911"/>
          <a:stretch/>
        </p:blipFill>
        <p:spPr>
          <a:xfrm>
            <a:off x="781526" y="1752601"/>
            <a:ext cx="6491029" cy="45497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8"/>
          <p:cNvSpPr txBox="1">
            <a:spLocks noChangeArrowheads="1"/>
          </p:cNvSpPr>
          <p:nvPr/>
        </p:nvSpPr>
        <p:spPr bwMode="auto">
          <a:xfrm>
            <a:off x="1017935" y="6405846"/>
            <a:ext cx="6024981"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a:solidFill>
                  <a:schemeClr val="tx1"/>
                </a:solidFill>
                <a:latin typeface="Arial" charset="0"/>
                <a:ea typeface="MS PGothic" charset="0"/>
                <a:cs typeface="MS PGothic" charset="0"/>
              </a:defRPr>
            </a:lvl1pPr>
            <a:lvl2pPr marL="742950" indent="-285750">
              <a:defRPr sz="1200">
                <a:solidFill>
                  <a:schemeClr val="tx1"/>
                </a:solidFill>
                <a:latin typeface="Arial" charset="0"/>
                <a:ea typeface="MS PGothic" charset="0"/>
                <a:cs typeface="MS PGothic" charset="0"/>
              </a:defRPr>
            </a:lvl2pPr>
            <a:lvl3pPr marL="1143000" indent="-228600">
              <a:defRPr sz="1200">
                <a:solidFill>
                  <a:schemeClr val="tx1"/>
                </a:solidFill>
                <a:latin typeface="Arial" charset="0"/>
                <a:ea typeface="MS PGothic" charset="0"/>
                <a:cs typeface="MS PGothic" charset="0"/>
              </a:defRPr>
            </a:lvl3pPr>
            <a:lvl4pPr marL="1600200" indent="-228600">
              <a:defRPr sz="1200">
                <a:solidFill>
                  <a:schemeClr val="tx1"/>
                </a:solidFill>
                <a:latin typeface="Arial" charset="0"/>
                <a:ea typeface="MS PGothic" charset="0"/>
                <a:cs typeface="MS PGothic" charset="0"/>
              </a:defRPr>
            </a:lvl4pPr>
            <a:lvl5pPr marL="2057400" indent="-228600">
              <a:defRPr sz="12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12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12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12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1200">
                <a:solidFill>
                  <a:schemeClr val="tx1"/>
                </a:solidFill>
                <a:latin typeface="Arial" charset="0"/>
                <a:ea typeface="MS PGothic" charset="0"/>
                <a:cs typeface="MS PGothic" charset="0"/>
              </a:defRPr>
            </a:lvl9pPr>
          </a:lstStyle>
          <a:p>
            <a:pPr algn="ctr"/>
            <a:r>
              <a:rPr lang="en-US" sz="1680" b="1" dirty="0">
                <a:solidFill>
                  <a:srgbClr val="00688F"/>
                </a:solidFill>
                <a:cs typeface="Arial" charset="0"/>
              </a:rPr>
              <a:t>Interactive dashboard showing static asset alerts across timelines and locations</a:t>
            </a:r>
          </a:p>
        </p:txBody>
      </p:sp>
      <p:sp>
        <p:nvSpPr>
          <p:cNvPr id="13" name="Text Box 18"/>
          <p:cNvSpPr txBox="1">
            <a:spLocks noChangeArrowheads="1"/>
          </p:cNvSpPr>
          <p:nvPr/>
        </p:nvSpPr>
        <p:spPr bwMode="auto">
          <a:xfrm>
            <a:off x="7957315" y="1918003"/>
            <a:ext cx="4996685" cy="2608200"/>
          </a:xfrm>
          <a:prstGeom prst="rect">
            <a:avLst/>
          </a:prstGeom>
          <a:noFill/>
          <a:ln/>
          <a:effectLst/>
        </p:spPr>
        <p:style>
          <a:lnRef idx="0">
            <a:schemeClr val="accent3"/>
          </a:lnRef>
          <a:fillRef idx="3">
            <a:schemeClr val="accent3"/>
          </a:fillRef>
          <a:effectRef idx="3">
            <a:schemeClr val="accent3"/>
          </a:effectRef>
          <a:fontRef idx="minor">
            <a:schemeClr val="lt1"/>
          </a:fontRef>
        </p:style>
        <p:txBody>
          <a:bodyPr wrap="square" tIns="87782" rIns="59166" bIns="87782">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b="1">
                <a:solidFill>
                  <a:schemeClr val="tx1"/>
                </a:solidFill>
                <a:latin typeface="Arial" charset="0"/>
                <a:ea typeface="MS PGothic" charset="0"/>
                <a:cs typeface="MS PGothic"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b="1">
                <a:solidFill>
                  <a:schemeClr val="tx1"/>
                </a:solidFill>
                <a:latin typeface="Arial" charset="0"/>
                <a:ea typeface="MS PGothic" charset="0"/>
                <a:cs typeface="MS PGothic"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b="1">
                <a:solidFill>
                  <a:schemeClr val="tx1"/>
                </a:solidFill>
                <a:latin typeface="Arial" charset="0"/>
                <a:ea typeface="MS PGothic" charset="0"/>
                <a:cs typeface="MS PGothic"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b="1">
                <a:solidFill>
                  <a:schemeClr val="tx1"/>
                </a:solidFill>
                <a:latin typeface="Arial" charset="0"/>
                <a:ea typeface="MS PGothic" charset="0"/>
                <a:cs typeface="MS PGothic"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b="1">
                <a:solidFill>
                  <a:schemeClr val="tx1"/>
                </a:solidFill>
                <a:latin typeface="Arial" charset="0"/>
                <a:ea typeface="MS PGothic" charset="0"/>
                <a:cs typeface="MS PGothic" charset="0"/>
              </a:defRPr>
            </a:lvl5pPr>
            <a:lvl6pPr marL="2284413" indent="1588"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b="1">
                <a:solidFill>
                  <a:schemeClr val="tx1"/>
                </a:solidFill>
                <a:latin typeface="Arial" charset="0"/>
                <a:ea typeface="MS PGothic" charset="0"/>
                <a:cs typeface="MS PGothic" charset="0"/>
              </a:defRPr>
            </a:lvl6pPr>
            <a:lvl7pPr marL="2741613" indent="1588"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b="1">
                <a:solidFill>
                  <a:schemeClr val="tx1"/>
                </a:solidFill>
                <a:latin typeface="Arial" charset="0"/>
                <a:ea typeface="MS PGothic" charset="0"/>
                <a:cs typeface="MS PGothic" charset="0"/>
              </a:defRPr>
            </a:lvl7pPr>
            <a:lvl8pPr marL="3198813" indent="1588"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b="1">
                <a:solidFill>
                  <a:schemeClr val="tx1"/>
                </a:solidFill>
                <a:latin typeface="Arial" charset="0"/>
                <a:ea typeface="MS PGothic" charset="0"/>
                <a:cs typeface="MS PGothic" charset="0"/>
              </a:defRPr>
            </a:lvl8pPr>
            <a:lvl9pPr marL="3656013" indent="1588"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b="1">
                <a:solidFill>
                  <a:schemeClr val="tx1"/>
                </a:solidFill>
                <a:latin typeface="Arial" charset="0"/>
                <a:ea typeface="MS PGothic" charset="0"/>
                <a:cs typeface="MS PGothic" charset="0"/>
              </a:defRPr>
            </a:lvl9pPr>
          </a:lstStyle>
          <a:p>
            <a:pPr>
              <a:spcBef>
                <a:spcPts val="720"/>
              </a:spcBef>
              <a:defRPr/>
            </a:pPr>
            <a:r>
              <a:rPr lang="en-US" sz="1680" dirty="0">
                <a:solidFill>
                  <a:srgbClr val="00688F"/>
                </a:solidFill>
                <a:cs typeface="Arial" charset="0"/>
              </a:rPr>
              <a:t>Powered by the best data</a:t>
            </a:r>
          </a:p>
          <a:p>
            <a:pPr marL="205741" indent="-205741">
              <a:spcBef>
                <a:spcPts val="720"/>
              </a:spcBef>
              <a:buFont typeface="Arial" panose="020B0604020202020204" pitchFamily="34" charset="0"/>
              <a:buChar char="•"/>
            </a:pPr>
            <a:r>
              <a:rPr lang="en-US" sz="1400" b="0" dirty="0">
                <a:cs typeface="Arial" charset="0"/>
              </a:rPr>
              <a:t>The Weather Company’s premium, high-precision data</a:t>
            </a:r>
          </a:p>
          <a:p>
            <a:pPr marL="205741" indent="-205741">
              <a:spcBef>
                <a:spcPts val="720"/>
              </a:spcBef>
              <a:buFont typeface="Arial" panose="020B0604020202020204" pitchFamily="34" charset="0"/>
              <a:buChar char="•"/>
            </a:pPr>
            <a:r>
              <a:rPr lang="en-US" sz="1400" b="0" dirty="0">
                <a:cs typeface="Arial" charset="0"/>
              </a:rPr>
              <a:t>Precision down to 500 meters </a:t>
            </a:r>
          </a:p>
          <a:p>
            <a:pPr marL="205741" indent="-205741">
              <a:spcBef>
                <a:spcPts val="720"/>
              </a:spcBef>
              <a:buFont typeface="Arial" panose="020B0604020202020204" pitchFamily="34" charset="0"/>
              <a:buChar char="•"/>
            </a:pPr>
            <a:r>
              <a:rPr lang="en-US" altLang="en-US" sz="1400" b="0" dirty="0">
                <a:cs typeface="Arial" charset="0"/>
              </a:rPr>
              <a:t>2.2 billion global forecast locations generating 15 - 26 billion daily forecasts </a:t>
            </a:r>
          </a:p>
          <a:p>
            <a:pPr marL="205741" indent="-205741">
              <a:spcBef>
                <a:spcPts val="720"/>
              </a:spcBef>
              <a:buFont typeface="Arial" panose="020B0604020202020204" pitchFamily="34" charset="0"/>
              <a:buChar char="•"/>
            </a:pPr>
            <a:r>
              <a:rPr lang="en-US" sz="1400" b="0" dirty="0">
                <a:cs typeface="Arial" charset="0"/>
              </a:rPr>
              <a:t>Updates on 15 minute intervals</a:t>
            </a:r>
          </a:p>
          <a:p>
            <a:pPr marL="205741" indent="-205741">
              <a:spcBef>
                <a:spcPts val="720"/>
              </a:spcBef>
              <a:buFont typeface="Arial" panose="020B0604020202020204" pitchFamily="34" charset="0"/>
              <a:buChar char="•"/>
            </a:pPr>
            <a:r>
              <a:rPr lang="en-US" sz="1400" b="0" dirty="0">
                <a:cs typeface="Arial" charset="0"/>
              </a:rPr>
              <a:t>Other weather data is low precision, covers broad areas, and is updated infrequently which could backfire with false positives that tarnish client relationships</a:t>
            </a:r>
          </a:p>
        </p:txBody>
      </p:sp>
      <p:sp>
        <p:nvSpPr>
          <p:cNvPr id="12" name="Text Box 18"/>
          <p:cNvSpPr txBox="1">
            <a:spLocks noChangeArrowheads="1"/>
          </p:cNvSpPr>
          <p:nvPr/>
        </p:nvSpPr>
        <p:spPr bwMode="auto">
          <a:xfrm>
            <a:off x="7957315" y="4838957"/>
            <a:ext cx="4996685" cy="1566890"/>
          </a:xfrm>
          <a:prstGeom prst="rect">
            <a:avLst/>
          </a:prstGeom>
          <a:noFill/>
          <a:ln/>
          <a:effectLst/>
        </p:spPr>
        <p:style>
          <a:lnRef idx="0">
            <a:schemeClr val="accent3"/>
          </a:lnRef>
          <a:fillRef idx="3">
            <a:schemeClr val="accent3"/>
          </a:fillRef>
          <a:effectRef idx="3">
            <a:schemeClr val="accent3"/>
          </a:effectRef>
          <a:fontRef idx="minor">
            <a:schemeClr val="lt1"/>
          </a:fontRef>
        </p:style>
        <p:txBody>
          <a:bodyPr wrap="square" tIns="87782" rIns="59166" bIns="87782">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b="1">
                <a:solidFill>
                  <a:schemeClr val="tx1"/>
                </a:solidFill>
                <a:latin typeface="Arial" charset="0"/>
                <a:ea typeface="MS PGothic" charset="0"/>
                <a:cs typeface="MS PGothic"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b="1">
                <a:solidFill>
                  <a:schemeClr val="tx1"/>
                </a:solidFill>
                <a:latin typeface="Arial" charset="0"/>
                <a:ea typeface="MS PGothic" charset="0"/>
                <a:cs typeface="MS PGothic"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b="1">
                <a:solidFill>
                  <a:schemeClr val="tx1"/>
                </a:solidFill>
                <a:latin typeface="Arial" charset="0"/>
                <a:ea typeface="MS PGothic" charset="0"/>
                <a:cs typeface="MS PGothic"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b="1">
                <a:solidFill>
                  <a:schemeClr val="tx1"/>
                </a:solidFill>
                <a:latin typeface="Arial" charset="0"/>
                <a:ea typeface="MS PGothic" charset="0"/>
                <a:cs typeface="MS PGothic"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b="1">
                <a:solidFill>
                  <a:schemeClr val="tx1"/>
                </a:solidFill>
                <a:latin typeface="Arial" charset="0"/>
                <a:ea typeface="MS PGothic" charset="0"/>
                <a:cs typeface="MS PGothic" charset="0"/>
              </a:defRPr>
            </a:lvl5pPr>
            <a:lvl6pPr marL="2284413" indent="1588"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b="1">
                <a:solidFill>
                  <a:schemeClr val="tx1"/>
                </a:solidFill>
                <a:latin typeface="Arial" charset="0"/>
                <a:ea typeface="MS PGothic" charset="0"/>
                <a:cs typeface="MS PGothic" charset="0"/>
              </a:defRPr>
            </a:lvl6pPr>
            <a:lvl7pPr marL="2741613" indent="1588"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b="1">
                <a:solidFill>
                  <a:schemeClr val="tx1"/>
                </a:solidFill>
                <a:latin typeface="Arial" charset="0"/>
                <a:ea typeface="MS PGothic" charset="0"/>
                <a:cs typeface="MS PGothic" charset="0"/>
              </a:defRPr>
            </a:lvl7pPr>
            <a:lvl8pPr marL="3198813" indent="1588"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b="1">
                <a:solidFill>
                  <a:schemeClr val="tx1"/>
                </a:solidFill>
                <a:latin typeface="Arial" charset="0"/>
                <a:ea typeface="MS PGothic" charset="0"/>
                <a:cs typeface="MS PGothic" charset="0"/>
              </a:defRPr>
            </a:lvl8pPr>
            <a:lvl9pPr marL="3656013" indent="1588" defTabSz="4556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b="1">
                <a:solidFill>
                  <a:schemeClr val="tx1"/>
                </a:solidFill>
                <a:latin typeface="Arial" charset="0"/>
                <a:ea typeface="MS PGothic" charset="0"/>
                <a:cs typeface="MS PGothic" charset="0"/>
              </a:defRPr>
            </a:lvl9pPr>
          </a:lstStyle>
          <a:p>
            <a:pPr>
              <a:spcBef>
                <a:spcPts val="720"/>
              </a:spcBef>
              <a:defRPr/>
            </a:pPr>
            <a:r>
              <a:rPr lang="en-US" sz="1680" dirty="0">
                <a:solidFill>
                  <a:srgbClr val="00688F"/>
                </a:solidFill>
                <a:cs typeface="Arial" charset="0"/>
              </a:rPr>
              <a:t>Use Cases</a:t>
            </a:r>
          </a:p>
          <a:p>
            <a:pPr marL="205741" indent="-205741">
              <a:spcBef>
                <a:spcPts val="720"/>
              </a:spcBef>
              <a:buFont typeface="Arial" panose="020B0604020202020204" pitchFamily="34" charset="0"/>
              <a:buChar char="•"/>
            </a:pPr>
            <a:r>
              <a:rPr lang="en-US" sz="1400" b="0" dirty="0">
                <a:cs typeface="Arial" charset="0"/>
              </a:rPr>
              <a:t>Proactive employee safety actions</a:t>
            </a:r>
          </a:p>
          <a:p>
            <a:pPr marL="205741" indent="-205741">
              <a:spcBef>
                <a:spcPts val="720"/>
              </a:spcBef>
              <a:buFont typeface="Arial" panose="020B0604020202020204" pitchFamily="34" charset="0"/>
              <a:buChar char="•"/>
            </a:pPr>
            <a:r>
              <a:rPr lang="en-US" sz="1400" b="0" dirty="0">
                <a:cs typeface="Arial" charset="0"/>
              </a:rPr>
              <a:t>Predictive maintenance / safety inspections and dispatch optimization</a:t>
            </a:r>
          </a:p>
          <a:p>
            <a:pPr marL="205741" indent="-205741">
              <a:spcBef>
                <a:spcPts val="720"/>
              </a:spcBef>
              <a:buFont typeface="Arial" panose="020B0604020202020204" pitchFamily="34" charset="0"/>
              <a:buChar char="•"/>
            </a:pPr>
            <a:r>
              <a:rPr lang="en-US" sz="1400" b="0" dirty="0">
                <a:cs typeface="Arial" charset="0"/>
              </a:rPr>
              <a:t>Supply chain optimization of parts / product post event</a:t>
            </a:r>
          </a:p>
        </p:txBody>
      </p:sp>
      <p:sp>
        <p:nvSpPr>
          <p:cNvPr id="3" name="Title 2"/>
          <p:cNvSpPr>
            <a:spLocks noGrp="1"/>
          </p:cNvSpPr>
          <p:nvPr>
            <p:ph type="title"/>
          </p:nvPr>
        </p:nvSpPr>
        <p:spPr>
          <a:xfrm>
            <a:off x="688875" y="205450"/>
            <a:ext cx="13167360" cy="512605"/>
          </a:xfrm>
        </p:spPr>
        <p:txBody>
          <a:bodyPr/>
          <a:lstStyle/>
          <a:p>
            <a:r>
              <a:rPr lang="en-US" sz="2880" dirty="0"/>
              <a:t>IBM Weather Alerts provide better incident reporting for critical weather thresholds, assisting in predictive and proactive maintenance</a:t>
            </a:r>
            <a:br>
              <a:rPr lang="en-US" sz="2880" i="1" dirty="0">
                <a:solidFill>
                  <a:srgbClr val="00688F"/>
                </a:solidFill>
              </a:rPr>
            </a:br>
            <a:endParaRPr lang="en-US" sz="2880" dirty="0"/>
          </a:p>
        </p:txBody>
      </p:sp>
      <p:sp>
        <p:nvSpPr>
          <p:cNvPr id="10" name="Slide Number Placeholder 3"/>
          <p:cNvSpPr txBox="1">
            <a:spLocks/>
          </p:cNvSpPr>
          <p:nvPr/>
        </p:nvSpPr>
        <p:spPr bwMode="auto">
          <a:xfrm>
            <a:off x="11115352" y="7952998"/>
            <a:ext cx="3413760" cy="27660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US"/>
            </a:defPPr>
            <a:lvl1pPr algn="r" rtl="0" eaLnBrk="0" fontAlgn="base" hangingPunct="0">
              <a:spcBef>
                <a:spcPct val="0"/>
              </a:spcBef>
              <a:spcAft>
                <a:spcPct val="0"/>
              </a:spcAft>
              <a:defRPr sz="900" kern="1200">
                <a:solidFill>
                  <a:srgbClr val="004266"/>
                </a:solidFill>
                <a:latin typeface="Arial" pitchFamily="34" charset="0"/>
                <a:ea typeface="ヒラギノ角ゴ Pro W3" charset="-128"/>
                <a:cs typeface="+mn-cs"/>
              </a:defRPr>
            </a:lvl1pPr>
            <a:lvl2pPr marL="457200" algn="l" rtl="0" fontAlgn="base">
              <a:spcBef>
                <a:spcPct val="0"/>
              </a:spcBef>
              <a:spcAft>
                <a:spcPct val="0"/>
              </a:spcAft>
              <a:defRPr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ern="1200">
                <a:solidFill>
                  <a:schemeClr val="tx1"/>
                </a:solidFill>
                <a:latin typeface="Arial" pitchFamily="34" charset="0"/>
                <a:ea typeface="ヒラギノ角ゴ Pro W3" charset="-128"/>
                <a:cs typeface="+mn-cs"/>
              </a:defRPr>
            </a:lvl5pPr>
            <a:lvl6pPr marL="2286000" algn="l" defTabSz="914400" rtl="0" eaLnBrk="1" latinLnBrk="0" hangingPunct="1">
              <a:defRPr kern="1200">
                <a:solidFill>
                  <a:schemeClr val="tx1"/>
                </a:solidFill>
                <a:latin typeface="Arial" pitchFamily="34" charset="0"/>
                <a:ea typeface="ヒラギノ角ゴ Pro W3" charset="-128"/>
                <a:cs typeface="+mn-cs"/>
              </a:defRPr>
            </a:lvl6pPr>
            <a:lvl7pPr marL="2743200" algn="l" defTabSz="914400" rtl="0" eaLnBrk="1" latinLnBrk="0" hangingPunct="1">
              <a:defRPr kern="1200">
                <a:solidFill>
                  <a:schemeClr val="tx1"/>
                </a:solidFill>
                <a:latin typeface="Arial" pitchFamily="34" charset="0"/>
                <a:ea typeface="ヒラギノ角ゴ Pro W3" charset="-128"/>
                <a:cs typeface="+mn-cs"/>
              </a:defRPr>
            </a:lvl7pPr>
            <a:lvl8pPr marL="3200400" algn="l" defTabSz="914400" rtl="0" eaLnBrk="1" latinLnBrk="0" hangingPunct="1">
              <a:defRPr kern="1200">
                <a:solidFill>
                  <a:schemeClr val="tx1"/>
                </a:solidFill>
                <a:latin typeface="Arial" pitchFamily="34" charset="0"/>
                <a:ea typeface="ヒラギノ角ゴ Pro W3" charset="-128"/>
                <a:cs typeface="+mn-cs"/>
              </a:defRPr>
            </a:lvl8pPr>
            <a:lvl9pPr marL="3657600" algn="l" defTabSz="914400" rtl="0" eaLnBrk="1" latinLnBrk="0" hangingPunct="1">
              <a:defRPr kern="1200">
                <a:solidFill>
                  <a:schemeClr val="tx1"/>
                </a:solidFill>
                <a:latin typeface="Arial" pitchFamily="34" charset="0"/>
                <a:ea typeface="ヒラギノ角ゴ Pro W3" charset="-128"/>
                <a:cs typeface="+mn-cs"/>
              </a:defRPr>
            </a:lvl9pPr>
          </a:lstStyle>
          <a:p>
            <a:r>
              <a:rPr lang="en-US" sz="1440" dirty="0"/>
              <a:t>IBM Confidential   |   Page </a:t>
            </a:r>
            <a:fld id="{E122DDED-3E10-8B43-B219-47A58947CC50}" type="slidenum">
              <a:rPr lang="en-US" sz="1440" smtClean="0"/>
              <a:t>50</a:t>
            </a:fld>
            <a:endParaRPr lang="en-US" sz="1440" dirty="0"/>
          </a:p>
        </p:txBody>
      </p:sp>
    </p:spTree>
    <p:extLst>
      <p:ext uri="{BB962C8B-B14F-4D97-AF65-F5344CB8AC3E}">
        <p14:creationId xmlns:p14="http://schemas.microsoft.com/office/powerpoint/2010/main" val="10534421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p:cNvSpPr/>
          <p:nvPr/>
        </p:nvSpPr>
        <p:spPr bwMode="auto">
          <a:xfrm>
            <a:off x="3294224" y="1214623"/>
            <a:ext cx="8510813" cy="6314302"/>
          </a:xfrm>
          <a:prstGeom prst="rect">
            <a:avLst/>
          </a:prstGeom>
          <a:gradFill>
            <a:gsLst>
              <a:gs pos="0">
                <a:schemeClr val="bg1">
                  <a:lumMod val="95000"/>
                </a:schemeClr>
              </a:gs>
              <a:gs pos="100000">
                <a:schemeClr val="bg1">
                  <a:lumMod val="85000"/>
                </a:schemeClr>
              </a:gs>
            </a:gsLst>
            <a:lin ang="5400000" scaled="0"/>
          </a:gradFill>
          <a:ln>
            <a:solidFill>
              <a:schemeClr val="bg1">
                <a:lumMod val="75000"/>
              </a:schemeClr>
            </a:solidFill>
            <a:headEnd type="none" w="med" len="med"/>
            <a:tailEnd type="none" w="med" len="med"/>
          </a:ln>
          <a:effectLst/>
        </p:spPr>
        <p:style>
          <a:lnRef idx="1">
            <a:schemeClr val="dk1"/>
          </a:lnRef>
          <a:fillRef idx="3">
            <a:schemeClr val="dk1"/>
          </a:fillRef>
          <a:effectRef idx="2">
            <a:schemeClr val="dk1"/>
          </a:effectRef>
          <a:fontRef idx="minor">
            <a:schemeClr val="lt1"/>
          </a:fontRef>
        </p:style>
        <p:txBody>
          <a:bodyPr lIns="146304" tIns="73152" rIns="146304" bIns="73152" anchor="t"/>
          <a:lstStyle/>
          <a:p>
            <a:pPr algn="ctr">
              <a:lnSpc>
                <a:spcPct val="90000"/>
              </a:lnSpc>
              <a:defRPr/>
            </a:pPr>
            <a:r>
              <a:rPr lang="en-US" sz="1400" b="1" dirty="0">
                <a:solidFill>
                  <a:schemeClr val="tx2"/>
                </a:solidFill>
              </a:rPr>
              <a:t>Functional solution map</a:t>
            </a:r>
          </a:p>
        </p:txBody>
      </p:sp>
      <p:sp>
        <p:nvSpPr>
          <p:cNvPr id="5" name="Title 4"/>
          <p:cNvSpPr>
            <a:spLocks noGrp="1"/>
          </p:cNvSpPr>
          <p:nvPr>
            <p:ph type="title"/>
          </p:nvPr>
        </p:nvSpPr>
        <p:spPr>
          <a:xfrm>
            <a:off x="561727" y="125777"/>
            <a:ext cx="13440896" cy="912676"/>
          </a:xfrm>
          <a:noFill/>
          <a:ln w="9525">
            <a:noFill/>
            <a:miter lim="800000"/>
            <a:headEnd/>
            <a:tailEnd/>
          </a:ln>
          <a:effectLst/>
        </p:spPr>
        <p:txBody>
          <a:bodyPr vert="horz" wrap="square" lIns="134067" tIns="67034" rIns="134067" bIns="67034" numCol="1" rtlCol="0" anchor="b" anchorCtr="0" compatLnSpc="1">
            <a:prstTxWarp prst="textNoShape">
              <a:avLst/>
            </a:prstTxWarp>
            <a:noAutofit/>
          </a:bodyPr>
          <a:lstStyle/>
          <a:p>
            <a:r>
              <a:rPr lang="en-US" sz="2880" dirty="0"/>
              <a:t>Enabling ML at scale for complex fault, optimization problems: Conceptual / functional solution map (See notes)</a:t>
            </a:r>
          </a:p>
        </p:txBody>
      </p:sp>
      <p:sp>
        <p:nvSpPr>
          <p:cNvPr id="4" name="Slide Number Placeholder 3"/>
          <p:cNvSpPr>
            <a:spLocks noGrp="1"/>
          </p:cNvSpPr>
          <p:nvPr>
            <p:ph type="sldNum" sz="quarter" idx="10"/>
          </p:nvPr>
        </p:nvSpPr>
        <p:spPr>
          <a:xfrm>
            <a:off x="2083835" y="7704103"/>
            <a:ext cx="8900160" cy="276603"/>
          </a:xfrm>
        </p:spPr>
        <p:txBody>
          <a:bodyPr/>
          <a:lstStyle/>
          <a:p>
            <a:fld id="{E98947E1-6E9C-4553-A175-053CB8F72200}" type="slidenum">
              <a:rPr lang="en-US" smtClean="0"/>
              <a:pPr/>
              <a:t>51</a:t>
            </a:fld>
            <a:endParaRPr lang="en-US" dirty="0"/>
          </a:p>
        </p:txBody>
      </p:sp>
      <p:sp>
        <p:nvSpPr>
          <p:cNvPr id="23" name="Rectangle 53"/>
          <p:cNvSpPr>
            <a:spLocks noChangeArrowheads="1"/>
          </p:cNvSpPr>
          <p:nvPr/>
        </p:nvSpPr>
        <p:spPr bwMode="auto">
          <a:xfrm>
            <a:off x="3947006" y="5468222"/>
            <a:ext cx="7269480" cy="1673861"/>
          </a:xfrm>
          <a:prstGeom prst="rect">
            <a:avLst/>
          </a:prstGeom>
          <a:gradFill flip="none" rotWithShape="1">
            <a:gsLst>
              <a:gs pos="0">
                <a:srgbClr val="7E1D7E"/>
              </a:gs>
              <a:gs pos="100000">
                <a:srgbClr val="3C0256"/>
              </a:gs>
            </a:gsLst>
            <a:lin ang="2700000" scaled="1"/>
            <a:tileRect/>
          </a:gradFill>
          <a:ln w="9525" algn="ctr">
            <a:noFill/>
            <a:round/>
            <a:headEnd/>
            <a:tailEnd/>
          </a:ln>
        </p:spPr>
        <p:txBody>
          <a:bodyPr lIns="146304" tIns="73152" rIns="146304" bIns="73152"/>
          <a:lstStyle/>
          <a:p>
            <a:pPr>
              <a:lnSpc>
                <a:spcPct val="90000"/>
              </a:lnSpc>
              <a:defRPr/>
            </a:pPr>
            <a:endParaRPr lang="en-US" dirty="0"/>
          </a:p>
        </p:txBody>
      </p:sp>
      <p:sp>
        <p:nvSpPr>
          <p:cNvPr id="25" name="Rectangle 29"/>
          <p:cNvSpPr>
            <a:spLocks noChangeArrowheads="1"/>
          </p:cNvSpPr>
          <p:nvPr/>
        </p:nvSpPr>
        <p:spPr bwMode="auto">
          <a:xfrm>
            <a:off x="4079086" y="5841600"/>
            <a:ext cx="3456939" cy="548640"/>
          </a:xfrm>
          <a:prstGeom prst="rect">
            <a:avLst/>
          </a:prstGeom>
          <a:gradFill rotWithShape="1">
            <a:gsLst>
              <a:gs pos="0">
                <a:srgbClr val="F3F3F4"/>
              </a:gs>
              <a:gs pos="50000">
                <a:srgbClr val="EBECED"/>
              </a:gs>
              <a:gs pos="100000">
                <a:srgbClr val="D3D5D6"/>
              </a:gs>
            </a:gsLst>
            <a:lin ang="5400000" scaled="1"/>
          </a:gradFill>
          <a:ln w="9525">
            <a:noFill/>
            <a:miter lim="800000"/>
            <a:headEnd/>
            <a:tailEnd/>
          </a:ln>
        </p:spPr>
        <p:txBody>
          <a:bodyPr lIns="146304" tIns="73152" rIns="146304" bIns="73152"/>
          <a:lstStyle/>
          <a:p>
            <a:pPr>
              <a:lnSpc>
                <a:spcPct val="90000"/>
              </a:lnSpc>
              <a:defRPr/>
            </a:pPr>
            <a:endParaRPr lang="en-US" dirty="0">
              <a:solidFill>
                <a:srgbClr val="7889FB"/>
              </a:solidFill>
            </a:endParaRPr>
          </a:p>
        </p:txBody>
      </p:sp>
      <p:sp>
        <p:nvSpPr>
          <p:cNvPr id="27" name="Rectangle 29"/>
          <p:cNvSpPr>
            <a:spLocks noChangeArrowheads="1"/>
          </p:cNvSpPr>
          <p:nvPr/>
        </p:nvSpPr>
        <p:spPr bwMode="auto">
          <a:xfrm>
            <a:off x="7627462" y="5841600"/>
            <a:ext cx="3454400" cy="548640"/>
          </a:xfrm>
          <a:prstGeom prst="rect">
            <a:avLst/>
          </a:prstGeom>
          <a:gradFill rotWithShape="1">
            <a:gsLst>
              <a:gs pos="0">
                <a:srgbClr val="F3F3F4"/>
              </a:gs>
              <a:gs pos="50000">
                <a:srgbClr val="EBECED"/>
              </a:gs>
              <a:gs pos="100000">
                <a:srgbClr val="D3D5D6"/>
              </a:gs>
            </a:gsLst>
            <a:lin ang="5400000" scaled="1"/>
          </a:gradFill>
          <a:ln w="9525">
            <a:noFill/>
            <a:miter lim="800000"/>
            <a:headEnd/>
            <a:tailEnd/>
          </a:ln>
        </p:spPr>
        <p:txBody>
          <a:bodyPr lIns="146304" tIns="73152" rIns="146304" bIns="73152"/>
          <a:lstStyle/>
          <a:p>
            <a:pPr>
              <a:lnSpc>
                <a:spcPct val="90000"/>
              </a:lnSpc>
              <a:defRPr/>
            </a:pPr>
            <a:endParaRPr lang="en-US" dirty="0">
              <a:solidFill>
                <a:srgbClr val="7889FB"/>
              </a:solidFill>
            </a:endParaRPr>
          </a:p>
        </p:txBody>
      </p:sp>
      <p:sp>
        <p:nvSpPr>
          <p:cNvPr id="29" name="Rectangle 29"/>
          <p:cNvSpPr>
            <a:spLocks noChangeArrowheads="1"/>
          </p:cNvSpPr>
          <p:nvPr/>
        </p:nvSpPr>
        <p:spPr bwMode="auto">
          <a:xfrm>
            <a:off x="4071462" y="6491840"/>
            <a:ext cx="3456941" cy="548640"/>
          </a:xfrm>
          <a:prstGeom prst="rect">
            <a:avLst/>
          </a:prstGeom>
          <a:gradFill rotWithShape="1">
            <a:gsLst>
              <a:gs pos="0">
                <a:srgbClr val="F3F3F4"/>
              </a:gs>
              <a:gs pos="50000">
                <a:srgbClr val="EBECED"/>
              </a:gs>
              <a:gs pos="100000">
                <a:srgbClr val="D3D5D6"/>
              </a:gs>
            </a:gsLst>
            <a:lin ang="5400000" scaled="1"/>
          </a:gradFill>
          <a:ln w="9525">
            <a:noFill/>
            <a:miter lim="800000"/>
            <a:headEnd/>
            <a:tailEnd/>
          </a:ln>
        </p:spPr>
        <p:txBody>
          <a:bodyPr lIns="146304" tIns="73152" rIns="146304" bIns="73152"/>
          <a:lstStyle/>
          <a:p>
            <a:pPr>
              <a:lnSpc>
                <a:spcPct val="90000"/>
              </a:lnSpc>
              <a:defRPr/>
            </a:pPr>
            <a:endParaRPr lang="en-US" sz="1901" dirty="0">
              <a:solidFill>
                <a:srgbClr val="7889FB"/>
              </a:solidFill>
            </a:endParaRPr>
          </a:p>
        </p:txBody>
      </p:sp>
      <p:sp>
        <p:nvSpPr>
          <p:cNvPr id="30" name="Rectangle 29"/>
          <p:cNvSpPr>
            <a:spLocks noChangeArrowheads="1"/>
          </p:cNvSpPr>
          <p:nvPr/>
        </p:nvSpPr>
        <p:spPr bwMode="auto">
          <a:xfrm>
            <a:off x="7635083" y="6491840"/>
            <a:ext cx="3454400" cy="548640"/>
          </a:xfrm>
          <a:prstGeom prst="rect">
            <a:avLst/>
          </a:prstGeom>
          <a:gradFill rotWithShape="1">
            <a:gsLst>
              <a:gs pos="0">
                <a:srgbClr val="F3F3F4"/>
              </a:gs>
              <a:gs pos="50000">
                <a:srgbClr val="EBECED"/>
              </a:gs>
              <a:gs pos="100000">
                <a:srgbClr val="D3D5D6"/>
              </a:gs>
            </a:gsLst>
            <a:lin ang="5400000" scaled="1"/>
          </a:gradFill>
          <a:ln w="9525">
            <a:noFill/>
            <a:miter lim="800000"/>
            <a:headEnd/>
            <a:tailEnd/>
          </a:ln>
        </p:spPr>
        <p:txBody>
          <a:bodyPr lIns="146304" tIns="73152" rIns="146304" bIns="73152"/>
          <a:lstStyle/>
          <a:p>
            <a:pPr>
              <a:lnSpc>
                <a:spcPct val="90000"/>
              </a:lnSpc>
              <a:defRPr/>
            </a:pPr>
            <a:endParaRPr lang="en-US" sz="1901" dirty="0">
              <a:solidFill>
                <a:srgbClr val="7889FB"/>
              </a:solidFill>
            </a:endParaRPr>
          </a:p>
        </p:txBody>
      </p:sp>
      <p:sp>
        <p:nvSpPr>
          <p:cNvPr id="31" name="TextBox 22"/>
          <p:cNvSpPr txBox="1">
            <a:spLocks noChangeArrowheads="1"/>
          </p:cNvSpPr>
          <p:nvPr/>
        </p:nvSpPr>
        <p:spPr bwMode="auto">
          <a:xfrm>
            <a:off x="3980022" y="5471447"/>
            <a:ext cx="3566160" cy="341632"/>
          </a:xfrm>
          <a:prstGeom prst="rect">
            <a:avLst/>
          </a:prstGeom>
          <a:noFill/>
          <a:ln>
            <a:noFill/>
          </a:ln>
        </p:spPr>
        <p:txBody>
          <a:bodyPr lIns="146304" tIns="73152" rIns="146304" bIns="73152">
            <a:spAutoFit/>
          </a:bodyPr>
          <a:lstStyle>
            <a:lvl1pPr eaLnBrk="0" hangingPunct="0">
              <a:defRPr sz="2200">
                <a:solidFill>
                  <a:schemeClr val="hlink"/>
                </a:solidFill>
                <a:latin typeface="Arial" pitchFamily="34" charset="0"/>
              </a:defRPr>
            </a:lvl1pPr>
            <a:lvl2pPr marL="742950" indent="-285750" eaLnBrk="0" hangingPunct="0">
              <a:defRPr sz="2200">
                <a:solidFill>
                  <a:schemeClr val="hlink"/>
                </a:solidFill>
                <a:latin typeface="Arial" pitchFamily="34" charset="0"/>
              </a:defRPr>
            </a:lvl2pPr>
            <a:lvl3pPr marL="1143000" indent="-228600" eaLnBrk="0" hangingPunct="0">
              <a:defRPr sz="2200">
                <a:solidFill>
                  <a:schemeClr val="hlink"/>
                </a:solidFill>
                <a:latin typeface="Arial" pitchFamily="34" charset="0"/>
              </a:defRPr>
            </a:lvl3pPr>
            <a:lvl4pPr marL="1600200" indent="-228600" eaLnBrk="0" hangingPunct="0">
              <a:defRPr sz="2200">
                <a:solidFill>
                  <a:schemeClr val="hlink"/>
                </a:solidFill>
                <a:latin typeface="Arial" pitchFamily="34" charset="0"/>
              </a:defRPr>
            </a:lvl4pPr>
            <a:lvl5pPr marL="2057400" indent="-228600" eaLnBrk="0" hangingPunct="0">
              <a:defRPr sz="2200">
                <a:solidFill>
                  <a:schemeClr val="hlink"/>
                </a:solidFill>
                <a:latin typeface="Arial" pitchFamily="34" charset="0"/>
              </a:defRPr>
            </a:lvl5pPr>
            <a:lvl6pPr marL="2514600" indent="-228600" eaLnBrk="0" fontAlgn="base" hangingPunct="0">
              <a:lnSpc>
                <a:spcPct val="90000"/>
              </a:lnSpc>
              <a:spcBef>
                <a:spcPct val="0"/>
              </a:spcBef>
              <a:spcAft>
                <a:spcPct val="0"/>
              </a:spcAft>
              <a:defRPr sz="2200">
                <a:solidFill>
                  <a:schemeClr val="hlink"/>
                </a:solidFill>
                <a:latin typeface="Arial" pitchFamily="34" charset="0"/>
              </a:defRPr>
            </a:lvl6pPr>
            <a:lvl7pPr marL="2971800" indent="-228600" eaLnBrk="0" fontAlgn="base" hangingPunct="0">
              <a:lnSpc>
                <a:spcPct val="90000"/>
              </a:lnSpc>
              <a:spcBef>
                <a:spcPct val="0"/>
              </a:spcBef>
              <a:spcAft>
                <a:spcPct val="0"/>
              </a:spcAft>
              <a:defRPr sz="2200">
                <a:solidFill>
                  <a:schemeClr val="hlink"/>
                </a:solidFill>
                <a:latin typeface="Arial" pitchFamily="34" charset="0"/>
              </a:defRPr>
            </a:lvl7pPr>
            <a:lvl8pPr marL="3429000" indent="-228600" eaLnBrk="0" fontAlgn="base" hangingPunct="0">
              <a:lnSpc>
                <a:spcPct val="90000"/>
              </a:lnSpc>
              <a:spcBef>
                <a:spcPct val="0"/>
              </a:spcBef>
              <a:spcAft>
                <a:spcPct val="0"/>
              </a:spcAft>
              <a:defRPr sz="2200">
                <a:solidFill>
                  <a:schemeClr val="hlink"/>
                </a:solidFill>
                <a:latin typeface="Arial" pitchFamily="34" charset="0"/>
              </a:defRPr>
            </a:lvl8pPr>
            <a:lvl9pPr marL="3886200" indent="-228600" eaLnBrk="0" fontAlgn="base" hangingPunct="0">
              <a:lnSpc>
                <a:spcPct val="90000"/>
              </a:lnSpc>
              <a:spcBef>
                <a:spcPct val="0"/>
              </a:spcBef>
              <a:spcAft>
                <a:spcPct val="0"/>
              </a:spcAft>
              <a:defRPr sz="2200">
                <a:solidFill>
                  <a:schemeClr val="hlink"/>
                </a:solidFill>
                <a:latin typeface="Arial" pitchFamily="34" charset="0"/>
              </a:defRPr>
            </a:lvl9pPr>
          </a:lstStyle>
          <a:p>
            <a:pPr eaLnBrk="1" hangingPunct="1">
              <a:lnSpc>
                <a:spcPct val="90000"/>
              </a:lnSpc>
              <a:defRPr/>
            </a:pPr>
            <a:r>
              <a:rPr lang="en-US" sz="1400" b="1" dirty="0">
                <a:solidFill>
                  <a:srgbClr val="FFFFFF"/>
                </a:solidFill>
                <a:latin typeface="+mj-lt"/>
                <a:cs typeface="Helvetica"/>
              </a:rPr>
              <a:t>Data Management Zone</a:t>
            </a:r>
          </a:p>
        </p:txBody>
      </p:sp>
      <p:sp>
        <p:nvSpPr>
          <p:cNvPr id="32" name="Rectangle 60"/>
          <p:cNvSpPr>
            <a:spLocks noChangeArrowheads="1"/>
          </p:cNvSpPr>
          <p:nvPr/>
        </p:nvSpPr>
        <p:spPr bwMode="auto">
          <a:xfrm>
            <a:off x="3939385" y="1868493"/>
            <a:ext cx="7272021" cy="1676400"/>
          </a:xfrm>
          <a:prstGeom prst="rect">
            <a:avLst/>
          </a:prstGeom>
          <a:gradFill flip="none" rotWithShape="1">
            <a:gsLst>
              <a:gs pos="0">
                <a:srgbClr val="8CC63E"/>
              </a:gs>
              <a:gs pos="100000">
                <a:srgbClr val="17AF4B"/>
              </a:gs>
            </a:gsLst>
            <a:lin ang="2700000" scaled="1"/>
            <a:tileRect/>
          </a:gradFill>
          <a:ln w="9525" algn="ctr">
            <a:noFill/>
            <a:round/>
            <a:headEnd/>
            <a:tailEnd/>
          </a:ln>
        </p:spPr>
        <p:txBody>
          <a:bodyPr lIns="146304" tIns="73152" rIns="146304" bIns="73152"/>
          <a:lstStyle/>
          <a:p>
            <a:pPr>
              <a:lnSpc>
                <a:spcPct val="90000"/>
              </a:lnSpc>
              <a:defRPr/>
            </a:pPr>
            <a:endParaRPr lang="en-US" dirty="0"/>
          </a:p>
        </p:txBody>
      </p:sp>
      <p:sp>
        <p:nvSpPr>
          <p:cNvPr id="33" name="Rectangle 29"/>
          <p:cNvSpPr>
            <a:spLocks noChangeArrowheads="1"/>
          </p:cNvSpPr>
          <p:nvPr/>
        </p:nvSpPr>
        <p:spPr bwMode="auto">
          <a:xfrm>
            <a:off x="4071462" y="2241872"/>
            <a:ext cx="3456941" cy="548640"/>
          </a:xfrm>
          <a:prstGeom prst="rect">
            <a:avLst/>
          </a:prstGeom>
          <a:gradFill rotWithShape="1">
            <a:gsLst>
              <a:gs pos="0">
                <a:srgbClr val="F3F3F4"/>
              </a:gs>
              <a:gs pos="50000">
                <a:srgbClr val="EBECED"/>
              </a:gs>
              <a:gs pos="100000">
                <a:srgbClr val="D3D5D6"/>
              </a:gs>
            </a:gsLst>
            <a:lin ang="5400000" scaled="1"/>
          </a:gradFill>
          <a:ln w="9525">
            <a:noFill/>
            <a:miter lim="800000"/>
            <a:headEnd/>
            <a:tailEnd/>
          </a:ln>
        </p:spPr>
        <p:txBody>
          <a:bodyPr lIns="146304" tIns="73152" rIns="146304" bIns="73152"/>
          <a:lstStyle/>
          <a:p>
            <a:pPr>
              <a:lnSpc>
                <a:spcPct val="90000"/>
              </a:lnSpc>
              <a:defRPr/>
            </a:pPr>
            <a:endParaRPr lang="en-US" dirty="0">
              <a:solidFill>
                <a:srgbClr val="7889FB"/>
              </a:solidFill>
            </a:endParaRPr>
          </a:p>
        </p:txBody>
      </p:sp>
      <p:sp>
        <p:nvSpPr>
          <p:cNvPr id="34" name="Rectangle 29"/>
          <p:cNvSpPr>
            <a:spLocks noChangeArrowheads="1"/>
          </p:cNvSpPr>
          <p:nvPr/>
        </p:nvSpPr>
        <p:spPr bwMode="auto">
          <a:xfrm>
            <a:off x="7635083" y="2241872"/>
            <a:ext cx="3454400" cy="548640"/>
          </a:xfrm>
          <a:prstGeom prst="rect">
            <a:avLst/>
          </a:prstGeom>
          <a:gradFill rotWithShape="1">
            <a:gsLst>
              <a:gs pos="0">
                <a:srgbClr val="F3F3F4"/>
              </a:gs>
              <a:gs pos="50000">
                <a:srgbClr val="EBECED"/>
              </a:gs>
              <a:gs pos="100000">
                <a:srgbClr val="D3D5D6"/>
              </a:gs>
            </a:gsLst>
            <a:lin ang="5400000" scaled="1"/>
          </a:gradFill>
          <a:ln w="9525">
            <a:noFill/>
            <a:miter lim="800000"/>
            <a:headEnd/>
            <a:tailEnd/>
          </a:ln>
        </p:spPr>
        <p:txBody>
          <a:bodyPr lIns="146304" tIns="73152" rIns="146304" bIns="73152"/>
          <a:lstStyle/>
          <a:p>
            <a:pPr>
              <a:lnSpc>
                <a:spcPct val="90000"/>
              </a:lnSpc>
              <a:defRPr/>
            </a:pPr>
            <a:endParaRPr lang="en-US" dirty="0">
              <a:solidFill>
                <a:srgbClr val="7889FB"/>
              </a:solidFill>
            </a:endParaRPr>
          </a:p>
        </p:txBody>
      </p:sp>
      <p:sp>
        <p:nvSpPr>
          <p:cNvPr id="35" name="Rectangle 29"/>
          <p:cNvSpPr>
            <a:spLocks noChangeArrowheads="1"/>
          </p:cNvSpPr>
          <p:nvPr/>
        </p:nvSpPr>
        <p:spPr bwMode="auto">
          <a:xfrm>
            <a:off x="4079086" y="2894653"/>
            <a:ext cx="3456939" cy="548640"/>
          </a:xfrm>
          <a:prstGeom prst="rect">
            <a:avLst/>
          </a:prstGeom>
          <a:gradFill rotWithShape="1">
            <a:gsLst>
              <a:gs pos="0">
                <a:srgbClr val="F3F3F4"/>
              </a:gs>
              <a:gs pos="50000">
                <a:srgbClr val="EBECED"/>
              </a:gs>
              <a:gs pos="100000">
                <a:srgbClr val="D3D5D6"/>
              </a:gs>
            </a:gsLst>
            <a:lin ang="5400000" scaled="1"/>
          </a:gradFill>
          <a:ln w="9525">
            <a:noFill/>
            <a:miter lim="800000"/>
            <a:headEnd/>
            <a:tailEnd/>
          </a:ln>
        </p:spPr>
        <p:txBody>
          <a:bodyPr lIns="146304" tIns="73152" rIns="146304" bIns="73152"/>
          <a:lstStyle/>
          <a:p>
            <a:pPr>
              <a:lnSpc>
                <a:spcPct val="90000"/>
              </a:lnSpc>
              <a:defRPr/>
            </a:pPr>
            <a:endParaRPr lang="en-US" dirty="0">
              <a:solidFill>
                <a:srgbClr val="7889FB"/>
              </a:solidFill>
            </a:endParaRPr>
          </a:p>
        </p:txBody>
      </p:sp>
      <p:sp>
        <p:nvSpPr>
          <p:cNvPr id="36" name="Rectangle 29"/>
          <p:cNvSpPr>
            <a:spLocks noChangeArrowheads="1"/>
          </p:cNvSpPr>
          <p:nvPr/>
        </p:nvSpPr>
        <p:spPr bwMode="auto">
          <a:xfrm>
            <a:off x="7627462" y="2894653"/>
            <a:ext cx="3454400" cy="548640"/>
          </a:xfrm>
          <a:prstGeom prst="rect">
            <a:avLst/>
          </a:prstGeom>
          <a:gradFill rotWithShape="1">
            <a:gsLst>
              <a:gs pos="0">
                <a:srgbClr val="F3F3F4"/>
              </a:gs>
              <a:gs pos="50000">
                <a:srgbClr val="EBECED"/>
              </a:gs>
              <a:gs pos="100000">
                <a:srgbClr val="D3D5D6"/>
              </a:gs>
            </a:gsLst>
            <a:lin ang="5400000" scaled="1"/>
          </a:gradFill>
          <a:ln w="9525">
            <a:noFill/>
            <a:miter lim="800000"/>
            <a:headEnd/>
            <a:tailEnd/>
          </a:ln>
        </p:spPr>
        <p:txBody>
          <a:bodyPr lIns="146304" tIns="73152" rIns="146304" bIns="73152"/>
          <a:lstStyle/>
          <a:p>
            <a:pPr>
              <a:lnSpc>
                <a:spcPct val="90000"/>
              </a:lnSpc>
              <a:defRPr/>
            </a:pPr>
            <a:endParaRPr lang="en-US" dirty="0">
              <a:solidFill>
                <a:srgbClr val="7889FB"/>
              </a:solidFill>
            </a:endParaRPr>
          </a:p>
        </p:txBody>
      </p:sp>
      <p:sp>
        <p:nvSpPr>
          <p:cNvPr id="37" name="TextBox 22"/>
          <p:cNvSpPr txBox="1">
            <a:spLocks noChangeArrowheads="1"/>
          </p:cNvSpPr>
          <p:nvPr/>
        </p:nvSpPr>
        <p:spPr bwMode="auto">
          <a:xfrm>
            <a:off x="3972403" y="1898975"/>
            <a:ext cx="3566160" cy="341632"/>
          </a:xfrm>
          <a:prstGeom prst="rect">
            <a:avLst/>
          </a:prstGeom>
          <a:noFill/>
          <a:ln>
            <a:noFill/>
          </a:ln>
        </p:spPr>
        <p:txBody>
          <a:bodyPr lIns="146304" tIns="73152" rIns="146304" bIns="73152">
            <a:spAutoFit/>
          </a:bodyPr>
          <a:lstStyle>
            <a:lvl1pPr eaLnBrk="0" hangingPunct="0">
              <a:defRPr sz="2200">
                <a:solidFill>
                  <a:schemeClr val="hlink"/>
                </a:solidFill>
                <a:latin typeface="Arial" pitchFamily="34" charset="0"/>
              </a:defRPr>
            </a:lvl1pPr>
            <a:lvl2pPr marL="742950" indent="-285750" eaLnBrk="0" hangingPunct="0">
              <a:defRPr sz="2200">
                <a:solidFill>
                  <a:schemeClr val="hlink"/>
                </a:solidFill>
                <a:latin typeface="Arial" pitchFamily="34" charset="0"/>
              </a:defRPr>
            </a:lvl2pPr>
            <a:lvl3pPr marL="1143000" indent="-228600" eaLnBrk="0" hangingPunct="0">
              <a:defRPr sz="2200">
                <a:solidFill>
                  <a:schemeClr val="hlink"/>
                </a:solidFill>
                <a:latin typeface="Arial" pitchFamily="34" charset="0"/>
              </a:defRPr>
            </a:lvl3pPr>
            <a:lvl4pPr marL="1600200" indent="-228600" eaLnBrk="0" hangingPunct="0">
              <a:defRPr sz="2200">
                <a:solidFill>
                  <a:schemeClr val="hlink"/>
                </a:solidFill>
                <a:latin typeface="Arial" pitchFamily="34" charset="0"/>
              </a:defRPr>
            </a:lvl4pPr>
            <a:lvl5pPr marL="2057400" indent="-228600" eaLnBrk="0" hangingPunct="0">
              <a:defRPr sz="2200">
                <a:solidFill>
                  <a:schemeClr val="hlink"/>
                </a:solidFill>
                <a:latin typeface="Arial" pitchFamily="34" charset="0"/>
              </a:defRPr>
            </a:lvl5pPr>
            <a:lvl6pPr marL="2514600" indent="-228600" eaLnBrk="0" fontAlgn="base" hangingPunct="0">
              <a:lnSpc>
                <a:spcPct val="90000"/>
              </a:lnSpc>
              <a:spcBef>
                <a:spcPct val="0"/>
              </a:spcBef>
              <a:spcAft>
                <a:spcPct val="0"/>
              </a:spcAft>
              <a:defRPr sz="2200">
                <a:solidFill>
                  <a:schemeClr val="hlink"/>
                </a:solidFill>
                <a:latin typeface="Arial" pitchFamily="34" charset="0"/>
              </a:defRPr>
            </a:lvl6pPr>
            <a:lvl7pPr marL="2971800" indent="-228600" eaLnBrk="0" fontAlgn="base" hangingPunct="0">
              <a:lnSpc>
                <a:spcPct val="90000"/>
              </a:lnSpc>
              <a:spcBef>
                <a:spcPct val="0"/>
              </a:spcBef>
              <a:spcAft>
                <a:spcPct val="0"/>
              </a:spcAft>
              <a:defRPr sz="2200">
                <a:solidFill>
                  <a:schemeClr val="hlink"/>
                </a:solidFill>
                <a:latin typeface="Arial" pitchFamily="34" charset="0"/>
              </a:defRPr>
            </a:lvl7pPr>
            <a:lvl8pPr marL="3429000" indent="-228600" eaLnBrk="0" fontAlgn="base" hangingPunct="0">
              <a:lnSpc>
                <a:spcPct val="90000"/>
              </a:lnSpc>
              <a:spcBef>
                <a:spcPct val="0"/>
              </a:spcBef>
              <a:spcAft>
                <a:spcPct val="0"/>
              </a:spcAft>
              <a:defRPr sz="2200">
                <a:solidFill>
                  <a:schemeClr val="hlink"/>
                </a:solidFill>
                <a:latin typeface="Arial" pitchFamily="34" charset="0"/>
              </a:defRPr>
            </a:lvl8pPr>
            <a:lvl9pPr marL="3886200" indent="-228600" eaLnBrk="0" fontAlgn="base" hangingPunct="0">
              <a:lnSpc>
                <a:spcPct val="90000"/>
              </a:lnSpc>
              <a:spcBef>
                <a:spcPct val="0"/>
              </a:spcBef>
              <a:spcAft>
                <a:spcPct val="0"/>
              </a:spcAft>
              <a:defRPr sz="2200">
                <a:solidFill>
                  <a:schemeClr val="hlink"/>
                </a:solidFill>
                <a:latin typeface="Arial" pitchFamily="34" charset="0"/>
              </a:defRPr>
            </a:lvl9pPr>
          </a:lstStyle>
          <a:p>
            <a:pPr eaLnBrk="1" hangingPunct="1">
              <a:lnSpc>
                <a:spcPct val="90000"/>
              </a:lnSpc>
              <a:defRPr/>
            </a:pPr>
            <a:r>
              <a:rPr lang="en-US" sz="1400" b="1" dirty="0">
                <a:solidFill>
                  <a:srgbClr val="FFFFFF"/>
                </a:solidFill>
                <a:latin typeface="+mj-lt"/>
                <a:cs typeface="Helvetica"/>
              </a:rPr>
              <a:t>Information Interaction Zone</a:t>
            </a:r>
          </a:p>
        </p:txBody>
      </p:sp>
      <p:sp>
        <p:nvSpPr>
          <p:cNvPr id="38" name="Rectangle 66"/>
          <p:cNvSpPr>
            <a:spLocks noChangeArrowheads="1"/>
          </p:cNvSpPr>
          <p:nvPr/>
        </p:nvSpPr>
        <p:spPr bwMode="auto">
          <a:xfrm>
            <a:off x="3947006" y="3572009"/>
            <a:ext cx="7269480" cy="1864360"/>
          </a:xfrm>
          <a:prstGeom prst="rect">
            <a:avLst/>
          </a:prstGeom>
          <a:gradFill flip="none" rotWithShape="1">
            <a:gsLst>
              <a:gs pos="0">
                <a:srgbClr val="00B0F0"/>
              </a:gs>
              <a:gs pos="100000">
                <a:srgbClr val="00659D"/>
              </a:gs>
            </a:gsLst>
            <a:lin ang="2700000" scaled="1"/>
            <a:tileRect/>
          </a:gradFill>
          <a:ln w="9525" algn="ctr">
            <a:noFill/>
            <a:round/>
            <a:headEnd/>
            <a:tailEnd/>
          </a:ln>
        </p:spPr>
        <p:txBody>
          <a:bodyPr lIns="146304" tIns="73152" rIns="146304" bIns="73152"/>
          <a:lstStyle/>
          <a:p>
            <a:pPr>
              <a:lnSpc>
                <a:spcPct val="90000"/>
              </a:lnSpc>
              <a:defRPr/>
            </a:pPr>
            <a:endParaRPr lang="en-US" dirty="0"/>
          </a:p>
        </p:txBody>
      </p:sp>
      <p:sp>
        <p:nvSpPr>
          <p:cNvPr id="39" name="Rectangle 29"/>
          <p:cNvSpPr>
            <a:spLocks noChangeArrowheads="1"/>
          </p:cNvSpPr>
          <p:nvPr/>
        </p:nvSpPr>
        <p:spPr bwMode="auto">
          <a:xfrm>
            <a:off x="4079083" y="3930150"/>
            <a:ext cx="7010400" cy="330200"/>
          </a:xfrm>
          <a:prstGeom prst="rect">
            <a:avLst/>
          </a:prstGeom>
          <a:gradFill rotWithShape="1">
            <a:gsLst>
              <a:gs pos="0">
                <a:srgbClr val="F3F3F4"/>
              </a:gs>
              <a:gs pos="50000">
                <a:srgbClr val="EBECED"/>
              </a:gs>
              <a:gs pos="100000">
                <a:srgbClr val="D3D5D6"/>
              </a:gs>
            </a:gsLst>
            <a:lin ang="5400000" scaled="1"/>
          </a:gradFill>
          <a:ln w="9525">
            <a:noFill/>
            <a:miter lim="800000"/>
            <a:headEnd/>
            <a:tailEnd/>
          </a:ln>
        </p:spPr>
        <p:txBody>
          <a:bodyPr lIns="146304" tIns="73152" rIns="146304" bIns="73152"/>
          <a:lstStyle/>
          <a:p>
            <a:pPr algn="ctr">
              <a:lnSpc>
                <a:spcPct val="90000"/>
              </a:lnSpc>
            </a:pPr>
            <a:r>
              <a:rPr lang="en-US" sz="1400" b="1" dirty="0">
                <a:solidFill>
                  <a:srgbClr val="808084"/>
                </a:solidFill>
              </a:rPr>
              <a:t>Preprocessors, Codified Features and Models</a:t>
            </a:r>
          </a:p>
          <a:p>
            <a:pPr algn="ctr">
              <a:lnSpc>
                <a:spcPct val="90000"/>
              </a:lnSpc>
            </a:pPr>
            <a:endParaRPr lang="en-US" altLang="en-US" sz="1400" dirty="0">
              <a:solidFill>
                <a:srgbClr val="808084"/>
              </a:solidFill>
            </a:endParaRPr>
          </a:p>
        </p:txBody>
      </p:sp>
      <p:sp>
        <p:nvSpPr>
          <p:cNvPr id="40" name="Rectangle 29"/>
          <p:cNvSpPr>
            <a:spLocks noChangeArrowheads="1"/>
          </p:cNvSpPr>
          <p:nvPr/>
        </p:nvSpPr>
        <p:spPr bwMode="auto">
          <a:xfrm>
            <a:off x="4084163" y="4346710"/>
            <a:ext cx="1525907" cy="561339"/>
          </a:xfrm>
          <a:prstGeom prst="rect">
            <a:avLst/>
          </a:prstGeom>
          <a:gradFill rotWithShape="1">
            <a:gsLst>
              <a:gs pos="0">
                <a:srgbClr val="F3F3F4"/>
              </a:gs>
              <a:gs pos="50000">
                <a:srgbClr val="EBECED"/>
              </a:gs>
              <a:gs pos="100000">
                <a:srgbClr val="D3D5D6"/>
              </a:gs>
            </a:gsLst>
            <a:lin ang="5400000" scaled="1"/>
          </a:gradFill>
          <a:ln w="9525">
            <a:noFill/>
            <a:miter lim="800000"/>
            <a:headEnd/>
            <a:tailEnd/>
          </a:ln>
        </p:spPr>
        <p:txBody>
          <a:bodyPr lIns="146304" tIns="73152" rIns="146304" bIns="73152"/>
          <a:lstStyle/>
          <a:p>
            <a:pPr>
              <a:lnSpc>
                <a:spcPct val="90000"/>
              </a:lnSpc>
              <a:defRPr/>
            </a:pPr>
            <a:endParaRPr lang="en-US" dirty="0">
              <a:solidFill>
                <a:srgbClr val="7889FB"/>
              </a:solidFill>
            </a:endParaRPr>
          </a:p>
        </p:txBody>
      </p:sp>
      <p:sp>
        <p:nvSpPr>
          <p:cNvPr id="41" name="TextBox 22"/>
          <p:cNvSpPr txBox="1">
            <a:spLocks noChangeArrowheads="1"/>
          </p:cNvSpPr>
          <p:nvPr/>
        </p:nvSpPr>
        <p:spPr bwMode="auto">
          <a:xfrm>
            <a:off x="3980022" y="3584709"/>
            <a:ext cx="3566160" cy="341632"/>
          </a:xfrm>
          <a:prstGeom prst="rect">
            <a:avLst/>
          </a:prstGeom>
          <a:noFill/>
          <a:ln>
            <a:noFill/>
          </a:ln>
        </p:spPr>
        <p:txBody>
          <a:bodyPr lIns="146304" tIns="73152" rIns="146304" bIns="73152">
            <a:spAutoFit/>
          </a:bodyPr>
          <a:lstStyle>
            <a:lvl1pPr eaLnBrk="0" hangingPunct="0">
              <a:defRPr sz="2200">
                <a:solidFill>
                  <a:schemeClr val="hlink"/>
                </a:solidFill>
                <a:latin typeface="Arial" pitchFamily="34" charset="0"/>
              </a:defRPr>
            </a:lvl1pPr>
            <a:lvl2pPr marL="742950" indent="-285750" eaLnBrk="0" hangingPunct="0">
              <a:defRPr sz="2200">
                <a:solidFill>
                  <a:schemeClr val="hlink"/>
                </a:solidFill>
                <a:latin typeface="Arial" pitchFamily="34" charset="0"/>
              </a:defRPr>
            </a:lvl2pPr>
            <a:lvl3pPr marL="1143000" indent="-228600" eaLnBrk="0" hangingPunct="0">
              <a:defRPr sz="2200">
                <a:solidFill>
                  <a:schemeClr val="hlink"/>
                </a:solidFill>
                <a:latin typeface="Arial" pitchFamily="34" charset="0"/>
              </a:defRPr>
            </a:lvl3pPr>
            <a:lvl4pPr marL="1600200" indent="-228600" eaLnBrk="0" hangingPunct="0">
              <a:defRPr sz="2200">
                <a:solidFill>
                  <a:schemeClr val="hlink"/>
                </a:solidFill>
                <a:latin typeface="Arial" pitchFamily="34" charset="0"/>
              </a:defRPr>
            </a:lvl4pPr>
            <a:lvl5pPr marL="2057400" indent="-228600" eaLnBrk="0" hangingPunct="0">
              <a:defRPr sz="2200">
                <a:solidFill>
                  <a:schemeClr val="hlink"/>
                </a:solidFill>
                <a:latin typeface="Arial" pitchFamily="34" charset="0"/>
              </a:defRPr>
            </a:lvl5pPr>
            <a:lvl6pPr marL="2514600" indent="-228600" eaLnBrk="0" fontAlgn="base" hangingPunct="0">
              <a:lnSpc>
                <a:spcPct val="90000"/>
              </a:lnSpc>
              <a:spcBef>
                <a:spcPct val="0"/>
              </a:spcBef>
              <a:spcAft>
                <a:spcPct val="0"/>
              </a:spcAft>
              <a:defRPr sz="2200">
                <a:solidFill>
                  <a:schemeClr val="hlink"/>
                </a:solidFill>
                <a:latin typeface="Arial" pitchFamily="34" charset="0"/>
              </a:defRPr>
            </a:lvl6pPr>
            <a:lvl7pPr marL="2971800" indent="-228600" eaLnBrk="0" fontAlgn="base" hangingPunct="0">
              <a:lnSpc>
                <a:spcPct val="90000"/>
              </a:lnSpc>
              <a:spcBef>
                <a:spcPct val="0"/>
              </a:spcBef>
              <a:spcAft>
                <a:spcPct val="0"/>
              </a:spcAft>
              <a:defRPr sz="2200">
                <a:solidFill>
                  <a:schemeClr val="hlink"/>
                </a:solidFill>
                <a:latin typeface="Arial" pitchFamily="34" charset="0"/>
              </a:defRPr>
            </a:lvl7pPr>
            <a:lvl8pPr marL="3429000" indent="-228600" eaLnBrk="0" fontAlgn="base" hangingPunct="0">
              <a:lnSpc>
                <a:spcPct val="90000"/>
              </a:lnSpc>
              <a:spcBef>
                <a:spcPct val="0"/>
              </a:spcBef>
              <a:spcAft>
                <a:spcPct val="0"/>
              </a:spcAft>
              <a:defRPr sz="2200">
                <a:solidFill>
                  <a:schemeClr val="hlink"/>
                </a:solidFill>
                <a:latin typeface="Arial" pitchFamily="34" charset="0"/>
              </a:defRPr>
            </a:lvl8pPr>
            <a:lvl9pPr marL="3886200" indent="-228600" eaLnBrk="0" fontAlgn="base" hangingPunct="0">
              <a:lnSpc>
                <a:spcPct val="90000"/>
              </a:lnSpc>
              <a:spcBef>
                <a:spcPct val="0"/>
              </a:spcBef>
              <a:spcAft>
                <a:spcPct val="0"/>
              </a:spcAft>
              <a:defRPr sz="2200">
                <a:solidFill>
                  <a:schemeClr val="hlink"/>
                </a:solidFill>
                <a:latin typeface="Arial" pitchFamily="34" charset="0"/>
              </a:defRPr>
            </a:lvl9pPr>
          </a:lstStyle>
          <a:p>
            <a:pPr eaLnBrk="1" hangingPunct="1">
              <a:lnSpc>
                <a:spcPct val="90000"/>
              </a:lnSpc>
              <a:defRPr/>
            </a:pPr>
            <a:r>
              <a:rPr lang="en-US" sz="1400" b="1" dirty="0">
                <a:solidFill>
                  <a:srgbClr val="FFFFFF"/>
                </a:solidFill>
                <a:latin typeface="+mj-lt"/>
                <a:cs typeface="Helvetica"/>
              </a:rPr>
              <a:t>Data Science Zone</a:t>
            </a:r>
          </a:p>
        </p:txBody>
      </p:sp>
      <p:sp>
        <p:nvSpPr>
          <p:cNvPr id="43" name="Rectangle 29"/>
          <p:cNvSpPr>
            <a:spLocks noChangeArrowheads="1"/>
          </p:cNvSpPr>
          <p:nvPr/>
        </p:nvSpPr>
        <p:spPr bwMode="auto">
          <a:xfrm>
            <a:off x="4074003" y="4999489"/>
            <a:ext cx="7010400" cy="330200"/>
          </a:xfrm>
          <a:prstGeom prst="rect">
            <a:avLst/>
          </a:prstGeom>
          <a:gradFill rotWithShape="1">
            <a:gsLst>
              <a:gs pos="0">
                <a:srgbClr val="F3F3F4"/>
              </a:gs>
              <a:gs pos="50000">
                <a:srgbClr val="EBECED"/>
              </a:gs>
              <a:gs pos="100000">
                <a:srgbClr val="D3D5D6"/>
              </a:gs>
            </a:gsLst>
            <a:lin ang="5400000" scaled="1"/>
          </a:gradFill>
          <a:ln w="9525">
            <a:noFill/>
            <a:miter lim="800000"/>
            <a:headEnd/>
            <a:tailEnd/>
          </a:ln>
        </p:spPr>
        <p:txBody>
          <a:bodyPr lIns="146304" tIns="73152" rIns="146304" bIns="73152"/>
          <a:lstStyle/>
          <a:p>
            <a:pPr algn="ctr">
              <a:lnSpc>
                <a:spcPct val="90000"/>
              </a:lnSpc>
            </a:pPr>
            <a:r>
              <a:rPr lang="en-US" altLang="en-US" sz="1400" b="1" dirty="0">
                <a:solidFill>
                  <a:srgbClr val="808084"/>
                </a:solidFill>
              </a:rPr>
              <a:t>Optimization </a:t>
            </a:r>
            <a:endParaRPr lang="en-US" altLang="en-US" sz="1400" dirty="0">
              <a:solidFill>
                <a:srgbClr val="808084"/>
              </a:solidFill>
            </a:endParaRPr>
          </a:p>
        </p:txBody>
      </p:sp>
      <p:sp>
        <p:nvSpPr>
          <p:cNvPr id="44" name="Rectangle 29"/>
          <p:cNvSpPr>
            <a:spLocks noChangeArrowheads="1"/>
          </p:cNvSpPr>
          <p:nvPr/>
        </p:nvSpPr>
        <p:spPr bwMode="auto">
          <a:xfrm>
            <a:off x="5693779" y="4346710"/>
            <a:ext cx="1802128" cy="561339"/>
          </a:xfrm>
          <a:prstGeom prst="rect">
            <a:avLst/>
          </a:prstGeom>
          <a:gradFill rotWithShape="1">
            <a:gsLst>
              <a:gs pos="0">
                <a:srgbClr val="F3F3F4"/>
              </a:gs>
              <a:gs pos="50000">
                <a:srgbClr val="EBECED"/>
              </a:gs>
              <a:gs pos="100000">
                <a:srgbClr val="D3D5D6"/>
              </a:gs>
            </a:gsLst>
            <a:lin ang="5400000" scaled="1"/>
          </a:gradFill>
          <a:ln w="9525">
            <a:noFill/>
            <a:miter lim="800000"/>
            <a:headEnd/>
            <a:tailEnd/>
          </a:ln>
        </p:spPr>
        <p:txBody>
          <a:bodyPr lIns="146304" tIns="73152" rIns="146304" bIns="73152"/>
          <a:lstStyle/>
          <a:p>
            <a:pPr>
              <a:lnSpc>
                <a:spcPct val="90000"/>
              </a:lnSpc>
              <a:defRPr/>
            </a:pPr>
            <a:endParaRPr lang="en-US" dirty="0">
              <a:solidFill>
                <a:srgbClr val="7889FB"/>
              </a:solidFill>
            </a:endParaRPr>
          </a:p>
        </p:txBody>
      </p:sp>
      <p:sp>
        <p:nvSpPr>
          <p:cNvPr id="46" name="Rectangle 29"/>
          <p:cNvSpPr>
            <a:spLocks noChangeArrowheads="1"/>
          </p:cNvSpPr>
          <p:nvPr/>
        </p:nvSpPr>
        <p:spPr bwMode="auto">
          <a:xfrm>
            <a:off x="7602409" y="4346710"/>
            <a:ext cx="1729890" cy="561339"/>
          </a:xfrm>
          <a:prstGeom prst="rect">
            <a:avLst/>
          </a:prstGeom>
          <a:gradFill rotWithShape="1">
            <a:gsLst>
              <a:gs pos="0">
                <a:srgbClr val="F3F3F4"/>
              </a:gs>
              <a:gs pos="50000">
                <a:srgbClr val="EBECED"/>
              </a:gs>
              <a:gs pos="100000">
                <a:srgbClr val="D3D5D6"/>
              </a:gs>
            </a:gsLst>
            <a:lin ang="5400000" scaled="1"/>
          </a:gradFill>
          <a:ln w="9525">
            <a:noFill/>
            <a:miter lim="800000"/>
            <a:headEnd/>
            <a:tailEnd/>
          </a:ln>
        </p:spPr>
        <p:txBody>
          <a:bodyPr lIns="146304" tIns="73152" rIns="146304" bIns="73152"/>
          <a:lstStyle/>
          <a:p>
            <a:pPr>
              <a:lnSpc>
                <a:spcPct val="90000"/>
              </a:lnSpc>
              <a:defRPr/>
            </a:pPr>
            <a:endParaRPr lang="en-US" dirty="0">
              <a:solidFill>
                <a:srgbClr val="7889FB"/>
              </a:solidFill>
            </a:endParaRPr>
          </a:p>
        </p:txBody>
      </p:sp>
      <p:sp>
        <p:nvSpPr>
          <p:cNvPr id="47" name="TextBox 37"/>
          <p:cNvSpPr txBox="1">
            <a:spLocks noChangeArrowheads="1"/>
          </p:cNvSpPr>
          <p:nvPr/>
        </p:nvSpPr>
        <p:spPr bwMode="auto">
          <a:xfrm>
            <a:off x="4950302" y="5856840"/>
            <a:ext cx="2418080" cy="341632"/>
          </a:xfrm>
          <a:prstGeom prst="rect">
            <a:avLst/>
          </a:prstGeom>
          <a:noFill/>
          <a:ln w="9525">
            <a:noFill/>
            <a:miter lim="800000"/>
            <a:headEnd/>
            <a:tailEnd/>
          </a:ln>
        </p:spPr>
        <p:txBody>
          <a:bodyPr lIns="146304" tIns="73152" rIns="146304" bIns="73152">
            <a:spAutoFit/>
          </a:bodyPr>
          <a:lstStyle/>
          <a:p>
            <a:pPr>
              <a:lnSpc>
                <a:spcPct val="90000"/>
              </a:lnSpc>
            </a:pPr>
            <a:r>
              <a:rPr lang="en-US" altLang="en-US" sz="1400" dirty="0">
                <a:solidFill>
                  <a:srgbClr val="808084"/>
                </a:solidFill>
                <a:ea typeface="Helvetica Light"/>
                <a:cs typeface="Helvetica Light"/>
              </a:rPr>
              <a:t>Operational Store</a:t>
            </a:r>
          </a:p>
        </p:txBody>
      </p:sp>
      <p:sp>
        <p:nvSpPr>
          <p:cNvPr id="49" name="TextBox 37"/>
          <p:cNvSpPr txBox="1">
            <a:spLocks noChangeArrowheads="1"/>
          </p:cNvSpPr>
          <p:nvPr/>
        </p:nvSpPr>
        <p:spPr bwMode="auto">
          <a:xfrm>
            <a:off x="8524086" y="5884435"/>
            <a:ext cx="2433320" cy="341632"/>
          </a:xfrm>
          <a:prstGeom prst="rect">
            <a:avLst/>
          </a:prstGeom>
          <a:noFill/>
          <a:ln w="9525">
            <a:noFill/>
            <a:miter lim="800000"/>
            <a:headEnd/>
            <a:tailEnd/>
          </a:ln>
        </p:spPr>
        <p:txBody>
          <a:bodyPr lIns="146304" tIns="73152" rIns="146304" bIns="73152">
            <a:spAutoFit/>
          </a:bodyPr>
          <a:lstStyle/>
          <a:p>
            <a:pPr>
              <a:lnSpc>
                <a:spcPct val="90000"/>
              </a:lnSpc>
            </a:pPr>
            <a:r>
              <a:rPr lang="en-US" altLang="en-US" sz="1400" dirty="0">
                <a:solidFill>
                  <a:srgbClr val="808084"/>
                </a:solidFill>
                <a:ea typeface="Helvetica Light"/>
                <a:cs typeface="Helvetica Light"/>
              </a:rPr>
              <a:t>Analytical Stores</a:t>
            </a:r>
          </a:p>
        </p:txBody>
      </p:sp>
      <p:sp>
        <p:nvSpPr>
          <p:cNvPr id="51" name="TextBox 37"/>
          <p:cNvSpPr txBox="1">
            <a:spLocks noChangeArrowheads="1"/>
          </p:cNvSpPr>
          <p:nvPr/>
        </p:nvSpPr>
        <p:spPr bwMode="auto">
          <a:xfrm>
            <a:off x="4731225" y="2356173"/>
            <a:ext cx="2764158" cy="341632"/>
          </a:xfrm>
          <a:prstGeom prst="rect">
            <a:avLst/>
          </a:prstGeom>
          <a:noFill/>
          <a:ln w="9525">
            <a:noFill/>
            <a:miter lim="800000"/>
            <a:headEnd/>
            <a:tailEnd/>
          </a:ln>
        </p:spPr>
        <p:txBody>
          <a:bodyPr wrap="square" lIns="146304" tIns="73152" rIns="146304" bIns="73152">
            <a:spAutoFit/>
          </a:bodyPr>
          <a:lstStyle/>
          <a:p>
            <a:pPr>
              <a:lnSpc>
                <a:spcPct val="90000"/>
              </a:lnSpc>
            </a:pPr>
            <a:r>
              <a:rPr lang="en-US" altLang="en-US" sz="1400" dirty="0" err="1">
                <a:solidFill>
                  <a:srgbClr val="808084"/>
                </a:solidFill>
                <a:ea typeface="Helvetica Light"/>
                <a:cs typeface="Helvetica Light"/>
              </a:rPr>
              <a:t>AaaS</a:t>
            </a:r>
            <a:r>
              <a:rPr lang="en-US" altLang="en-US" sz="1400" dirty="0">
                <a:solidFill>
                  <a:srgbClr val="808084"/>
                </a:solidFill>
                <a:ea typeface="Helvetica Light"/>
                <a:cs typeface="Helvetica Light"/>
              </a:rPr>
              <a:t> (Analytics as a Service)</a:t>
            </a:r>
          </a:p>
        </p:txBody>
      </p:sp>
      <p:sp>
        <p:nvSpPr>
          <p:cNvPr id="53" name="TextBox 37"/>
          <p:cNvSpPr txBox="1">
            <a:spLocks noChangeArrowheads="1"/>
          </p:cNvSpPr>
          <p:nvPr/>
        </p:nvSpPr>
        <p:spPr bwMode="auto">
          <a:xfrm>
            <a:off x="4937606" y="3011493"/>
            <a:ext cx="2430779" cy="341632"/>
          </a:xfrm>
          <a:prstGeom prst="rect">
            <a:avLst/>
          </a:prstGeom>
          <a:noFill/>
          <a:ln w="9525">
            <a:noFill/>
            <a:miter lim="800000"/>
            <a:headEnd/>
            <a:tailEnd/>
          </a:ln>
        </p:spPr>
        <p:txBody>
          <a:bodyPr lIns="146304" tIns="73152" rIns="146304" bIns="73152">
            <a:spAutoFit/>
          </a:bodyPr>
          <a:lstStyle/>
          <a:p>
            <a:pPr>
              <a:lnSpc>
                <a:spcPct val="90000"/>
              </a:lnSpc>
            </a:pPr>
            <a:r>
              <a:rPr lang="en-US" altLang="en-US" sz="1400" dirty="0" err="1">
                <a:solidFill>
                  <a:srgbClr val="808084"/>
                </a:solidFill>
                <a:ea typeface="Helvetica Light"/>
                <a:cs typeface="Helvetica Light"/>
              </a:rPr>
              <a:t>DaaS</a:t>
            </a:r>
            <a:r>
              <a:rPr lang="en-US" altLang="en-US" sz="1400" dirty="0">
                <a:solidFill>
                  <a:srgbClr val="808084"/>
                </a:solidFill>
                <a:ea typeface="Helvetica Light"/>
                <a:cs typeface="Helvetica Light"/>
              </a:rPr>
              <a:t> (Data as a Service)</a:t>
            </a:r>
          </a:p>
        </p:txBody>
      </p:sp>
      <p:sp>
        <p:nvSpPr>
          <p:cNvPr id="54" name="TextBox 37"/>
          <p:cNvSpPr txBox="1">
            <a:spLocks noChangeArrowheads="1"/>
          </p:cNvSpPr>
          <p:nvPr/>
        </p:nvSpPr>
        <p:spPr bwMode="auto">
          <a:xfrm>
            <a:off x="8023702" y="2284905"/>
            <a:ext cx="2705101" cy="535531"/>
          </a:xfrm>
          <a:prstGeom prst="rect">
            <a:avLst/>
          </a:prstGeom>
          <a:noFill/>
          <a:ln w="9525">
            <a:noFill/>
            <a:miter lim="800000"/>
            <a:headEnd/>
            <a:tailEnd/>
          </a:ln>
        </p:spPr>
        <p:txBody>
          <a:bodyPr lIns="146304" tIns="73152" rIns="146304" bIns="73152">
            <a:spAutoFit/>
          </a:bodyPr>
          <a:lstStyle/>
          <a:p>
            <a:pPr>
              <a:lnSpc>
                <a:spcPct val="90000"/>
              </a:lnSpc>
            </a:pPr>
            <a:r>
              <a:rPr lang="en-US" altLang="en-US" sz="1400" dirty="0">
                <a:solidFill>
                  <a:srgbClr val="808084"/>
                </a:solidFill>
                <a:ea typeface="Helvetica Light"/>
                <a:cs typeface="Helvetica Light"/>
              </a:rPr>
              <a:t>Visualization, BI,</a:t>
            </a:r>
          </a:p>
          <a:p>
            <a:pPr>
              <a:lnSpc>
                <a:spcPct val="90000"/>
              </a:lnSpc>
            </a:pPr>
            <a:r>
              <a:rPr lang="en-US" altLang="en-US" sz="1400" dirty="0">
                <a:solidFill>
                  <a:srgbClr val="808084"/>
                </a:solidFill>
                <a:ea typeface="Helvetica Light"/>
                <a:cs typeface="Helvetica Light"/>
              </a:rPr>
              <a:t>Collaborative storytelling </a:t>
            </a:r>
          </a:p>
        </p:txBody>
      </p:sp>
      <p:sp>
        <p:nvSpPr>
          <p:cNvPr id="55" name="TextBox 37"/>
          <p:cNvSpPr txBox="1">
            <a:spLocks noChangeArrowheads="1"/>
          </p:cNvSpPr>
          <p:nvPr/>
        </p:nvSpPr>
        <p:spPr bwMode="auto">
          <a:xfrm>
            <a:off x="8497038" y="3011495"/>
            <a:ext cx="2430781" cy="341632"/>
          </a:xfrm>
          <a:prstGeom prst="rect">
            <a:avLst/>
          </a:prstGeom>
          <a:noFill/>
          <a:ln w="9525">
            <a:noFill/>
            <a:miter lim="800000"/>
            <a:headEnd/>
            <a:tailEnd/>
          </a:ln>
        </p:spPr>
        <p:txBody>
          <a:bodyPr lIns="146304" tIns="73152" rIns="146304" bIns="73152">
            <a:spAutoFit/>
          </a:bodyPr>
          <a:lstStyle/>
          <a:p>
            <a:pPr>
              <a:lnSpc>
                <a:spcPct val="90000"/>
              </a:lnSpc>
            </a:pPr>
            <a:r>
              <a:rPr lang="en-US" altLang="en-US" sz="1400" dirty="0" err="1">
                <a:solidFill>
                  <a:srgbClr val="808084"/>
                </a:solidFill>
                <a:ea typeface="Helvetica Light"/>
                <a:cs typeface="Helvetica Light"/>
              </a:rPr>
              <a:t>IoT</a:t>
            </a:r>
            <a:r>
              <a:rPr lang="en-US" altLang="en-US" sz="1400" dirty="0">
                <a:solidFill>
                  <a:srgbClr val="808084"/>
                </a:solidFill>
                <a:ea typeface="Helvetica Light"/>
                <a:cs typeface="Helvetica Light"/>
              </a:rPr>
              <a:t> Services</a:t>
            </a:r>
          </a:p>
        </p:txBody>
      </p:sp>
      <p:sp>
        <p:nvSpPr>
          <p:cNvPr id="56" name="TextBox 37"/>
          <p:cNvSpPr txBox="1">
            <a:spLocks noChangeArrowheads="1"/>
          </p:cNvSpPr>
          <p:nvPr/>
        </p:nvSpPr>
        <p:spPr bwMode="auto">
          <a:xfrm>
            <a:off x="4147815" y="4356869"/>
            <a:ext cx="1292859" cy="535531"/>
          </a:xfrm>
          <a:prstGeom prst="rect">
            <a:avLst/>
          </a:prstGeom>
          <a:noFill/>
          <a:ln w="9525">
            <a:noFill/>
            <a:miter lim="800000"/>
            <a:headEnd/>
            <a:tailEnd/>
          </a:ln>
        </p:spPr>
        <p:txBody>
          <a:bodyPr lIns="146304" tIns="73152" rIns="146304" bIns="73152">
            <a:spAutoFit/>
          </a:bodyPr>
          <a:lstStyle/>
          <a:p>
            <a:pPr>
              <a:lnSpc>
                <a:spcPct val="90000"/>
              </a:lnSpc>
            </a:pPr>
            <a:r>
              <a:rPr lang="en-US" altLang="en-US" sz="1400" dirty="0">
                <a:solidFill>
                  <a:srgbClr val="808084"/>
                </a:solidFill>
                <a:ea typeface="Helvetica Light"/>
                <a:cs typeface="Helvetica Light"/>
              </a:rPr>
              <a:t>Machine </a:t>
            </a:r>
          </a:p>
          <a:p>
            <a:pPr>
              <a:lnSpc>
                <a:spcPct val="90000"/>
              </a:lnSpc>
            </a:pPr>
            <a:r>
              <a:rPr lang="en-US" altLang="en-US" sz="1400" dirty="0">
                <a:solidFill>
                  <a:srgbClr val="808084"/>
                </a:solidFill>
                <a:ea typeface="Helvetica Light"/>
                <a:cs typeface="Helvetica Light"/>
              </a:rPr>
              <a:t>Learning</a:t>
            </a:r>
          </a:p>
        </p:txBody>
      </p:sp>
      <p:sp>
        <p:nvSpPr>
          <p:cNvPr id="57" name="TextBox 37"/>
          <p:cNvSpPr txBox="1">
            <a:spLocks noChangeArrowheads="1"/>
          </p:cNvSpPr>
          <p:nvPr/>
        </p:nvSpPr>
        <p:spPr bwMode="auto">
          <a:xfrm>
            <a:off x="5705132" y="4359406"/>
            <a:ext cx="1097618" cy="535531"/>
          </a:xfrm>
          <a:prstGeom prst="rect">
            <a:avLst/>
          </a:prstGeom>
          <a:noFill/>
          <a:ln w="9525">
            <a:noFill/>
            <a:miter lim="800000"/>
            <a:headEnd/>
            <a:tailEnd/>
          </a:ln>
        </p:spPr>
        <p:txBody>
          <a:bodyPr wrap="square" lIns="146304" tIns="73152" rIns="146304" bIns="73152">
            <a:spAutoFit/>
          </a:bodyPr>
          <a:lstStyle/>
          <a:p>
            <a:pPr>
              <a:lnSpc>
                <a:spcPct val="90000"/>
              </a:lnSpc>
            </a:pPr>
            <a:r>
              <a:rPr lang="en-US" altLang="en-US" sz="1400" dirty="0">
                <a:solidFill>
                  <a:srgbClr val="808084"/>
                </a:solidFill>
                <a:ea typeface="Helvetica Light"/>
                <a:cs typeface="Helvetica Light"/>
              </a:rPr>
              <a:t>Cognitive</a:t>
            </a:r>
          </a:p>
          <a:p>
            <a:pPr>
              <a:lnSpc>
                <a:spcPct val="90000"/>
              </a:lnSpc>
            </a:pPr>
            <a:r>
              <a:rPr lang="en-US" altLang="en-US" sz="1400" dirty="0">
                <a:solidFill>
                  <a:srgbClr val="808084"/>
                </a:solidFill>
                <a:ea typeface="Helvetica Light"/>
                <a:cs typeface="Helvetica Light"/>
              </a:rPr>
              <a:t>Services </a:t>
            </a:r>
          </a:p>
        </p:txBody>
      </p:sp>
      <p:sp>
        <p:nvSpPr>
          <p:cNvPr id="58" name="TextBox 37"/>
          <p:cNvSpPr txBox="1">
            <a:spLocks noChangeArrowheads="1"/>
          </p:cNvSpPr>
          <p:nvPr/>
        </p:nvSpPr>
        <p:spPr bwMode="auto">
          <a:xfrm>
            <a:off x="7602357" y="4351789"/>
            <a:ext cx="1290320" cy="535531"/>
          </a:xfrm>
          <a:prstGeom prst="rect">
            <a:avLst/>
          </a:prstGeom>
          <a:noFill/>
          <a:ln w="9525">
            <a:noFill/>
            <a:miter lim="800000"/>
            <a:headEnd/>
            <a:tailEnd/>
          </a:ln>
        </p:spPr>
        <p:txBody>
          <a:bodyPr lIns="146304" tIns="73152" rIns="146304" bIns="73152">
            <a:spAutoFit/>
          </a:bodyPr>
          <a:lstStyle/>
          <a:p>
            <a:pPr>
              <a:lnSpc>
                <a:spcPct val="90000"/>
              </a:lnSpc>
            </a:pPr>
            <a:r>
              <a:rPr lang="en-US" altLang="en-US" sz="1400" dirty="0">
                <a:solidFill>
                  <a:srgbClr val="808084"/>
                </a:solidFill>
                <a:ea typeface="Helvetica Light"/>
                <a:cs typeface="Helvetica Light"/>
              </a:rPr>
              <a:t>Stream analytics</a:t>
            </a:r>
          </a:p>
        </p:txBody>
      </p:sp>
      <p:sp>
        <p:nvSpPr>
          <p:cNvPr id="59" name="Rectangle 29"/>
          <p:cNvSpPr>
            <a:spLocks noChangeArrowheads="1"/>
          </p:cNvSpPr>
          <p:nvPr/>
        </p:nvSpPr>
        <p:spPr bwMode="auto">
          <a:xfrm>
            <a:off x="3936845" y="1504457"/>
            <a:ext cx="7274560" cy="327659"/>
          </a:xfrm>
          <a:prstGeom prst="rect">
            <a:avLst/>
          </a:prstGeom>
          <a:solidFill>
            <a:srgbClr val="000000"/>
          </a:solidFill>
          <a:ln w="9525">
            <a:noFill/>
            <a:miter lim="800000"/>
            <a:headEnd/>
            <a:tailEnd/>
          </a:ln>
        </p:spPr>
        <p:txBody>
          <a:bodyPr lIns="146304" tIns="73152" rIns="146304" bIns="73152"/>
          <a:lstStyle/>
          <a:p>
            <a:pPr algn="ctr">
              <a:lnSpc>
                <a:spcPct val="90000"/>
              </a:lnSpc>
              <a:defRPr/>
            </a:pPr>
            <a:r>
              <a:rPr lang="en-US" sz="1400" b="1" dirty="0">
                <a:solidFill>
                  <a:schemeClr val="bg1"/>
                </a:solidFill>
              </a:rPr>
              <a:t>Services Catalog</a:t>
            </a:r>
            <a:endParaRPr lang="en-US" sz="1400" dirty="0">
              <a:solidFill>
                <a:schemeClr val="bg1"/>
              </a:solidFill>
            </a:endParaRPr>
          </a:p>
        </p:txBody>
      </p:sp>
      <p:sp>
        <p:nvSpPr>
          <p:cNvPr id="60" name="Rectangle 29"/>
          <p:cNvSpPr>
            <a:spLocks noChangeArrowheads="1"/>
          </p:cNvSpPr>
          <p:nvPr/>
        </p:nvSpPr>
        <p:spPr bwMode="auto">
          <a:xfrm>
            <a:off x="3947006" y="7179014"/>
            <a:ext cx="7269480" cy="327659"/>
          </a:xfrm>
          <a:prstGeom prst="rect">
            <a:avLst/>
          </a:prstGeom>
          <a:solidFill>
            <a:srgbClr val="000000"/>
          </a:solidFill>
          <a:ln w="9525">
            <a:noFill/>
            <a:miter lim="800000"/>
            <a:headEnd/>
            <a:tailEnd/>
          </a:ln>
        </p:spPr>
        <p:txBody>
          <a:bodyPr lIns="146304" tIns="73152" rIns="146304" bIns="73152"/>
          <a:lstStyle/>
          <a:p>
            <a:pPr algn="ctr">
              <a:lnSpc>
                <a:spcPct val="90000"/>
              </a:lnSpc>
              <a:defRPr/>
            </a:pPr>
            <a:r>
              <a:rPr lang="en-US" sz="1400" b="1" dirty="0">
                <a:solidFill>
                  <a:schemeClr val="bg1"/>
                </a:solidFill>
              </a:rPr>
              <a:t>Platforms: </a:t>
            </a:r>
            <a:r>
              <a:rPr lang="en-US" sz="1400" dirty="0">
                <a:solidFill>
                  <a:schemeClr val="bg1"/>
                </a:solidFill>
              </a:rPr>
              <a:t>Security • Big Data •  Streaming  • </a:t>
            </a:r>
            <a:r>
              <a:rPr lang="en-US" sz="1400" dirty="0" err="1">
                <a:solidFill>
                  <a:schemeClr val="bg1"/>
                </a:solidFill>
              </a:rPr>
              <a:t>IoT</a:t>
            </a:r>
            <a:r>
              <a:rPr lang="en-US" sz="1400" dirty="0">
                <a:solidFill>
                  <a:schemeClr val="bg1"/>
                </a:solidFill>
              </a:rPr>
              <a:t>  • ML Tools • DevOps  • Others</a:t>
            </a:r>
          </a:p>
        </p:txBody>
      </p:sp>
      <p:sp>
        <p:nvSpPr>
          <p:cNvPr id="76" name="Rectangle 29"/>
          <p:cNvSpPr>
            <a:spLocks noChangeArrowheads="1"/>
          </p:cNvSpPr>
          <p:nvPr/>
        </p:nvSpPr>
        <p:spPr bwMode="auto">
          <a:xfrm>
            <a:off x="3470207" y="1518800"/>
            <a:ext cx="384718" cy="5967312"/>
          </a:xfrm>
          <a:prstGeom prst="rect">
            <a:avLst/>
          </a:prstGeom>
          <a:solidFill>
            <a:srgbClr val="000000"/>
          </a:solidFill>
          <a:ln>
            <a:noFill/>
          </a:ln>
        </p:spPr>
        <p:txBody>
          <a:bodyPr vert="vert270" lIns="146304" tIns="73152" rIns="146304" bIns="73152" anchor="ctr"/>
          <a:lstStyle/>
          <a:p>
            <a:pPr algn="ctr">
              <a:lnSpc>
                <a:spcPct val="90000"/>
              </a:lnSpc>
              <a:defRPr/>
            </a:pPr>
            <a:r>
              <a:rPr lang="en-US" sz="1400" dirty="0">
                <a:solidFill>
                  <a:schemeClr val="bg1"/>
                </a:solidFill>
                <a:latin typeface="Arial"/>
              </a:rPr>
              <a:t>Channels</a:t>
            </a:r>
          </a:p>
        </p:txBody>
      </p:sp>
      <p:sp>
        <p:nvSpPr>
          <p:cNvPr id="62" name="TextBox 37"/>
          <p:cNvSpPr txBox="1">
            <a:spLocks noChangeArrowheads="1"/>
          </p:cNvSpPr>
          <p:nvPr/>
        </p:nvSpPr>
        <p:spPr bwMode="auto">
          <a:xfrm>
            <a:off x="4950301" y="6545327"/>
            <a:ext cx="2418080" cy="535531"/>
          </a:xfrm>
          <a:prstGeom prst="rect">
            <a:avLst/>
          </a:prstGeom>
          <a:noFill/>
          <a:ln w="9525">
            <a:noFill/>
            <a:miter lim="800000"/>
            <a:headEnd/>
            <a:tailEnd/>
          </a:ln>
        </p:spPr>
        <p:txBody>
          <a:bodyPr lIns="146304" tIns="73152" rIns="146304" bIns="73152">
            <a:spAutoFit/>
          </a:bodyPr>
          <a:lstStyle/>
          <a:p>
            <a:pPr>
              <a:lnSpc>
                <a:spcPct val="90000"/>
              </a:lnSpc>
            </a:pPr>
            <a:r>
              <a:rPr lang="en-US" altLang="en-US" sz="1400" dirty="0">
                <a:solidFill>
                  <a:srgbClr val="808084"/>
                </a:solidFill>
                <a:ea typeface="Helvetica Light"/>
                <a:cs typeface="Helvetica Light"/>
              </a:rPr>
              <a:t>Ingestion and blending (Batch, Streaming, </a:t>
            </a:r>
            <a:r>
              <a:rPr lang="en-US" altLang="en-US" sz="1400" dirty="0" err="1">
                <a:solidFill>
                  <a:srgbClr val="808084"/>
                </a:solidFill>
                <a:ea typeface="Helvetica Light"/>
                <a:cs typeface="Helvetica Light"/>
              </a:rPr>
              <a:t>IoT</a:t>
            </a:r>
            <a:r>
              <a:rPr lang="en-US" altLang="en-US" sz="1400" dirty="0">
                <a:solidFill>
                  <a:srgbClr val="808084"/>
                </a:solidFill>
                <a:ea typeface="Helvetica Light"/>
                <a:cs typeface="Helvetica Light"/>
              </a:rPr>
              <a:t>)</a:t>
            </a:r>
          </a:p>
        </p:txBody>
      </p:sp>
      <p:sp>
        <p:nvSpPr>
          <p:cNvPr id="80" name="TextBox 37"/>
          <p:cNvSpPr txBox="1">
            <a:spLocks noChangeArrowheads="1"/>
          </p:cNvSpPr>
          <p:nvPr/>
        </p:nvSpPr>
        <p:spPr bwMode="auto">
          <a:xfrm>
            <a:off x="8565915" y="6584253"/>
            <a:ext cx="2418080" cy="341632"/>
          </a:xfrm>
          <a:prstGeom prst="rect">
            <a:avLst/>
          </a:prstGeom>
          <a:noFill/>
          <a:ln w="9525">
            <a:noFill/>
            <a:miter lim="800000"/>
            <a:headEnd/>
            <a:tailEnd/>
          </a:ln>
        </p:spPr>
        <p:txBody>
          <a:bodyPr lIns="146304" tIns="73152" rIns="146304" bIns="73152">
            <a:spAutoFit/>
          </a:bodyPr>
          <a:lstStyle/>
          <a:p>
            <a:pPr>
              <a:lnSpc>
                <a:spcPct val="90000"/>
              </a:lnSpc>
            </a:pPr>
            <a:r>
              <a:rPr lang="en-US" altLang="en-US" sz="1400" dirty="0">
                <a:solidFill>
                  <a:srgbClr val="808084"/>
                </a:solidFill>
                <a:ea typeface="Helvetica Light"/>
                <a:cs typeface="Helvetica Light"/>
              </a:rPr>
              <a:t>Data Lake</a:t>
            </a:r>
          </a:p>
        </p:txBody>
      </p:sp>
      <p:sp>
        <p:nvSpPr>
          <p:cNvPr id="84" name="Rectangle 29"/>
          <p:cNvSpPr>
            <a:spLocks noChangeArrowheads="1"/>
          </p:cNvSpPr>
          <p:nvPr/>
        </p:nvSpPr>
        <p:spPr bwMode="auto">
          <a:xfrm>
            <a:off x="11299943" y="1504456"/>
            <a:ext cx="384718" cy="5967312"/>
          </a:xfrm>
          <a:prstGeom prst="rect">
            <a:avLst/>
          </a:prstGeom>
          <a:solidFill>
            <a:srgbClr val="000000"/>
          </a:solidFill>
          <a:ln>
            <a:noFill/>
          </a:ln>
        </p:spPr>
        <p:txBody>
          <a:bodyPr vert="vert270" lIns="146304" tIns="73152" rIns="146304" bIns="73152" anchor="ctr"/>
          <a:lstStyle/>
          <a:p>
            <a:pPr algn="ctr">
              <a:lnSpc>
                <a:spcPct val="90000"/>
              </a:lnSpc>
              <a:defRPr/>
            </a:pPr>
            <a:r>
              <a:rPr lang="en-US" sz="1400" dirty="0">
                <a:solidFill>
                  <a:schemeClr val="bg1"/>
                </a:solidFill>
                <a:latin typeface="Arial"/>
              </a:rPr>
              <a:t>Access: </a:t>
            </a:r>
            <a:r>
              <a:rPr lang="en-US" sz="1400" dirty="0">
                <a:solidFill>
                  <a:schemeClr val="bg1"/>
                </a:solidFill>
              </a:rPr>
              <a:t>• Metering • Collaboration  •  APIs  • Sandbox</a:t>
            </a:r>
            <a:endParaRPr lang="en-US" sz="1400" dirty="0">
              <a:solidFill>
                <a:schemeClr val="bg1"/>
              </a:solidFill>
              <a:latin typeface="Arial"/>
            </a:endParaRPr>
          </a:p>
        </p:txBody>
      </p:sp>
      <p:sp>
        <p:nvSpPr>
          <p:cNvPr id="85" name="Rectangle 2"/>
          <p:cNvSpPr>
            <a:spLocks noChangeArrowheads="1"/>
          </p:cNvSpPr>
          <p:nvPr/>
        </p:nvSpPr>
        <p:spPr bwMode="auto">
          <a:xfrm>
            <a:off x="12017613" y="1222604"/>
            <a:ext cx="2505075" cy="3369944"/>
          </a:xfrm>
          <a:prstGeom prst="rect">
            <a:avLst/>
          </a:prstGeom>
          <a:ln>
            <a:noFill/>
            <a:headEnd/>
            <a:tailEnd/>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solidFill>
                <a:schemeClr val="bg1"/>
              </a:solidFill>
            </a:endParaRPr>
          </a:p>
        </p:txBody>
      </p:sp>
      <p:sp>
        <p:nvSpPr>
          <p:cNvPr id="86" name="Rectangle 5"/>
          <p:cNvSpPr>
            <a:spLocks noChangeArrowheads="1"/>
          </p:cNvSpPr>
          <p:nvPr/>
        </p:nvSpPr>
        <p:spPr bwMode="auto">
          <a:xfrm>
            <a:off x="12103338" y="3901035"/>
            <a:ext cx="1036320" cy="605790"/>
          </a:xfrm>
          <a:prstGeom prst="rect">
            <a:avLst/>
          </a:prstGeom>
          <a:ln>
            <a:headEnd/>
            <a:tailEnd/>
          </a:ln>
        </p:spPr>
        <p:style>
          <a:lnRef idx="0">
            <a:schemeClr val="accent3"/>
          </a:lnRef>
          <a:fillRef idx="3">
            <a:schemeClr val="accent3"/>
          </a:fillRef>
          <a:effectRef idx="3">
            <a:schemeClr val="accent3"/>
          </a:effectRef>
          <a:fontRef idx="minor">
            <a:schemeClr val="lt1"/>
          </a:fontRef>
        </p:style>
        <p:txBody>
          <a:bodyPr lIns="21600" rIns="21600"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solidFill>
                  <a:srgbClr val="000000"/>
                </a:solidFill>
                <a:ea typeface="SimSun" panose="02010600030101010101" pitchFamily="2" charset="-122"/>
                <a:cs typeface="Arial" panose="020B0604020202020204" pitchFamily="34" charset="0"/>
              </a:rPr>
              <a:t>Workflow</a:t>
            </a:r>
          </a:p>
        </p:txBody>
      </p:sp>
      <p:sp>
        <p:nvSpPr>
          <p:cNvPr id="87" name="Text Box 64"/>
          <p:cNvSpPr txBox="1">
            <a:spLocks noChangeArrowheads="1"/>
          </p:cNvSpPr>
          <p:nvPr/>
        </p:nvSpPr>
        <p:spPr bwMode="auto">
          <a:xfrm>
            <a:off x="13159047" y="3007814"/>
            <a:ext cx="16668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
              <a:defRPr sz="2400">
                <a:solidFill>
                  <a:srgbClr val="000000"/>
                </a:solidFill>
                <a:latin typeface="Calibri" panose="020F0502020204030204" pitchFamily="34" charset="0"/>
                <a:ea typeface="ＭＳ Ｐゴシック" panose="020B0600070205080204" pitchFamily="34" charset="-128"/>
              </a:defRPr>
            </a:lvl1pPr>
            <a:lvl2pPr marL="431800" indent="-215900">
              <a:spcBef>
                <a:spcPct val="20000"/>
              </a:spcBef>
              <a:buClr>
                <a:schemeClr val="tx1"/>
              </a:buClr>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647700" indent="-215900">
              <a:spcBef>
                <a:spcPct val="20000"/>
              </a:spcBef>
              <a:buClr>
                <a:schemeClr val="tx1"/>
              </a:buClr>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3pPr>
            <a:lvl4pPr marL="863600" indent="-215900">
              <a:spcBef>
                <a:spcPct val="20000"/>
              </a:spcBef>
              <a:buClr>
                <a:schemeClr val="tx1"/>
              </a:buClr>
              <a:buFont typeface="Arial" panose="020B0604020202020204" pitchFamily="34" charset="0"/>
              <a:buChar char="•"/>
              <a:defRPr sz="1600">
                <a:solidFill>
                  <a:schemeClr val="tx1"/>
                </a:solidFill>
                <a:latin typeface="Calibri" panose="020F0502020204030204" pitchFamily="34" charset="0"/>
                <a:ea typeface="ＭＳ Ｐゴシック" panose="020B0600070205080204" pitchFamily="34" charset="-128"/>
              </a:defRPr>
            </a:lvl4pPr>
            <a:lvl5pPr marL="1079500" indent="-215900">
              <a:spcBef>
                <a:spcPct val="20000"/>
              </a:spcBef>
              <a:buClr>
                <a:schemeClr val="tx1"/>
              </a:buClr>
              <a:buChar char="»"/>
              <a:defRPr sz="1200">
                <a:solidFill>
                  <a:schemeClr val="tx1"/>
                </a:solidFill>
                <a:latin typeface="Calibri" panose="020F0502020204030204" pitchFamily="34" charset="0"/>
                <a:ea typeface="ＭＳ Ｐゴシック" panose="020B0600070205080204" pitchFamily="34" charset="-128"/>
              </a:defRPr>
            </a:lvl5pPr>
            <a:lvl6pPr marL="15367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6pPr>
            <a:lvl7pPr marL="19939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7pPr>
            <a:lvl8pPr marL="24511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8pPr>
            <a:lvl9pPr marL="29083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ClrTx/>
              <a:buFontTx/>
              <a:buNone/>
            </a:pPr>
            <a:r>
              <a:rPr lang="en-IE" altLang="en-US" sz="1200" dirty="0">
                <a:solidFill>
                  <a:schemeClr val="bg1"/>
                </a:solidFill>
                <a:latin typeface="Arial" panose="020B0604020202020204" pitchFamily="34" charset="0"/>
                <a:ea typeface="SimSun" panose="02010600030101010101" pitchFamily="2" charset="-122"/>
              </a:rPr>
              <a:t> Data Users</a:t>
            </a:r>
            <a:endParaRPr lang="en-US" altLang="en-US" sz="1200" dirty="0">
              <a:solidFill>
                <a:schemeClr val="bg1"/>
              </a:solidFill>
              <a:latin typeface="Arial" panose="020B0604020202020204" pitchFamily="34" charset="0"/>
              <a:ea typeface="SimSun" panose="02010600030101010101" pitchFamily="2" charset="-122"/>
            </a:endParaRPr>
          </a:p>
        </p:txBody>
      </p:sp>
      <p:pic>
        <p:nvPicPr>
          <p:cNvPr id="88" name="Picture 44" descr="icon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79689" y="3504794"/>
            <a:ext cx="325755" cy="40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63" descr="icon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24495" y="3312387"/>
            <a:ext cx="291464" cy="363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Picture 69" descr="icon0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02623" y="3417163"/>
            <a:ext cx="325755" cy="40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43" descr="icon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24494" y="3676243"/>
            <a:ext cx="333374" cy="417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44" descr="icon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83574" y="3761968"/>
            <a:ext cx="325755" cy="40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63" descr="icon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79688" y="3849597"/>
            <a:ext cx="291466" cy="363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69" descr="icon0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38769" y="4005808"/>
            <a:ext cx="325755" cy="40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43" descr="icon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83574" y="4021049"/>
            <a:ext cx="333374" cy="417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44" descr="icon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79689" y="3487648"/>
            <a:ext cx="325755" cy="40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69" descr="icon0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38769" y="3988663"/>
            <a:ext cx="325755" cy="40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Picture 44" descr="icon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18804" y="1912213"/>
            <a:ext cx="325755" cy="40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Picture 69" descr="icon0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86369" y="1738858"/>
            <a:ext cx="325755" cy="40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Rectangle 77"/>
          <p:cNvSpPr>
            <a:spLocks noChangeArrowheads="1"/>
          </p:cNvSpPr>
          <p:nvPr/>
        </p:nvSpPr>
        <p:spPr bwMode="auto">
          <a:xfrm>
            <a:off x="13379688" y="3228569"/>
            <a:ext cx="1036320" cy="1209675"/>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101" name="Rectangle 78"/>
          <p:cNvSpPr>
            <a:spLocks noChangeArrowheads="1"/>
          </p:cNvSpPr>
          <p:nvPr/>
        </p:nvSpPr>
        <p:spPr bwMode="auto">
          <a:xfrm>
            <a:off x="13402547" y="1653134"/>
            <a:ext cx="1036320" cy="779144"/>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102" name="Text Box 79"/>
          <p:cNvSpPr txBox="1">
            <a:spLocks noChangeArrowheads="1"/>
          </p:cNvSpPr>
          <p:nvPr/>
        </p:nvSpPr>
        <p:spPr bwMode="auto">
          <a:xfrm>
            <a:off x="13229194" y="1394053"/>
            <a:ext cx="12344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
              <a:defRPr sz="2400">
                <a:solidFill>
                  <a:srgbClr val="000000"/>
                </a:solidFill>
                <a:latin typeface="Calibri" panose="020F0502020204030204" pitchFamily="34" charset="0"/>
                <a:ea typeface="ＭＳ Ｐゴシック" panose="020B0600070205080204" pitchFamily="34" charset="-128"/>
              </a:defRPr>
            </a:lvl1pPr>
            <a:lvl2pPr marL="431800" indent="-215900">
              <a:spcBef>
                <a:spcPct val="20000"/>
              </a:spcBef>
              <a:buClr>
                <a:schemeClr val="tx1"/>
              </a:buClr>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647700" indent="-215900">
              <a:spcBef>
                <a:spcPct val="20000"/>
              </a:spcBef>
              <a:buClr>
                <a:schemeClr val="tx1"/>
              </a:buClr>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3pPr>
            <a:lvl4pPr marL="863600" indent="-215900">
              <a:spcBef>
                <a:spcPct val="20000"/>
              </a:spcBef>
              <a:buClr>
                <a:schemeClr val="tx1"/>
              </a:buClr>
              <a:buFont typeface="Arial" panose="020B0604020202020204" pitchFamily="34" charset="0"/>
              <a:buChar char="•"/>
              <a:defRPr sz="1600">
                <a:solidFill>
                  <a:schemeClr val="tx1"/>
                </a:solidFill>
                <a:latin typeface="Calibri" panose="020F0502020204030204" pitchFamily="34" charset="0"/>
                <a:ea typeface="ＭＳ Ｐゴシック" panose="020B0600070205080204" pitchFamily="34" charset="-128"/>
              </a:defRPr>
            </a:lvl4pPr>
            <a:lvl5pPr marL="1079500" indent="-215900">
              <a:spcBef>
                <a:spcPct val="20000"/>
              </a:spcBef>
              <a:buClr>
                <a:schemeClr val="tx1"/>
              </a:buClr>
              <a:buChar char="»"/>
              <a:defRPr sz="1200">
                <a:solidFill>
                  <a:schemeClr val="tx1"/>
                </a:solidFill>
                <a:latin typeface="Calibri" panose="020F0502020204030204" pitchFamily="34" charset="0"/>
                <a:ea typeface="ＭＳ Ｐゴシック" panose="020B0600070205080204" pitchFamily="34" charset="-128"/>
              </a:defRPr>
            </a:lvl5pPr>
            <a:lvl6pPr marL="15367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6pPr>
            <a:lvl7pPr marL="19939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7pPr>
            <a:lvl8pPr marL="24511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8pPr>
            <a:lvl9pPr marL="29083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ClrTx/>
              <a:buFontTx/>
              <a:buNone/>
            </a:pPr>
            <a:r>
              <a:rPr lang="en-IE" altLang="en-US" sz="1200" dirty="0">
                <a:solidFill>
                  <a:schemeClr val="bg1"/>
                </a:solidFill>
                <a:latin typeface="Arial" panose="020B0604020202020204" pitchFamily="34" charset="0"/>
                <a:ea typeface="SimSun" panose="02010600030101010101" pitchFamily="2" charset="-122"/>
              </a:rPr>
              <a:t>Data Scientists</a:t>
            </a:r>
            <a:endParaRPr lang="en-US" altLang="en-US" sz="1200" dirty="0">
              <a:solidFill>
                <a:schemeClr val="bg1"/>
              </a:solidFill>
              <a:latin typeface="Arial" panose="020B0604020202020204" pitchFamily="34" charset="0"/>
              <a:ea typeface="SimSun" panose="02010600030101010101" pitchFamily="2" charset="-122"/>
            </a:endParaRPr>
          </a:p>
        </p:txBody>
      </p:sp>
      <p:sp>
        <p:nvSpPr>
          <p:cNvPr id="103" name="Rectangle 80"/>
          <p:cNvSpPr>
            <a:spLocks noChangeArrowheads="1"/>
          </p:cNvSpPr>
          <p:nvPr/>
        </p:nvSpPr>
        <p:spPr bwMode="auto">
          <a:xfrm>
            <a:off x="12103338" y="2085569"/>
            <a:ext cx="1036320" cy="605790"/>
          </a:xfrm>
          <a:prstGeom prst="rect">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IE" altLang="en-US" sz="1200">
                <a:solidFill>
                  <a:srgbClr val="000000"/>
                </a:solidFill>
                <a:ea typeface="SimSun" panose="02010600030101010101" pitchFamily="2" charset="-122"/>
                <a:cs typeface="Arial" panose="020B0604020202020204" pitchFamily="34" charset="0"/>
              </a:rPr>
              <a:t>Analytical or</a:t>
            </a:r>
          </a:p>
          <a:p>
            <a:pPr eaLnBrk="1" hangingPunct="1"/>
            <a:r>
              <a:rPr lang="en-IE" altLang="en-US" sz="1200">
                <a:solidFill>
                  <a:srgbClr val="000000"/>
                </a:solidFill>
                <a:ea typeface="SimSun" panose="02010600030101010101" pitchFamily="2" charset="-122"/>
                <a:cs typeface="Arial" panose="020B0604020202020204" pitchFamily="34" charset="0"/>
              </a:rPr>
              <a:t>Predictive</a:t>
            </a:r>
          </a:p>
          <a:p>
            <a:pPr eaLnBrk="1" hangingPunct="1"/>
            <a:r>
              <a:rPr lang="en-IE" altLang="en-US" sz="1200">
                <a:solidFill>
                  <a:srgbClr val="000000"/>
                </a:solidFill>
                <a:ea typeface="SimSun" panose="02010600030101010101" pitchFamily="2" charset="-122"/>
                <a:cs typeface="Arial" panose="020B0604020202020204" pitchFamily="34" charset="0"/>
              </a:rPr>
              <a:t>Models</a:t>
            </a:r>
            <a:endParaRPr lang="en-US" altLang="en-US" sz="1200">
              <a:solidFill>
                <a:srgbClr val="000000"/>
              </a:solidFill>
              <a:ea typeface="SimSun" panose="02010600030101010101" pitchFamily="2" charset="-122"/>
              <a:cs typeface="Arial" panose="020B0604020202020204" pitchFamily="34" charset="0"/>
            </a:endParaRPr>
          </a:p>
        </p:txBody>
      </p:sp>
      <p:sp>
        <p:nvSpPr>
          <p:cNvPr id="104" name="Rectangle 81"/>
          <p:cNvSpPr>
            <a:spLocks noChangeArrowheads="1"/>
          </p:cNvSpPr>
          <p:nvPr/>
        </p:nvSpPr>
        <p:spPr bwMode="auto">
          <a:xfrm>
            <a:off x="12103338" y="1308329"/>
            <a:ext cx="1036320" cy="605790"/>
          </a:xfrm>
          <a:prstGeom prst="rect">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IE" altLang="en-US" sz="1200" dirty="0">
                <a:solidFill>
                  <a:srgbClr val="000000"/>
                </a:solidFill>
                <a:ea typeface="SimSun" panose="02010600030101010101" pitchFamily="2" charset="-122"/>
                <a:cs typeface="Arial" panose="020B0604020202020204" pitchFamily="34" charset="0"/>
              </a:rPr>
              <a:t>Visualization, </a:t>
            </a:r>
          </a:p>
          <a:p>
            <a:pPr eaLnBrk="1" hangingPunct="1"/>
            <a:r>
              <a:rPr lang="en-IE" altLang="en-US" sz="1200" dirty="0">
                <a:solidFill>
                  <a:srgbClr val="000000"/>
                </a:solidFill>
                <a:ea typeface="SimSun" panose="02010600030101010101" pitchFamily="2" charset="-122"/>
                <a:cs typeface="Arial" panose="020B0604020202020204" pitchFamily="34" charset="0"/>
              </a:rPr>
              <a:t>Data Mining </a:t>
            </a:r>
          </a:p>
          <a:p>
            <a:pPr eaLnBrk="1" hangingPunct="1"/>
            <a:r>
              <a:rPr lang="en-IE" altLang="en-US" sz="1200" dirty="0">
                <a:solidFill>
                  <a:srgbClr val="000000"/>
                </a:solidFill>
                <a:ea typeface="SimSun" panose="02010600030101010101" pitchFamily="2" charset="-122"/>
                <a:cs typeface="Arial" panose="020B0604020202020204" pitchFamily="34" charset="0"/>
              </a:rPr>
              <a:t>&amp; Exploration</a:t>
            </a:r>
            <a:endParaRPr lang="en-US" altLang="en-US" sz="1200" dirty="0">
              <a:solidFill>
                <a:srgbClr val="000000"/>
              </a:solidFill>
              <a:ea typeface="SimSun" panose="02010600030101010101" pitchFamily="2" charset="-122"/>
              <a:cs typeface="Arial" panose="020B0604020202020204" pitchFamily="34" charset="0"/>
            </a:endParaRPr>
          </a:p>
        </p:txBody>
      </p:sp>
      <p:sp>
        <p:nvSpPr>
          <p:cNvPr id="105" name="Rectangle 190"/>
          <p:cNvSpPr>
            <a:spLocks noChangeArrowheads="1"/>
          </p:cNvSpPr>
          <p:nvPr/>
        </p:nvSpPr>
        <p:spPr bwMode="auto">
          <a:xfrm>
            <a:off x="12103338" y="3207614"/>
            <a:ext cx="1036320" cy="605790"/>
          </a:xfrm>
          <a:prstGeom prst="rect">
            <a:avLst/>
          </a:prstGeom>
          <a:ln>
            <a:headEnd/>
            <a:tailEnd/>
          </a:ln>
        </p:spPr>
        <p:style>
          <a:lnRef idx="0">
            <a:schemeClr val="accent3"/>
          </a:lnRef>
          <a:fillRef idx="3">
            <a:schemeClr val="accent3"/>
          </a:fillRef>
          <a:effectRef idx="3">
            <a:schemeClr val="accent3"/>
          </a:effectRef>
          <a:fontRef idx="minor">
            <a:schemeClr val="lt1"/>
          </a:fontRef>
        </p:style>
        <p:txBody>
          <a:bodyPr lIns="64800" rIns="64800"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IE" altLang="en-US" sz="1200">
                <a:solidFill>
                  <a:srgbClr val="000000"/>
                </a:solidFill>
                <a:ea typeface="SimSun" panose="02010600030101010101" pitchFamily="2" charset="-122"/>
                <a:cs typeface="Arial" panose="020B0604020202020204" pitchFamily="34" charset="0"/>
              </a:rPr>
              <a:t>User Reports &amp; Dashboards</a:t>
            </a:r>
            <a:endParaRPr lang="en-US" altLang="en-US" sz="1200">
              <a:solidFill>
                <a:srgbClr val="000000"/>
              </a:solidFill>
              <a:ea typeface="SimSun" panose="02010600030101010101" pitchFamily="2" charset="-122"/>
              <a:cs typeface="Arial" panose="020B0604020202020204" pitchFamily="34" charset="0"/>
            </a:endParaRPr>
          </a:p>
        </p:txBody>
      </p:sp>
      <p:sp>
        <p:nvSpPr>
          <p:cNvPr id="106" name="Rectangle 2"/>
          <p:cNvSpPr>
            <a:spLocks noChangeArrowheads="1"/>
          </p:cNvSpPr>
          <p:nvPr/>
        </p:nvSpPr>
        <p:spPr bwMode="auto">
          <a:xfrm>
            <a:off x="12017613" y="4679866"/>
            <a:ext cx="2505075" cy="2791904"/>
          </a:xfrm>
          <a:prstGeom prst="rect">
            <a:avLst/>
          </a:prstGeom>
          <a:ln>
            <a:noFill/>
            <a:headEnd/>
            <a:tailEnd/>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solidFill>
                <a:schemeClr val="bg1"/>
              </a:solidFill>
            </a:endParaRPr>
          </a:p>
        </p:txBody>
      </p:sp>
      <p:sp>
        <p:nvSpPr>
          <p:cNvPr id="107" name="Rectangle 5"/>
          <p:cNvSpPr>
            <a:spLocks noChangeArrowheads="1"/>
          </p:cNvSpPr>
          <p:nvPr/>
        </p:nvSpPr>
        <p:spPr bwMode="auto">
          <a:xfrm>
            <a:off x="12117682" y="6354689"/>
            <a:ext cx="1036320" cy="605790"/>
          </a:xfrm>
          <a:prstGeom prst="rect">
            <a:avLst/>
          </a:prstGeom>
          <a:ln>
            <a:headEnd/>
            <a:tailEnd/>
          </a:ln>
        </p:spPr>
        <p:style>
          <a:lnRef idx="0">
            <a:schemeClr val="accent3"/>
          </a:lnRef>
          <a:fillRef idx="3">
            <a:schemeClr val="accent3"/>
          </a:fillRef>
          <a:effectRef idx="3">
            <a:schemeClr val="accent3"/>
          </a:effectRef>
          <a:fontRef idx="minor">
            <a:schemeClr val="lt1"/>
          </a:fontRef>
        </p:style>
        <p:txBody>
          <a:bodyPr lIns="21600" rIns="21600"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solidFill>
                  <a:srgbClr val="000000"/>
                </a:solidFill>
                <a:ea typeface="SimSun" panose="02010600030101010101" pitchFamily="2" charset="-122"/>
                <a:cs typeface="Arial" panose="020B0604020202020204" pitchFamily="34" charset="0"/>
              </a:rPr>
              <a:t>Call Center applications</a:t>
            </a:r>
          </a:p>
        </p:txBody>
      </p:sp>
      <p:sp>
        <p:nvSpPr>
          <p:cNvPr id="122" name="Rectangle 78"/>
          <p:cNvSpPr>
            <a:spLocks noChangeArrowheads="1"/>
          </p:cNvSpPr>
          <p:nvPr/>
        </p:nvSpPr>
        <p:spPr bwMode="auto">
          <a:xfrm>
            <a:off x="13402547" y="5181194"/>
            <a:ext cx="1036320" cy="779144"/>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123" name="Text Box 79"/>
          <p:cNvSpPr txBox="1">
            <a:spLocks noChangeArrowheads="1"/>
          </p:cNvSpPr>
          <p:nvPr/>
        </p:nvSpPr>
        <p:spPr bwMode="auto">
          <a:xfrm>
            <a:off x="13229194" y="4922115"/>
            <a:ext cx="12344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
              <a:defRPr sz="2400">
                <a:solidFill>
                  <a:srgbClr val="000000"/>
                </a:solidFill>
                <a:latin typeface="Calibri" panose="020F0502020204030204" pitchFamily="34" charset="0"/>
                <a:ea typeface="ＭＳ Ｐゴシック" panose="020B0600070205080204" pitchFamily="34" charset="-128"/>
              </a:defRPr>
            </a:lvl1pPr>
            <a:lvl2pPr marL="431800" indent="-215900">
              <a:spcBef>
                <a:spcPct val="20000"/>
              </a:spcBef>
              <a:buClr>
                <a:schemeClr val="tx1"/>
              </a:buClr>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647700" indent="-215900">
              <a:spcBef>
                <a:spcPct val="20000"/>
              </a:spcBef>
              <a:buClr>
                <a:schemeClr val="tx1"/>
              </a:buClr>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3pPr>
            <a:lvl4pPr marL="863600" indent="-215900">
              <a:spcBef>
                <a:spcPct val="20000"/>
              </a:spcBef>
              <a:buClr>
                <a:schemeClr val="tx1"/>
              </a:buClr>
              <a:buFont typeface="Arial" panose="020B0604020202020204" pitchFamily="34" charset="0"/>
              <a:buChar char="•"/>
              <a:defRPr sz="1600">
                <a:solidFill>
                  <a:schemeClr val="tx1"/>
                </a:solidFill>
                <a:latin typeface="Calibri" panose="020F0502020204030204" pitchFamily="34" charset="0"/>
                <a:ea typeface="ＭＳ Ｐゴシック" panose="020B0600070205080204" pitchFamily="34" charset="-128"/>
              </a:defRPr>
            </a:lvl4pPr>
            <a:lvl5pPr marL="1079500" indent="-215900">
              <a:spcBef>
                <a:spcPct val="20000"/>
              </a:spcBef>
              <a:buClr>
                <a:schemeClr val="tx1"/>
              </a:buClr>
              <a:buChar char="»"/>
              <a:defRPr sz="1200">
                <a:solidFill>
                  <a:schemeClr val="tx1"/>
                </a:solidFill>
                <a:latin typeface="Calibri" panose="020F0502020204030204" pitchFamily="34" charset="0"/>
                <a:ea typeface="ＭＳ Ｐゴシック" panose="020B0600070205080204" pitchFamily="34" charset="-128"/>
              </a:defRPr>
            </a:lvl5pPr>
            <a:lvl6pPr marL="15367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6pPr>
            <a:lvl7pPr marL="19939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7pPr>
            <a:lvl8pPr marL="24511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8pPr>
            <a:lvl9pPr marL="29083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ClrTx/>
              <a:buFontTx/>
              <a:buNone/>
            </a:pPr>
            <a:r>
              <a:rPr lang="en-IE" altLang="en-US" sz="1200" dirty="0">
                <a:solidFill>
                  <a:schemeClr val="bg1"/>
                </a:solidFill>
                <a:latin typeface="Arial" panose="020B0604020202020204" pitchFamily="34" charset="0"/>
                <a:ea typeface="SimSun" panose="02010600030101010101" pitchFamily="2" charset="-122"/>
              </a:rPr>
              <a:t>Systems</a:t>
            </a:r>
            <a:endParaRPr lang="en-US" altLang="en-US" sz="1200" dirty="0">
              <a:solidFill>
                <a:schemeClr val="bg1"/>
              </a:solidFill>
              <a:latin typeface="Arial" panose="020B0604020202020204" pitchFamily="34" charset="0"/>
              <a:ea typeface="SimSun" panose="02010600030101010101" pitchFamily="2" charset="-122"/>
            </a:endParaRPr>
          </a:p>
        </p:txBody>
      </p:sp>
      <p:sp>
        <p:nvSpPr>
          <p:cNvPr id="125" name="Rectangle 81"/>
          <p:cNvSpPr>
            <a:spLocks noChangeArrowheads="1"/>
          </p:cNvSpPr>
          <p:nvPr/>
        </p:nvSpPr>
        <p:spPr bwMode="auto">
          <a:xfrm>
            <a:off x="12103338" y="4836390"/>
            <a:ext cx="1036320" cy="605790"/>
          </a:xfrm>
          <a:prstGeom prst="rect">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IE" altLang="en-US" sz="1200" dirty="0">
                <a:solidFill>
                  <a:srgbClr val="000000"/>
                </a:solidFill>
                <a:ea typeface="SimSun" panose="02010600030101010101" pitchFamily="2" charset="-122"/>
                <a:cs typeface="Arial" panose="020B0604020202020204" pitchFamily="34" charset="0"/>
              </a:rPr>
              <a:t>Device </a:t>
            </a:r>
          </a:p>
          <a:p>
            <a:pPr eaLnBrk="1" hangingPunct="1"/>
            <a:r>
              <a:rPr lang="en-IE" altLang="en-US" sz="1200" dirty="0">
                <a:solidFill>
                  <a:srgbClr val="000000"/>
                </a:solidFill>
                <a:ea typeface="SimSun" panose="02010600030101010101" pitchFamily="2" charset="-122"/>
                <a:cs typeface="Arial" panose="020B0604020202020204" pitchFamily="34" charset="0"/>
              </a:rPr>
              <a:t>Management</a:t>
            </a:r>
            <a:endParaRPr lang="en-US" altLang="en-US" sz="1200" dirty="0">
              <a:solidFill>
                <a:srgbClr val="000000"/>
              </a:solidFill>
              <a:ea typeface="SimSun" panose="02010600030101010101" pitchFamily="2" charset="-122"/>
              <a:cs typeface="Arial" panose="020B0604020202020204" pitchFamily="34" charset="0"/>
            </a:endParaRPr>
          </a:p>
        </p:txBody>
      </p:sp>
      <p:sp>
        <p:nvSpPr>
          <p:cNvPr id="126" name="Rectangle 190"/>
          <p:cNvSpPr>
            <a:spLocks noChangeArrowheads="1"/>
          </p:cNvSpPr>
          <p:nvPr/>
        </p:nvSpPr>
        <p:spPr bwMode="auto">
          <a:xfrm>
            <a:off x="12102301" y="5603155"/>
            <a:ext cx="1036320" cy="605790"/>
          </a:xfrm>
          <a:prstGeom prst="rect">
            <a:avLst/>
          </a:prstGeom>
          <a:ln>
            <a:headEnd/>
            <a:tailEnd/>
          </a:ln>
        </p:spPr>
        <p:style>
          <a:lnRef idx="0">
            <a:schemeClr val="accent3"/>
          </a:lnRef>
          <a:fillRef idx="3">
            <a:schemeClr val="accent3"/>
          </a:fillRef>
          <a:effectRef idx="3">
            <a:schemeClr val="accent3"/>
          </a:effectRef>
          <a:fontRef idx="minor">
            <a:schemeClr val="lt1"/>
          </a:fontRef>
        </p:style>
        <p:txBody>
          <a:bodyPr lIns="64800" rIns="64800"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IE" altLang="en-US" sz="1200" dirty="0">
                <a:solidFill>
                  <a:srgbClr val="000000"/>
                </a:solidFill>
                <a:ea typeface="SimSun" panose="02010600030101010101" pitchFamily="2" charset="-122"/>
                <a:cs typeface="Arial" panose="020B0604020202020204" pitchFamily="34" charset="0"/>
              </a:rPr>
              <a:t>External Vendors and Customers </a:t>
            </a:r>
            <a:endParaRPr lang="en-US" altLang="en-US" sz="1200" dirty="0">
              <a:solidFill>
                <a:srgbClr val="000000"/>
              </a:solidFill>
              <a:ea typeface="SimSun" panose="02010600030101010101" pitchFamily="2" charset="-122"/>
              <a:cs typeface="Arial" panose="020B0604020202020204" pitchFamily="34" charset="0"/>
            </a:endParaRPr>
          </a:p>
        </p:txBody>
      </p:sp>
      <p:sp>
        <p:nvSpPr>
          <p:cNvPr id="68" name="Rectangle 29"/>
          <p:cNvSpPr>
            <a:spLocks noChangeArrowheads="1"/>
          </p:cNvSpPr>
          <p:nvPr/>
        </p:nvSpPr>
        <p:spPr bwMode="auto">
          <a:xfrm>
            <a:off x="9452726" y="4346708"/>
            <a:ext cx="1617339" cy="561339"/>
          </a:xfrm>
          <a:prstGeom prst="rect">
            <a:avLst/>
          </a:prstGeom>
          <a:gradFill rotWithShape="1">
            <a:gsLst>
              <a:gs pos="0">
                <a:srgbClr val="F3F3F4"/>
              </a:gs>
              <a:gs pos="50000">
                <a:srgbClr val="EBECED"/>
              </a:gs>
              <a:gs pos="100000">
                <a:srgbClr val="D3D5D6"/>
              </a:gs>
            </a:gsLst>
            <a:lin ang="5400000" scaled="1"/>
          </a:gradFill>
          <a:ln w="9525">
            <a:noFill/>
            <a:miter lim="800000"/>
            <a:headEnd/>
            <a:tailEnd/>
          </a:ln>
        </p:spPr>
        <p:txBody>
          <a:bodyPr lIns="146304" tIns="73152" rIns="146304" bIns="73152"/>
          <a:lstStyle/>
          <a:p>
            <a:pPr>
              <a:lnSpc>
                <a:spcPct val="90000"/>
              </a:lnSpc>
              <a:defRPr/>
            </a:pPr>
            <a:endParaRPr lang="en-US" dirty="0">
              <a:solidFill>
                <a:srgbClr val="7889FB"/>
              </a:solidFill>
            </a:endParaRPr>
          </a:p>
        </p:txBody>
      </p:sp>
      <p:sp>
        <p:nvSpPr>
          <p:cNvPr id="69" name="TextBox 37"/>
          <p:cNvSpPr txBox="1">
            <a:spLocks noChangeArrowheads="1"/>
          </p:cNvSpPr>
          <p:nvPr/>
        </p:nvSpPr>
        <p:spPr bwMode="auto">
          <a:xfrm>
            <a:off x="9452674" y="4351788"/>
            <a:ext cx="1290320" cy="341632"/>
          </a:xfrm>
          <a:prstGeom prst="rect">
            <a:avLst/>
          </a:prstGeom>
          <a:noFill/>
          <a:ln w="9525">
            <a:noFill/>
            <a:miter lim="800000"/>
            <a:headEnd/>
            <a:tailEnd/>
          </a:ln>
        </p:spPr>
        <p:txBody>
          <a:bodyPr lIns="146304" tIns="73152" rIns="146304" bIns="73152">
            <a:spAutoFit/>
          </a:bodyPr>
          <a:lstStyle/>
          <a:p>
            <a:pPr>
              <a:lnSpc>
                <a:spcPct val="90000"/>
              </a:lnSpc>
            </a:pPr>
            <a:r>
              <a:rPr lang="en-US" altLang="en-US" sz="1400" dirty="0" err="1">
                <a:solidFill>
                  <a:srgbClr val="808084"/>
                </a:solidFill>
                <a:ea typeface="Helvetica Light"/>
                <a:cs typeface="Helvetica Light"/>
              </a:rPr>
              <a:t>IoT</a:t>
            </a:r>
            <a:r>
              <a:rPr lang="en-US" altLang="en-US" sz="1400" dirty="0">
                <a:solidFill>
                  <a:srgbClr val="808084"/>
                </a:solidFill>
                <a:ea typeface="Helvetica Light"/>
                <a:cs typeface="Helvetica Light"/>
              </a:rPr>
              <a:t> analytics</a:t>
            </a:r>
          </a:p>
        </p:txBody>
      </p:sp>
      <p:sp>
        <p:nvSpPr>
          <p:cNvPr id="70" name="Rectangle 2"/>
          <p:cNvSpPr>
            <a:spLocks noChangeArrowheads="1"/>
          </p:cNvSpPr>
          <p:nvPr/>
        </p:nvSpPr>
        <p:spPr bwMode="auto">
          <a:xfrm>
            <a:off x="1574560" y="1201890"/>
            <a:ext cx="1453686" cy="1745837"/>
          </a:xfrm>
          <a:prstGeom prst="rect">
            <a:avLst/>
          </a:prstGeom>
          <a:solidFill>
            <a:schemeClr val="tx1">
              <a:lumMod val="40000"/>
              <a:lumOff val="60000"/>
            </a:schemeClr>
          </a:solidFill>
          <a:ln>
            <a:noFill/>
            <a:headEnd/>
            <a:tailEnd/>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wrap="none" anchor="t"/>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IE" altLang="en-US" sz="1280" dirty="0" err="1">
                <a:solidFill>
                  <a:schemeClr val="bg1"/>
                </a:solidFill>
                <a:ea typeface="SimSun" panose="02010600030101010101" pitchFamily="2" charset="-122"/>
                <a:cs typeface="Arial" panose="020B0604020202020204" pitchFamily="34" charset="0"/>
              </a:rPr>
              <a:t>IoT</a:t>
            </a:r>
            <a:r>
              <a:rPr lang="en-IE" altLang="en-US" sz="1280" dirty="0">
                <a:solidFill>
                  <a:schemeClr val="bg1"/>
                </a:solidFill>
                <a:ea typeface="SimSun" panose="02010600030101010101" pitchFamily="2" charset="-122"/>
                <a:cs typeface="Arial" panose="020B0604020202020204" pitchFamily="34" charset="0"/>
              </a:rPr>
              <a:t> Gateway</a:t>
            </a:r>
            <a:endParaRPr lang="en-US" altLang="en-US" sz="1280" dirty="0">
              <a:solidFill>
                <a:schemeClr val="bg1"/>
              </a:solidFill>
              <a:ea typeface="SimSun" panose="02010600030101010101" pitchFamily="2" charset="-122"/>
              <a:cs typeface="Arial" panose="020B0604020202020204" pitchFamily="34" charset="0"/>
            </a:endParaRPr>
          </a:p>
          <a:p>
            <a:pPr eaLnBrk="1" hangingPunct="1"/>
            <a:endParaRPr lang="en-US" altLang="en-US" sz="2880" dirty="0">
              <a:solidFill>
                <a:schemeClr val="bg1"/>
              </a:solidFill>
            </a:endParaRPr>
          </a:p>
        </p:txBody>
      </p:sp>
      <p:sp>
        <p:nvSpPr>
          <p:cNvPr id="74" name="Rectangle 81"/>
          <p:cNvSpPr>
            <a:spLocks noChangeArrowheads="1"/>
          </p:cNvSpPr>
          <p:nvPr/>
        </p:nvSpPr>
        <p:spPr bwMode="auto">
          <a:xfrm>
            <a:off x="1798976" y="1807142"/>
            <a:ext cx="1036320" cy="605790"/>
          </a:xfrm>
          <a:prstGeom prst="rect">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IE" altLang="en-US" sz="1200" dirty="0">
                <a:solidFill>
                  <a:srgbClr val="000000"/>
                </a:solidFill>
                <a:ea typeface="SimSun" panose="02010600030101010101" pitchFamily="2" charset="-122"/>
                <a:cs typeface="Arial" panose="020B0604020202020204" pitchFamily="34" charset="0"/>
              </a:rPr>
              <a:t>Edge analytics</a:t>
            </a:r>
            <a:endParaRPr lang="en-US" altLang="en-US" sz="1200" dirty="0">
              <a:solidFill>
                <a:srgbClr val="000000"/>
              </a:solidFill>
              <a:ea typeface="SimSun" panose="02010600030101010101" pitchFamily="2" charset="-122"/>
              <a:cs typeface="Arial" panose="020B0604020202020204" pitchFamily="34" charset="0"/>
            </a:endParaRPr>
          </a:p>
        </p:txBody>
      </p:sp>
      <p:sp>
        <p:nvSpPr>
          <p:cNvPr id="78" name="Rectangle 81"/>
          <p:cNvSpPr>
            <a:spLocks noChangeArrowheads="1"/>
          </p:cNvSpPr>
          <p:nvPr/>
        </p:nvSpPr>
        <p:spPr bwMode="auto">
          <a:xfrm>
            <a:off x="114752" y="1878863"/>
            <a:ext cx="1329619" cy="512742"/>
          </a:xfrm>
          <a:prstGeom prst="rect">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IE" altLang="en-US" sz="1200" dirty="0" err="1">
                <a:solidFill>
                  <a:srgbClr val="000000"/>
                </a:solidFill>
                <a:ea typeface="SimSun" panose="02010600030101010101" pitchFamily="2" charset="-122"/>
                <a:cs typeface="Arial" panose="020B0604020202020204" pitchFamily="34" charset="0"/>
              </a:rPr>
              <a:t>IoT</a:t>
            </a:r>
            <a:r>
              <a:rPr lang="en-IE" altLang="en-US" sz="1200" dirty="0">
                <a:solidFill>
                  <a:srgbClr val="000000"/>
                </a:solidFill>
                <a:ea typeface="SimSun" panose="02010600030101010101" pitchFamily="2" charset="-122"/>
                <a:cs typeface="Arial" panose="020B0604020202020204" pitchFamily="34" charset="0"/>
              </a:rPr>
              <a:t> </a:t>
            </a:r>
          </a:p>
          <a:p>
            <a:pPr eaLnBrk="1" hangingPunct="1"/>
            <a:r>
              <a:rPr lang="en-IE" altLang="en-US" sz="1200" dirty="0">
                <a:solidFill>
                  <a:srgbClr val="000000"/>
                </a:solidFill>
                <a:ea typeface="SimSun" panose="02010600030101010101" pitchFamily="2" charset="-122"/>
                <a:cs typeface="Arial" panose="020B0604020202020204" pitchFamily="34" charset="0"/>
              </a:rPr>
              <a:t>Devices/Sensors</a:t>
            </a:r>
            <a:endParaRPr lang="en-US" altLang="en-US" sz="1200" dirty="0">
              <a:solidFill>
                <a:srgbClr val="000000"/>
              </a:solidFill>
              <a:ea typeface="SimSun" panose="02010600030101010101" pitchFamily="2" charset="-122"/>
              <a:cs typeface="Arial" panose="020B0604020202020204" pitchFamily="34" charset="0"/>
            </a:endParaRPr>
          </a:p>
        </p:txBody>
      </p:sp>
      <p:graphicFrame>
        <p:nvGraphicFramePr>
          <p:cNvPr id="109" name="Diagram 108"/>
          <p:cNvGraphicFramePr/>
          <p:nvPr>
            <p:extLst>
              <p:ext uri="{D42A27DB-BD31-4B8C-83A1-F6EECF244321}">
                <p14:modId xmlns:p14="http://schemas.microsoft.com/office/powerpoint/2010/main" val="1325881891"/>
              </p:ext>
            </p:extLst>
          </p:nvPr>
        </p:nvGraphicFramePr>
        <p:xfrm>
          <a:off x="1119802" y="3045435"/>
          <a:ext cx="2119288" cy="44263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10" name="Rectangle 5"/>
          <p:cNvSpPr>
            <a:spLocks noChangeArrowheads="1"/>
          </p:cNvSpPr>
          <p:nvPr/>
        </p:nvSpPr>
        <p:spPr bwMode="auto">
          <a:xfrm>
            <a:off x="13280627" y="5613628"/>
            <a:ext cx="1036320" cy="605790"/>
          </a:xfrm>
          <a:prstGeom prst="rect">
            <a:avLst/>
          </a:prstGeom>
          <a:ln>
            <a:headEnd/>
            <a:tailEnd/>
          </a:ln>
        </p:spPr>
        <p:style>
          <a:lnRef idx="0">
            <a:schemeClr val="accent3"/>
          </a:lnRef>
          <a:fillRef idx="3">
            <a:schemeClr val="accent3"/>
          </a:fillRef>
          <a:effectRef idx="3">
            <a:schemeClr val="accent3"/>
          </a:effectRef>
          <a:fontRef idx="minor">
            <a:schemeClr val="lt1"/>
          </a:fontRef>
        </p:style>
        <p:txBody>
          <a:bodyPr lIns="21600" rIns="21600"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solidFill>
                  <a:srgbClr val="000000"/>
                </a:solidFill>
                <a:ea typeface="SimSun" panose="02010600030101010101" pitchFamily="2" charset="-122"/>
                <a:cs typeface="Arial" panose="020B0604020202020204" pitchFamily="34" charset="0"/>
              </a:rPr>
              <a:t>Service operation applications</a:t>
            </a:r>
          </a:p>
        </p:txBody>
      </p:sp>
      <p:sp>
        <p:nvSpPr>
          <p:cNvPr id="111" name="Rectangle 81"/>
          <p:cNvSpPr>
            <a:spLocks noChangeArrowheads="1"/>
          </p:cNvSpPr>
          <p:nvPr/>
        </p:nvSpPr>
        <p:spPr bwMode="auto">
          <a:xfrm>
            <a:off x="1815945" y="2463036"/>
            <a:ext cx="995678" cy="299790"/>
          </a:xfrm>
          <a:prstGeom prst="rect">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IE" altLang="en-US" sz="1200" dirty="0">
                <a:solidFill>
                  <a:srgbClr val="000000"/>
                </a:solidFill>
                <a:ea typeface="SimSun" panose="02010600030101010101" pitchFamily="2" charset="-122"/>
                <a:cs typeface="Arial" panose="020B0604020202020204" pitchFamily="34" charset="0"/>
              </a:rPr>
              <a:t>…</a:t>
            </a:r>
            <a:endParaRPr lang="en-US" altLang="en-US" sz="1200" dirty="0">
              <a:solidFill>
                <a:srgbClr val="000000"/>
              </a:solidFill>
              <a:ea typeface="SimSun" panose="02010600030101010101" pitchFamily="2" charset="-122"/>
              <a:cs typeface="Arial" panose="020B0604020202020204" pitchFamily="34" charset="0"/>
            </a:endParaRPr>
          </a:p>
        </p:txBody>
      </p:sp>
      <p:sp>
        <p:nvSpPr>
          <p:cNvPr id="75" name="Slide Number Placeholder 3"/>
          <p:cNvSpPr txBox="1">
            <a:spLocks/>
          </p:cNvSpPr>
          <p:nvPr/>
        </p:nvSpPr>
        <p:spPr bwMode="auto">
          <a:xfrm>
            <a:off x="11115352" y="7952998"/>
            <a:ext cx="3413760" cy="27660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US"/>
            </a:defPPr>
            <a:lvl1pPr algn="r" rtl="0" eaLnBrk="0" fontAlgn="base" hangingPunct="0">
              <a:spcBef>
                <a:spcPct val="0"/>
              </a:spcBef>
              <a:spcAft>
                <a:spcPct val="0"/>
              </a:spcAft>
              <a:defRPr sz="900" kern="1200">
                <a:solidFill>
                  <a:srgbClr val="004266"/>
                </a:solidFill>
                <a:latin typeface="Arial" pitchFamily="34" charset="0"/>
                <a:ea typeface="ヒラギノ角ゴ Pro W3" charset="-128"/>
                <a:cs typeface="+mn-cs"/>
              </a:defRPr>
            </a:lvl1pPr>
            <a:lvl2pPr marL="457200" algn="l" rtl="0" fontAlgn="base">
              <a:spcBef>
                <a:spcPct val="0"/>
              </a:spcBef>
              <a:spcAft>
                <a:spcPct val="0"/>
              </a:spcAft>
              <a:defRPr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ern="1200">
                <a:solidFill>
                  <a:schemeClr val="tx1"/>
                </a:solidFill>
                <a:latin typeface="Arial" pitchFamily="34" charset="0"/>
                <a:ea typeface="ヒラギノ角ゴ Pro W3" charset="-128"/>
                <a:cs typeface="+mn-cs"/>
              </a:defRPr>
            </a:lvl5pPr>
            <a:lvl6pPr marL="2286000" algn="l" defTabSz="914400" rtl="0" eaLnBrk="1" latinLnBrk="0" hangingPunct="1">
              <a:defRPr kern="1200">
                <a:solidFill>
                  <a:schemeClr val="tx1"/>
                </a:solidFill>
                <a:latin typeface="Arial" pitchFamily="34" charset="0"/>
                <a:ea typeface="ヒラギノ角ゴ Pro W3" charset="-128"/>
                <a:cs typeface="+mn-cs"/>
              </a:defRPr>
            </a:lvl6pPr>
            <a:lvl7pPr marL="2743200" algn="l" defTabSz="914400" rtl="0" eaLnBrk="1" latinLnBrk="0" hangingPunct="1">
              <a:defRPr kern="1200">
                <a:solidFill>
                  <a:schemeClr val="tx1"/>
                </a:solidFill>
                <a:latin typeface="Arial" pitchFamily="34" charset="0"/>
                <a:ea typeface="ヒラギノ角ゴ Pro W3" charset="-128"/>
                <a:cs typeface="+mn-cs"/>
              </a:defRPr>
            </a:lvl7pPr>
            <a:lvl8pPr marL="3200400" algn="l" defTabSz="914400" rtl="0" eaLnBrk="1" latinLnBrk="0" hangingPunct="1">
              <a:defRPr kern="1200">
                <a:solidFill>
                  <a:schemeClr val="tx1"/>
                </a:solidFill>
                <a:latin typeface="Arial" pitchFamily="34" charset="0"/>
                <a:ea typeface="ヒラギノ角ゴ Pro W3" charset="-128"/>
                <a:cs typeface="+mn-cs"/>
              </a:defRPr>
            </a:lvl8pPr>
            <a:lvl9pPr marL="3657600" algn="l" defTabSz="914400" rtl="0" eaLnBrk="1" latinLnBrk="0" hangingPunct="1">
              <a:defRPr kern="1200">
                <a:solidFill>
                  <a:schemeClr val="tx1"/>
                </a:solidFill>
                <a:latin typeface="Arial" pitchFamily="34" charset="0"/>
                <a:ea typeface="ヒラギノ角ゴ Pro W3" charset="-128"/>
                <a:cs typeface="+mn-cs"/>
              </a:defRPr>
            </a:lvl9pPr>
          </a:lstStyle>
          <a:p>
            <a:r>
              <a:rPr lang="en-US" sz="1440" dirty="0"/>
              <a:t>IBM Confidential   |   Page </a:t>
            </a:r>
            <a:fld id="{6454630F-2239-9847-9D81-D8565AFA0DEC}" type="slidenum">
              <a:rPr lang="en-US" sz="1440" smtClean="0"/>
              <a:t>51</a:t>
            </a:fld>
            <a:endParaRPr lang="en-US" sz="1440" dirty="0"/>
          </a:p>
        </p:txBody>
      </p:sp>
    </p:spTree>
    <p:extLst>
      <p:ext uri="{BB962C8B-B14F-4D97-AF65-F5344CB8AC3E}">
        <p14:creationId xmlns:p14="http://schemas.microsoft.com/office/powerpoint/2010/main" val="2381258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29"/>
          <p:cNvSpPr>
            <a:spLocks noChangeArrowheads="1"/>
          </p:cNvSpPr>
          <p:nvPr/>
        </p:nvSpPr>
        <p:spPr bwMode="auto">
          <a:xfrm>
            <a:off x="405597" y="5631003"/>
            <a:ext cx="13543981" cy="2293797"/>
          </a:xfrm>
          <a:prstGeom prst="rect">
            <a:avLst/>
          </a:prstGeom>
          <a:solidFill>
            <a:srgbClr val="000000"/>
          </a:solidFill>
          <a:ln w="9525">
            <a:noFill/>
            <a:miter lim="800000"/>
            <a:headEnd/>
            <a:tailEnd/>
          </a:ln>
        </p:spPr>
        <p:txBody>
          <a:bodyPr lIns="146304" tIns="73152" rIns="146304" bIns="73152" anchor="ctr"/>
          <a:lstStyle/>
          <a:p>
            <a:pPr>
              <a:lnSpc>
                <a:spcPct val="90000"/>
              </a:lnSpc>
              <a:defRPr/>
            </a:pPr>
            <a:r>
              <a:rPr lang="en-US" sz="1600" b="1" dirty="0">
                <a:solidFill>
                  <a:schemeClr val="bg1"/>
                </a:solidFill>
              </a:rPr>
              <a:t>Platform:  </a:t>
            </a:r>
            <a:endParaRPr lang="en-US" sz="1600" dirty="0">
              <a:solidFill>
                <a:schemeClr val="bg1"/>
              </a:solidFill>
            </a:endParaRPr>
          </a:p>
        </p:txBody>
      </p:sp>
      <p:sp>
        <p:nvSpPr>
          <p:cNvPr id="145" name="Rectangle 144"/>
          <p:cNvSpPr/>
          <p:nvPr/>
        </p:nvSpPr>
        <p:spPr>
          <a:xfrm>
            <a:off x="1952714" y="7102566"/>
            <a:ext cx="9635730" cy="74128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4160" dirty="0">
              <a:solidFill>
                <a:schemeClr val="tx1"/>
              </a:solidFill>
            </a:endParaRPr>
          </a:p>
        </p:txBody>
      </p:sp>
      <p:sp>
        <p:nvSpPr>
          <p:cNvPr id="5" name="Title 4"/>
          <p:cNvSpPr>
            <a:spLocks noGrp="1"/>
          </p:cNvSpPr>
          <p:nvPr>
            <p:ph type="title"/>
          </p:nvPr>
        </p:nvSpPr>
        <p:spPr>
          <a:xfrm>
            <a:off x="1952714" y="593027"/>
            <a:ext cx="12189222" cy="433325"/>
          </a:xfrm>
          <a:noFill/>
          <a:ln w="9525">
            <a:noFill/>
            <a:miter lim="800000"/>
            <a:headEnd/>
            <a:tailEnd/>
          </a:ln>
          <a:effectLst/>
        </p:spPr>
        <p:txBody>
          <a:bodyPr vert="horz" wrap="square" lIns="134067" tIns="67034" rIns="134067" bIns="67034" numCol="1" rtlCol="0" anchor="b" anchorCtr="0" compatLnSpc="1">
            <a:prstTxWarp prst="textNoShape">
              <a:avLst/>
            </a:prstTxWarp>
            <a:noAutofit/>
          </a:bodyPr>
          <a:lstStyle/>
          <a:p>
            <a:r>
              <a:rPr lang="en-US" sz="2880" dirty="0"/>
              <a:t>IBM offers set of enablers and accelerators to enrich as well as scale up Analytics, Optimization and </a:t>
            </a:r>
            <a:r>
              <a:rPr lang="en-US" sz="2880" dirty="0" err="1"/>
              <a:t>IoT</a:t>
            </a:r>
            <a:r>
              <a:rPr lang="en-US" sz="2880" dirty="0"/>
              <a:t> Services</a:t>
            </a:r>
          </a:p>
        </p:txBody>
      </p:sp>
      <p:sp>
        <p:nvSpPr>
          <p:cNvPr id="79" name="Rectangle 53"/>
          <p:cNvSpPr>
            <a:spLocks noChangeArrowheads="1"/>
          </p:cNvSpPr>
          <p:nvPr/>
        </p:nvSpPr>
        <p:spPr bwMode="auto">
          <a:xfrm>
            <a:off x="405597" y="4363444"/>
            <a:ext cx="13543981" cy="1224093"/>
          </a:xfrm>
          <a:prstGeom prst="rect">
            <a:avLst/>
          </a:prstGeom>
          <a:gradFill flip="none" rotWithShape="1">
            <a:gsLst>
              <a:gs pos="0">
                <a:srgbClr val="7E1D7E"/>
              </a:gs>
              <a:gs pos="100000">
                <a:srgbClr val="3C0256"/>
              </a:gs>
            </a:gsLst>
            <a:lin ang="2700000" scaled="1"/>
            <a:tileRect/>
          </a:gradFill>
          <a:ln w="9525" algn="ctr">
            <a:noFill/>
            <a:round/>
            <a:headEnd/>
            <a:tailEnd/>
          </a:ln>
        </p:spPr>
        <p:txBody>
          <a:bodyPr lIns="146304" tIns="73152" rIns="146304" bIns="73152" anchor="ctr"/>
          <a:lstStyle/>
          <a:p>
            <a:pPr>
              <a:lnSpc>
                <a:spcPct val="90000"/>
              </a:lnSpc>
              <a:defRPr/>
            </a:pPr>
            <a:r>
              <a:rPr lang="en-US" sz="1600" b="1" dirty="0">
                <a:solidFill>
                  <a:schemeClr val="bg1"/>
                </a:solidFill>
              </a:rPr>
              <a:t>Data </a:t>
            </a:r>
          </a:p>
          <a:p>
            <a:pPr>
              <a:lnSpc>
                <a:spcPct val="90000"/>
              </a:lnSpc>
              <a:defRPr/>
            </a:pPr>
            <a:r>
              <a:rPr lang="en-US" sz="1600" b="1" dirty="0">
                <a:solidFill>
                  <a:schemeClr val="bg1"/>
                </a:solidFill>
              </a:rPr>
              <a:t>Management </a:t>
            </a:r>
          </a:p>
          <a:p>
            <a:pPr>
              <a:lnSpc>
                <a:spcPct val="90000"/>
              </a:lnSpc>
              <a:defRPr/>
            </a:pPr>
            <a:r>
              <a:rPr lang="en-US" sz="1600" b="1" dirty="0">
                <a:solidFill>
                  <a:schemeClr val="bg1"/>
                </a:solidFill>
              </a:rPr>
              <a:t>Zone</a:t>
            </a:r>
          </a:p>
        </p:txBody>
      </p:sp>
      <p:sp>
        <p:nvSpPr>
          <p:cNvPr id="82" name="Rectangle 66"/>
          <p:cNvSpPr>
            <a:spLocks noChangeArrowheads="1"/>
          </p:cNvSpPr>
          <p:nvPr/>
        </p:nvSpPr>
        <p:spPr bwMode="auto">
          <a:xfrm>
            <a:off x="405597" y="2441137"/>
            <a:ext cx="13543981" cy="1864360"/>
          </a:xfrm>
          <a:prstGeom prst="rect">
            <a:avLst/>
          </a:prstGeom>
          <a:gradFill flip="none" rotWithShape="1">
            <a:gsLst>
              <a:gs pos="0">
                <a:srgbClr val="00B0F0"/>
              </a:gs>
              <a:gs pos="100000">
                <a:srgbClr val="00659D"/>
              </a:gs>
            </a:gsLst>
            <a:lin ang="2700000" scaled="1"/>
            <a:tileRect/>
          </a:gradFill>
          <a:ln w="9525" algn="ctr">
            <a:noFill/>
            <a:round/>
            <a:headEnd/>
            <a:tailEnd/>
          </a:ln>
        </p:spPr>
        <p:txBody>
          <a:bodyPr lIns="146304" tIns="73152" rIns="146304" bIns="73152" anchor="ctr"/>
          <a:lstStyle/>
          <a:p>
            <a:pPr>
              <a:lnSpc>
                <a:spcPct val="90000"/>
              </a:lnSpc>
              <a:defRPr/>
            </a:pPr>
            <a:r>
              <a:rPr lang="en-US" sz="1600" b="1" dirty="0">
                <a:solidFill>
                  <a:schemeClr val="bg1"/>
                </a:solidFill>
              </a:rPr>
              <a:t>Data </a:t>
            </a:r>
          </a:p>
          <a:p>
            <a:pPr>
              <a:lnSpc>
                <a:spcPct val="90000"/>
              </a:lnSpc>
              <a:defRPr/>
            </a:pPr>
            <a:r>
              <a:rPr lang="en-US" sz="1600" b="1" dirty="0">
                <a:solidFill>
                  <a:schemeClr val="bg1"/>
                </a:solidFill>
              </a:rPr>
              <a:t>Science </a:t>
            </a:r>
          </a:p>
          <a:p>
            <a:pPr>
              <a:lnSpc>
                <a:spcPct val="90000"/>
              </a:lnSpc>
              <a:defRPr/>
            </a:pPr>
            <a:r>
              <a:rPr lang="en-US" sz="1600" b="1" dirty="0">
                <a:solidFill>
                  <a:schemeClr val="bg1"/>
                </a:solidFill>
              </a:rPr>
              <a:t>Zone</a:t>
            </a:r>
          </a:p>
        </p:txBody>
      </p:sp>
      <p:sp>
        <p:nvSpPr>
          <p:cNvPr id="108" name="Rectangle 60"/>
          <p:cNvSpPr>
            <a:spLocks noChangeArrowheads="1"/>
          </p:cNvSpPr>
          <p:nvPr/>
        </p:nvSpPr>
        <p:spPr bwMode="auto">
          <a:xfrm>
            <a:off x="405597" y="994555"/>
            <a:ext cx="13543981" cy="1403114"/>
          </a:xfrm>
          <a:prstGeom prst="rect">
            <a:avLst/>
          </a:prstGeom>
          <a:gradFill flip="none" rotWithShape="1">
            <a:gsLst>
              <a:gs pos="0">
                <a:srgbClr val="8CC63E"/>
              </a:gs>
              <a:gs pos="100000">
                <a:srgbClr val="17AF4B"/>
              </a:gs>
            </a:gsLst>
            <a:lin ang="2700000" scaled="1"/>
            <a:tileRect/>
          </a:gradFill>
          <a:ln w="9525" algn="ctr">
            <a:noFill/>
            <a:round/>
            <a:headEnd/>
            <a:tailEnd/>
          </a:ln>
        </p:spPr>
        <p:txBody>
          <a:bodyPr lIns="146304" tIns="73152" rIns="146304" bIns="73152" anchor="ctr"/>
          <a:lstStyle/>
          <a:p>
            <a:pPr>
              <a:lnSpc>
                <a:spcPct val="90000"/>
              </a:lnSpc>
              <a:defRPr/>
            </a:pPr>
            <a:r>
              <a:rPr lang="en-US" sz="1600" b="1" dirty="0">
                <a:solidFill>
                  <a:schemeClr val="bg1"/>
                </a:solidFill>
              </a:rPr>
              <a:t>Information </a:t>
            </a:r>
          </a:p>
          <a:p>
            <a:pPr>
              <a:lnSpc>
                <a:spcPct val="90000"/>
              </a:lnSpc>
              <a:defRPr/>
            </a:pPr>
            <a:r>
              <a:rPr lang="en-US" sz="1600" b="1" dirty="0">
                <a:solidFill>
                  <a:schemeClr val="bg1"/>
                </a:solidFill>
              </a:rPr>
              <a:t>Interaction </a:t>
            </a:r>
          </a:p>
          <a:p>
            <a:pPr>
              <a:lnSpc>
                <a:spcPct val="90000"/>
              </a:lnSpc>
              <a:defRPr/>
            </a:pPr>
            <a:r>
              <a:rPr lang="en-US" sz="1600" b="1" dirty="0">
                <a:solidFill>
                  <a:schemeClr val="bg1"/>
                </a:solidFill>
              </a:rPr>
              <a:t>Zone</a:t>
            </a:r>
          </a:p>
        </p:txBody>
      </p:sp>
      <p:pic>
        <p:nvPicPr>
          <p:cNvPr id="6" name="Picture 5"/>
          <p:cNvPicPr>
            <a:picLocks noChangeAspect="1"/>
          </p:cNvPicPr>
          <p:nvPr/>
        </p:nvPicPr>
        <p:blipFill>
          <a:blip r:embed="rId3"/>
          <a:stretch>
            <a:fillRect/>
          </a:stretch>
        </p:blipFill>
        <p:spPr>
          <a:xfrm>
            <a:off x="1952714" y="7131536"/>
            <a:ext cx="5261088" cy="710565"/>
          </a:xfrm>
          <a:prstGeom prst="rect">
            <a:avLst/>
          </a:prstGeom>
        </p:spPr>
      </p:pic>
      <p:graphicFrame>
        <p:nvGraphicFramePr>
          <p:cNvPr id="121" name="Diagram 120"/>
          <p:cNvGraphicFramePr/>
          <p:nvPr>
            <p:extLst>
              <p:ext uri="{D42A27DB-BD31-4B8C-83A1-F6EECF244321}">
                <p14:modId xmlns:p14="http://schemas.microsoft.com/office/powerpoint/2010/main" val="835083206"/>
              </p:ext>
            </p:extLst>
          </p:nvPr>
        </p:nvGraphicFramePr>
        <p:xfrm>
          <a:off x="1952714" y="5769813"/>
          <a:ext cx="11837526" cy="12373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Rectangle 7"/>
          <p:cNvSpPr/>
          <p:nvPr/>
        </p:nvSpPr>
        <p:spPr>
          <a:xfrm>
            <a:off x="11747782" y="7095320"/>
            <a:ext cx="2042459" cy="74128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solidFill>
                  <a:schemeClr val="tx1"/>
                </a:solidFill>
              </a:rPr>
              <a:t>Other..</a:t>
            </a:r>
          </a:p>
        </p:txBody>
      </p:sp>
      <p:graphicFrame>
        <p:nvGraphicFramePr>
          <p:cNvPr id="143" name="Diagram 142"/>
          <p:cNvGraphicFramePr/>
          <p:nvPr>
            <p:extLst>
              <p:ext uri="{D42A27DB-BD31-4B8C-83A1-F6EECF244321}">
                <p14:modId xmlns:p14="http://schemas.microsoft.com/office/powerpoint/2010/main" val="1437810097"/>
              </p:ext>
            </p:extLst>
          </p:nvPr>
        </p:nvGraphicFramePr>
        <p:xfrm>
          <a:off x="2213455" y="1154956"/>
          <a:ext cx="11417443" cy="50699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3" name="TextBox 12"/>
          <p:cNvSpPr txBox="1"/>
          <p:nvPr/>
        </p:nvSpPr>
        <p:spPr>
          <a:xfrm>
            <a:off x="2432255" y="4884395"/>
            <a:ext cx="1723228" cy="560153"/>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pPr algn="ctr"/>
            <a:r>
              <a:rPr lang="en-US" sz="1760" b="1" dirty="0">
                <a:solidFill>
                  <a:schemeClr val="tx1"/>
                </a:solidFill>
              </a:rPr>
              <a:t>AAF </a:t>
            </a:r>
          </a:p>
          <a:p>
            <a:pPr algn="ctr"/>
            <a:r>
              <a:rPr lang="en-US" sz="1280" b="1" dirty="0">
                <a:solidFill>
                  <a:schemeClr val="tx1"/>
                </a:solidFill>
              </a:rPr>
              <a:t>Adapters &amp; Enrichment</a:t>
            </a:r>
          </a:p>
        </p:txBody>
      </p:sp>
      <p:graphicFrame>
        <p:nvGraphicFramePr>
          <p:cNvPr id="14" name="Diagram 13"/>
          <p:cNvGraphicFramePr/>
          <p:nvPr>
            <p:extLst>
              <p:ext uri="{D42A27DB-BD31-4B8C-83A1-F6EECF244321}">
                <p14:modId xmlns:p14="http://schemas.microsoft.com/office/powerpoint/2010/main" val="1788304235"/>
              </p:ext>
            </p:extLst>
          </p:nvPr>
        </p:nvGraphicFramePr>
        <p:xfrm>
          <a:off x="1972737" y="1822354"/>
          <a:ext cx="11556763" cy="2966605"/>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
        <p:nvSpPr>
          <p:cNvPr id="15" name="TextBox 14"/>
          <p:cNvSpPr txBox="1"/>
          <p:nvPr/>
        </p:nvSpPr>
        <p:spPr>
          <a:xfrm>
            <a:off x="4672801" y="4888631"/>
            <a:ext cx="2118913" cy="363176"/>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pPr algn="ctr"/>
            <a:r>
              <a:rPr lang="en-US" sz="1760" b="1" dirty="0">
                <a:solidFill>
                  <a:schemeClr val="tx1"/>
                </a:solidFill>
              </a:rPr>
              <a:t>Industry Data Models</a:t>
            </a:r>
            <a:endParaRPr lang="en-US" sz="1280" b="1" dirty="0">
              <a:solidFill>
                <a:schemeClr val="tx1"/>
              </a:solidFill>
            </a:endParaRPr>
          </a:p>
        </p:txBody>
      </p:sp>
      <p:sp>
        <p:nvSpPr>
          <p:cNvPr id="16" name="TextBox 15"/>
          <p:cNvSpPr txBox="1"/>
          <p:nvPr/>
        </p:nvSpPr>
        <p:spPr>
          <a:xfrm>
            <a:off x="7453839" y="4884394"/>
            <a:ext cx="2482539" cy="363176"/>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pPr algn="ctr"/>
            <a:r>
              <a:rPr lang="en-US" sz="1760" b="1" dirty="0">
                <a:solidFill>
                  <a:schemeClr val="tx1"/>
                </a:solidFill>
              </a:rPr>
              <a:t>Data sourcing(Weather,..)</a:t>
            </a:r>
          </a:p>
        </p:txBody>
      </p:sp>
      <p:sp>
        <p:nvSpPr>
          <p:cNvPr id="17" name="Slide Number Placeholder 3"/>
          <p:cNvSpPr txBox="1">
            <a:spLocks/>
          </p:cNvSpPr>
          <p:nvPr/>
        </p:nvSpPr>
        <p:spPr bwMode="auto">
          <a:xfrm>
            <a:off x="11115352" y="7952998"/>
            <a:ext cx="3413760" cy="27660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US"/>
            </a:defPPr>
            <a:lvl1pPr algn="r" rtl="0" eaLnBrk="0" fontAlgn="base" hangingPunct="0">
              <a:spcBef>
                <a:spcPct val="0"/>
              </a:spcBef>
              <a:spcAft>
                <a:spcPct val="0"/>
              </a:spcAft>
              <a:defRPr sz="900" kern="1200">
                <a:solidFill>
                  <a:srgbClr val="004266"/>
                </a:solidFill>
                <a:latin typeface="Arial" pitchFamily="34" charset="0"/>
                <a:ea typeface="ヒラギノ角ゴ Pro W3" charset="-128"/>
                <a:cs typeface="+mn-cs"/>
              </a:defRPr>
            </a:lvl1pPr>
            <a:lvl2pPr marL="457200" algn="l" rtl="0" fontAlgn="base">
              <a:spcBef>
                <a:spcPct val="0"/>
              </a:spcBef>
              <a:spcAft>
                <a:spcPct val="0"/>
              </a:spcAft>
              <a:defRPr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ern="1200">
                <a:solidFill>
                  <a:schemeClr val="tx1"/>
                </a:solidFill>
                <a:latin typeface="Arial" pitchFamily="34" charset="0"/>
                <a:ea typeface="ヒラギノ角ゴ Pro W3" charset="-128"/>
                <a:cs typeface="+mn-cs"/>
              </a:defRPr>
            </a:lvl5pPr>
            <a:lvl6pPr marL="2286000" algn="l" defTabSz="914400" rtl="0" eaLnBrk="1" latinLnBrk="0" hangingPunct="1">
              <a:defRPr kern="1200">
                <a:solidFill>
                  <a:schemeClr val="tx1"/>
                </a:solidFill>
                <a:latin typeface="Arial" pitchFamily="34" charset="0"/>
                <a:ea typeface="ヒラギノ角ゴ Pro W3" charset="-128"/>
                <a:cs typeface="+mn-cs"/>
              </a:defRPr>
            </a:lvl6pPr>
            <a:lvl7pPr marL="2743200" algn="l" defTabSz="914400" rtl="0" eaLnBrk="1" latinLnBrk="0" hangingPunct="1">
              <a:defRPr kern="1200">
                <a:solidFill>
                  <a:schemeClr val="tx1"/>
                </a:solidFill>
                <a:latin typeface="Arial" pitchFamily="34" charset="0"/>
                <a:ea typeface="ヒラギノ角ゴ Pro W3" charset="-128"/>
                <a:cs typeface="+mn-cs"/>
              </a:defRPr>
            </a:lvl7pPr>
            <a:lvl8pPr marL="3200400" algn="l" defTabSz="914400" rtl="0" eaLnBrk="1" latinLnBrk="0" hangingPunct="1">
              <a:defRPr kern="1200">
                <a:solidFill>
                  <a:schemeClr val="tx1"/>
                </a:solidFill>
                <a:latin typeface="Arial" pitchFamily="34" charset="0"/>
                <a:ea typeface="ヒラギノ角ゴ Pro W3" charset="-128"/>
                <a:cs typeface="+mn-cs"/>
              </a:defRPr>
            </a:lvl8pPr>
            <a:lvl9pPr marL="3657600" algn="l" defTabSz="914400" rtl="0" eaLnBrk="1" latinLnBrk="0" hangingPunct="1">
              <a:defRPr kern="1200">
                <a:solidFill>
                  <a:schemeClr val="tx1"/>
                </a:solidFill>
                <a:latin typeface="Arial" pitchFamily="34" charset="0"/>
                <a:ea typeface="ヒラギノ角ゴ Pro W3" charset="-128"/>
                <a:cs typeface="+mn-cs"/>
              </a:defRPr>
            </a:lvl9pPr>
          </a:lstStyle>
          <a:p>
            <a:r>
              <a:rPr lang="en-US" sz="1440" dirty="0"/>
              <a:t>IBM Confidential   |   Page </a:t>
            </a:r>
            <a:fld id="{56BE50A6-B868-7043-87CC-0D4C90A8DFA2}" type="slidenum">
              <a:rPr lang="en-US" sz="1440" smtClean="0"/>
              <a:t>52</a:t>
            </a:fld>
            <a:endParaRPr lang="en-US" sz="1440" dirty="0"/>
          </a:p>
        </p:txBody>
      </p:sp>
    </p:spTree>
    <p:extLst>
      <p:ext uri="{BB962C8B-B14F-4D97-AF65-F5344CB8AC3E}">
        <p14:creationId xmlns:p14="http://schemas.microsoft.com/office/powerpoint/2010/main" val="12493591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PMQ stack</a:t>
            </a:r>
          </a:p>
        </p:txBody>
      </p:sp>
      <p:sp>
        <p:nvSpPr>
          <p:cNvPr id="5" name="Rectangle 207"/>
          <p:cNvSpPr>
            <a:spLocks noChangeArrowheads="1"/>
          </p:cNvSpPr>
          <p:nvPr/>
        </p:nvSpPr>
        <p:spPr bwMode="auto">
          <a:xfrm>
            <a:off x="2765298" y="2221994"/>
            <a:ext cx="8814816" cy="4844416"/>
          </a:xfrm>
          <a:prstGeom prst="rect">
            <a:avLst/>
          </a:prstGeom>
          <a:solidFill>
            <a:schemeClr val="accent1"/>
          </a:solidFill>
          <a:ln>
            <a:noFill/>
          </a:ln>
          <a:effectLst>
            <a:prstShdw prst="shdw17" dist="17961" dir="2700000">
              <a:schemeClr val="accent1">
                <a:gamma/>
                <a:shade val="60000"/>
                <a:invGamma/>
              </a:schemeClr>
            </a:prstShdw>
          </a:effectLst>
        </p:spPr>
        <p:txBody>
          <a:bodyPr wrap="none" anchor="ctr"/>
          <a:lstStyle/>
          <a:p>
            <a:pPr>
              <a:defRPr/>
            </a:pPr>
            <a:endParaRPr lang="en-US" sz="4160" dirty="0"/>
          </a:p>
        </p:txBody>
      </p:sp>
      <p:sp>
        <p:nvSpPr>
          <p:cNvPr id="6" name="Rounded Rectangle 5"/>
          <p:cNvSpPr>
            <a:spLocks noChangeArrowheads="1"/>
          </p:cNvSpPr>
          <p:nvPr/>
        </p:nvSpPr>
        <p:spPr bwMode="auto">
          <a:xfrm>
            <a:off x="7427831" y="2716533"/>
            <a:ext cx="4051934" cy="4248150"/>
          </a:xfrm>
          <a:prstGeom prst="roundRect">
            <a:avLst>
              <a:gd name="adj" fmla="val 2662"/>
            </a:avLst>
          </a:prstGeom>
          <a:solidFill>
            <a:srgbClr val="9BDCFC"/>
          </a:solidFill>
          <a:ln>
            <a:noFill/>
          </a:ln>
          <a:effectLst/>
        </p:spPr>
        <p:txBody>
          <a:bodyPr anchor="ctr"/>
          <a:lstStyle/>
          <a:p>
            <a:pPr algn="ctr">
              <a:defRPr/>
            </a:pPr>
            <a:endParaRPr lang="en-US" sz="4160">
              <a:solidFill>
                <a:schemeClr val="lt1"/>
              </a:solidFill>
            </a:endParaRPr>
          </a:p>
        </p:txBody>
      </p:sp>
      <p:sp>
        <p:nvSpPr>
          <p:cNvPr id="7" name="Oval 6"/>
          <p:cNvSpPr>
            <a:spLocks noChangeArrowheads="1"/>
          </p:cNvSpPr>
          <p:nvPr/>
        </p:nvSpPr>
        <p:spPr bwMode="auto">
          <a:xfrm>
            <a:off x="8254605" y="3596642"/>
            <a:ext cx="2503170" cy="2453640"/>
          </a:xfrm>
          <a:prstGeom prst="ellipse">
            <a:avLst/>
          </a:prstGeom>
          <a:solidFill>
            <a:srgbClr val="00609C"/>
          </a:solidFill>
          <a:ln w="9525">
            <a:solidFill>
              <a:schemeClr val="bg1"/>
            </a:solidFill>
            <a:round/>
            <a:headEnd/>
            <a:tailEnd/>
          </a:ln>
        </p:spPr>
        <p:txBody>
          <a:bodyPr lIns="0" rIns="0" anchor="ctr"/>
          <a:lstStyle/>
          <a:p>
            <a:pPr algn="ctr">
              <a:lnSpc>
                <a:spcPts val="1486"/>
              </a:lnSpc>
            </a:pPr>
            <a:endParaRPr lang="en-US" sz="1440">
              <a:solidFill>
                <a:srgbClr val="83D1F5"/>
              </a:solidFill>
              <a:latin typeface="Arial Narrow" pitchFamily="34" charset="0"/>
              <a:ea typeface="MS PGothic" pitchFamily="34" charset="-128"/>
            </a:endParaRPr>
          </a:p>
        </p:txBody>
      </p:sp>
      <p:sp>
        <p:nvSpPr>
          <p:cNvPr id="8" name="Rounded Rectangle 67"/>
          <p:cNvSpPr>
            <a:spLocks noChangeArrowheads="1"/>
          </p:cNvSpPr>
          <p:nvPr/>
        </p:nvSpPr>
        <p:spPr bwMode="auto">
          <a:xfrm>
            <a:off x="3204366" y="2733675"/>
            <a:ext cx="4150234" cy="4236720"/>
          </a:xfrm>
          <a:prstGeom prst="roundRect">
            <a:avLst>
              <a:gd name="adj" fmla="val 2662"/>
            </a:avLst>
          </a:prstGeom>
          <a:solidFill>
            <a:srgbClr val="00609C"/>
          </a:solidFill>
          <a:ln w="9525">
            <a:noFill/>
            <a:round/>
            <a:headEnd/>
            <a:tailEnd/>
          </a:ln>
        </p:spPr>
        <p:txBody>
          <a:bodyPr anchor="b" anchorCtr="1"/>
          <a:lstStyle/>
          <a:p>
            <a:pPr algn="ctr"/>
            <a:br>
              <a:rPr lang="en-US" sz="1680" dirty="0">
                <a:solidFill>
                  <a:schemeClr val="bg1"/>
                </a:solidFill>
                <a:latin typeface="Arial Narrow" pitchFamily="34" charset="0"/>
                <a:ea typeface="MS PGothic" pitchFamily="34" charset="-128"/>
              </a:rPr>
            </a:br>
            <a:r>
              <a:rPr lang="en-US" sz="1680" dirty="0">
                <a:solidFill>
                  <a:schemeClr val="bg1"/>
                </a:solidFill>
              </a:rPr>
              <a:t>MDM, </a:t>
            </a:r>
            <a:r>
              <a:rPr lang="en-US" sz="1680" dirty="0" err="1">
                <a:solidFill>
                  <a:schemeClr val="bg1"/>
                </a:solidFill>
              </a:rPr>
              <a:t>Optim</a:t>
            </a:r>
            <a:r>
              <a:rPr lang="en-US" sz="1680" dirty="0">
                <a:solidFill>
                  <a:schemeClr val="bg1"/>
                </a:solidFill>
              </a:rPr>
              <a:t>, </a:t>
            </a:r>
            <a:r>
              <a:rPr lang="en-US" sz="1680" dirty="0" err="1">
                <a:solidFill>
                  <a:schemeClr val="bg1"/>
                </a:solidFill>
              </a:rPr>
              <a:t>Guardium</a:t>
            </a:r>
            <a:r>
              <a:rPr lang="en-US" sz="1680" dirty="0">
                <a:solidFill>
                  <a:schemeClr val="bg1"/>
                </a:solidFill>
              </a:rPr>
              <a:t>, IIG, </a:t>
            </a:r>
            <a:r>
              <a:rPr lang="en-US" sz="1680" dirty="0" err="1">
                <a:solidFill>
                  <a:schemeClr val="bg1"/>
                </a:solidFill>
              </a:rPr>
              <a:t>BigMatch</a:t>
            </a:r>
            <a:endParaRPr lang="en-US" sz="1680" dirty="0">
              <a:solidFill>
                <a:schemeClr val="bg1"/>
              </a:solidFill>
              <a:latin typeface="Arial Narrow" pitchFamily="34" charset="0"/>
              <a:ea typeface="MS PGothic" pitchFamily="34" charset="-128"/>
            </a:endParaRPr>
          </a:p>
        </p:txBody>
      </p:sp>
      <p:sp>
        <p:nvSpPr>
          <p:cNvPr id="9" name="TextBox 8"/>
          <p:cNvSpPr txBox="1">
            <a:spLocks noChangeArrowheads="1"/>
          </p:cNvSpPr>
          <p:nvPr/>
        </p:nvSpPr>
        <p:spPr bwMode="auto">
          <a:xfrm>
            <a:off x="11408518" y="1436370"/>
            <a:ext cx="1573530" cy="548640"/>
          </a:xfrm>
          <a:prstGeom prst="rect">
            <a:avLst/>
          </a:prstGeom>
          <a:noFill/>
          <a:ln w="9525">
            <a:noFill/>
            <a:miter lim="800000"/>
            <a:headEnd/>
            <a:tailEnd/>
          </a:ln>
        </p:spPr>
        <p:txBody>
          <a:bodyPr wrap="none" anchor="ctr"/>
          <a:lstStyle/>
          <a:p>
            <a:pPr algn="ctr"/>
            <a:r>
              <a:rPr lang="en-US" sz="1440" b="1" dirty="0">
                <a:solidFill>
                  <a:srgbClr val="16AE4A"/>
                </a:solidFill>
                <a:ea typeface="MS PGothic" pitchFamily="34" charset="-128"/>
              </a:rPr>
              <a:t>New/</a:t>
            </a:r>
          </a:p>
          <a:p>
            <a:pPr algn="ctr"/>
            <a:r>
              <a:rPr lang="en-US" sz="1440" b="1" dirty="0">
                <a:solidFill>
                  <a:srgbClr val="16AE4A"/>
                </a:solidFill>
                <a:ea typeface="MS PGothic" pitchFamily="34" charset="-128"/>
              </a:rPr>
              <a:t>Enhanced </a:t>
            </a:r>
            <a:br>
              <a:rPr lang="en-US" sz="1440" b="1" dirty="0">
                <a:solidFill>
                  <a:srgbClr val="16AE4A"/>
                </a:solidFill>
                <a:ea typeface="MS PGothic" pitchFamily="34" charset="-128"/>
              </a:rPr>
            </a:br>
            <a:r>
              <a:rPr lang="en-US" sz="1440" b="1" dirty="0">
                <a:solidFill>
                  <a:srgbClr val="16AE4A"/>
                </a:solidFill>
                <a:ea typeface="MS PGothic" pitchFamily="34" charset="-128"/>
              </a:rPr>
              <a:t>Applications</a:t>
            </a:r>
          </a:p>
        </p:txBody>
      </p:sp>
      <p:sp>
        <p:nvSpPr>
          <p:cNvPr id="10" name="Left Bracket 9"/>
          <p:cNvSpPr/>
          <p:nvPr/>
        </p:nvSpPr>
        <p:spPr>
          <a:xfrm>
            <a:off x="11707380" y="2057400"/>
            <a:ext cx="247650" cy="5090160"/>
          </a:xfrm>
          <a:prstGeom prst="leftBracket">
            <a:avLst>
              <a:gd name="adj" fmla="val 86802"/>
            </a:avLst>
          </a:prstGeom>
          <a:ln w="9525" cmpd="sng">
            <a:solidFill>
              <a:srgbClr val="16AE4A"/>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sz="4160"/>
          </a:p>
        </p:txBody>
      </p:sp>
      <p:grpSp>
        <p:nvGrpSpPr>
          <p:cNvPr id="11" name="Group 263"/>
          <p:cNvGrpSpPr>
            <a:grpSpLocks/>
          </p:cNvGrpSpPr>
          <p:nvPr/>
        </p:nvGrpSpPr>
        <p:grpSpPr bwMode="auto">
          <a:xfrm>
            <a:off x="11802629" y="6269358"/>
            <a:ext cx="476250" cy="476250"/>
            <a:chOff x="5032" y="3351"/>
            <a:chExt cx="194" cy="193"/>
          </a:xfrm>
        </p:grpSpPr>
        <p:grpSp>
          <p:nvGrpSpPr>
            <p:cNvPr id="12" name="Group 189"/>
            <p:cNvGrpSpPr>
              <a:grpSpLocks/>
            </p:cNvGrpSpPr>
            <p:nvPr/>
          </p:nvGrpSpPr>
          <p:grpSpPr bwMode="auto">
            <a:xfrm>
              <a:off x="5032" y="3351"/>
              <a:ext cx="194" cy="193"/>
              <a:chOff x="1459054" y="800726"/>
              <a:chExt cx="306779" cy="306779"/>
            </a:xfrm>
          </p:grpSpPr>
          <p:sp>
            <p:nvSpPr>
              <p:cNvPr id="14" name="Oval 13"/>
              <p:cNvSpPr>
                <a:spLocks noChangeArrowheads="1"/>
              </p:cNvSpPr>
              <p:nvPr/>
            </p:nvSpPr>
            <p:spPr bwMode="auto">
              <a:xfrm>
                <a:off x="1459054" y="800726"/>
                <a:ext cx="306779" cy="306779"/>
              </a:xfrm>
              <a:prstGeom prst="ellipse">
                <a:avLst/>
              </a:prstGeom>
              <a:solidFill>
                <a:srgbClr val="17AF4B"/>
              </a:solidFill>
              <a:ln w="9525">
                <a:noFill/>
                <a:round/>
                <a:headEnd/>
                <a:tailEnd/>
              </a:ln>
              <a:effectLst>
                <a:outerShdw dist="12700" dir="2700000" algn="tl" rotWithShape="0">
                  <a:srgbClr val="808080">
                    <a:alpha val="29999"/>
                  </a:srgbClr>
                </a:outerShdw>
              </a:effectLst>
            </p:spPr>
            <p:txBody>
              <a:bodyPr anchor="ctr"/>
              <a:lstStyle/>
              <a:p>
                <a:pPr algn="ctr">
                  <a:defRPr/>
                </a:pPr>
                <a:endParaRPr lang="en-US" sz="4160">
                  <a:solidFill>
                    <a:schemeClr val="lt1"/>
                  </a:solidFill>
                </a:endParaRPr>
              </a:p>
            </p:txBody>
          </p:sp>
          <p:sp>
            <p:nvSpPr>
              <p:cNvPr id="15" name="Oval 14"/>
              <p:cNvSpPr>
                <a:spLocks noChangeAspect="1"/>
              </p:cNvSpPr>
              <p:nvPr/>
            </p:nvSpPr>
            <p:spPr>
              <a:xfrm>
                <a:off x="1488505" y="831404"/>
                <a:ext cx="247877" cy="245423"/>
              </a:xfrm>
              <a:prstGeom prst="ellipse">
                <a:avLst/>
              </a:prstGeom>
              <a:gradFill flip="none" rotWithShape="1">
                <a:gsLst>
                  <a:gs pos="0">
                    <a:srgbClr val="008951"/>
                  </a:gs>
                  <a:gs pos="100000">
                    <a:srgbClr val="008951">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4160"/>
              </a:p>
            </p:txBody>
          </p:sp>
        </p:grpSp>
        <p:pic>
          <p:nvPicPr>
            <p:cNvPr id="13" name="Picture 1" descr="Icons_07.png"/>
            <p:cNvPicPr>
              <a:picLocks noChangeAspect="1"/>
            </p:cNvPicPr>
            <p:nvPr/>
          </p:nvPicPr>
          <p:blipFill>
            <a:blip r:embed="rId2" cstate="print"/>
            <a:srcRect/>
            <a:stretch>
              <a:fillRect/>
            </a:stretch>
          </p:blipFill>
          <p:spPr bwMode="auto">
            <a:xfrm flipH="1">
              <a:off x="5108" y="3393"/>
              <a:ext cx="51" cy="124"/>
            </a:xfrm>
            <a:prstGeom prst="rect">
              <a:avLst/>
            </a:prstGeom>
            <a:noFill/>
            <a:ln w="9525">
              <a:noFill/>
              <a:miter lim="800000"/>
              <a:headEnd/>
              <a:tailEnd/>
            </a:ln>
          </p:spPr>
        </p:pic>
      </p:grpSp>
      <p:grpSp>
        <p:nvGrpSpPr>
          <p:cNvPr id="16" name="Group 268"/>
          <p:cNvGrpSpPr>
            <a:grpSpLocks/>
          </p:cNvGrpSpPr>
          <p:nvPr/>
        </p:nvGrpSpPr>
        <p:grpSpPr bwMode="auto">
          <a:xfrm>
            <a:off x="11802629" y="5431158"/>
            <a:ext cx="476250" cy="476250"/>
            <a:chOff x="5032" y="2911"/>
            <a:chExt cx="194" cy="193"/>
          </a:xfrm>
        </p:grpSpPr>
        <p:grpSp>
          <p:nvGrpSpPr>
            <p:cNvPr id="17" name="Group 186"/>
            <p:cNvGrpSpPr>
              <a:grpSpLocks/>
            </p:cNvGrpSpPr>
            <p:nvPr/>
          </p:nvGrpSpPr>
          <p:grpSpPr bwMode="auto">
            <a:xfrm>
              <a:off x="5032" y="2911"/>
              <a:ext cx="194" cy="193"/>
              <a:chOff x="1459054" y="800726"/>
              <a:chExt cx="306779" cy="306779"/>
            </a:xfrm>
          </p:grpSpPr>
          <p:sp>
            <p:nvSpPr>
              <p:cNvPr id="19" name="Oval 18"/>
              <p:cNvSpPr>
                <a:spLocks noChangeArrowheads="1"/>
              </p:cNvSpPr>
              <p:nvPr/>
            </p:nvSpPr>
            <p:spPr bwMode="auto">
              <a:xfrm>
                <a:off x="1459054" y="800726"/>
                <a:ext cx="306779" cy="306779"/>
              </a:xfrm>
              <a:prstGeom prst="ellipse">
                <a:avLst/>
              </a:prstGeom>
              <a:solidFill>
                <a:srgbClr val="17AF4B"/>
              </a:solidFill>
              <a:ln w="9525">
                <a:noFill/>
                <a:round/>
                <a:headEnd/>
                <a:tailEnd/>
              </a:ln>
              <a:effectLst>
                <a:outerShdw dist="12700" dir="2700000" algn="tl" rotWithShape="0">
                  <a:srgbClr val="808080">
                    <a:alpha val="29999"/>
                  </a:srgbClr>
                </a:outerShdw>
              </a:effectLst>
            </p:spPr>
            <p:txBody>
              <a:bodyPr anchor="ctr"/>
              <a:lstStyle/>
              <a:p>
                <a:pPr algn="ctr">
                  <a:defRPr/>
                </a:pPr>
                <a:endParaRPr lang="en-US" sz="4160">
                  <a:solidFill>
                    <a:schemeClr val="lt1"/>
                  </a:solidFill>
                </a:endParaRPr>
              </a:p>
            </p:txBody>
          </p:sp>
          <p:sp>
            <p:nvSpPr>
              <p:cNvPr id="20" name="Oval 19"/>
              <p:cNvSpPr>
                <a:spLocks noChangeAspect="1"/>
              </p:cNvSpPr>
              <p:nvPr/>
            </p:nvSpPr>
            <p:spPr>
              <a:xfrm>
                <a:off x="1488505" y="831404"/>
                <a:ext cx="247877" cy="245423"/>
              </a:xfrm>
              <a:prstGeom prst="ellipse">
                <a:avLst/>
              </a:prstGeom>
              <a:gradFill flip="none" rotWithShape="1">
                <a:gsLst>
                  <a:gs pos="0">
                    <a:srgbClr val="008951"/>
                  </a:gs>
                  <a:gs pos="100000">
                    <a:srgbClr val="008951">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4160"/>
              </a:p>
            </p:txBody>
          </p:sp>
        </p:grpSp>
        <p:pic>
          <p:nvPicPr>
            <p:cNvPr id="18" name="Picture 2" descr="Icons_09.png"/>
            <p:cNvPicPr>
              <a:picLocks noChangeAspect="1"/>
            </p:cNvPicPr>
            <p:nvPr/>
          </p:nvPicPr>
          <p:blipFill>
            <a:blip r:embed="rId3" cstate="print"/>
            <a:srcRect/>
            <a:stretch>
              <a:fillRect/>
            </a:stretch>
          </p:blipFill>
          <p:spPr bwMode="auto">
            <a:xfrm>
              <a:off x="5072" y="2948"/>
              <a:ext cx="118" cy="132"/>
            </a:xfrm>
            <a:prstGeom prst="rect">
              <a:avLst/>
            </a:prstGeom>
            <a:noFill/>
            <a:ln w="9525">
              <a:noFill/>
              <a:miter lim="800000"/>
              <a:headEnd/>
              <a:tailEnd/>
            </a:ln>
          </p:spPr>
        </p:pic>
      </p:grpSp>
      <p:grpSp>
        <p:nvGrpSpPr>
          <p:cNvPr id="21" name="Group 273"/>
          <p:cNvGrpSpPr>
            <a:grpSpLocks/>
          </p:cNvGrpSpPr>
          <p:nvPr/>
        </p:nvGrpSpPr>
        <p:grpSpPr bwMode="auto">
          <a:xfrm>
            <a:off x="11802629" y="4617722"/>
            <a:ext cx="476250" cy="480061"/>
            <a:chOff x="5032" y="2484"/>
            <a:chExt cx="194" cy="194"/>
          </a:xfrm>
        </p:grpSpPr>
        <p:grpSp>
          <p:nvGrpSpPr>
            <p:cNvPr id="22" name="Group 183"/>
            <p:cNvGrpSpPr>
              <a:grpSpLocks/>
            </p:cNvGrpSpPr>
            <p:nvPr/>
          </p:nvGrpSpPr>
          <p:grpSpPr bwMode="auto">
            <a:xfrm>
              <a:off x="5032" y="2484"/>
              <a:ext cx="194" cy="194"/>
              <a:chOff x="1459054" y="800726"/>
              <a:chExt cx="306779" cy="306779"/>
            </a:xfrm>
          </p:grpSpPr>
          <p:sp>
            <p:nvSpPr>
              <p:cNvPr id="24" name="Oval 23"/>
              <p:cNvSpPr>
                <a:spLocks noChangeArrowheads="1"/>
              </p:cNvSpPr>
              <p:nvPr/>
            </p:nvSpPr>
            <p:spPr bwMode="auto">
              <a:xfrm>
                <a:off x="1459054" y="800726"/>
                <a:ext cx="306779" cy="306779"/>
              </a:xfrm>
              <a:prstGeom prst="ellipse">
                <a:avLst/>
              </a:prstGeom>
              <a:solidFill>
                <a:srgbClr val="17AF4B"/>
              </a:solidFill>
              <a:ln w="9525">
                <a:noFill/>
                <a:round/>
                <a:headEnd/>
                <a:tailEnd/>
              </a:ln>
              <a:effectLst>
                <a:outerShdw dist="12700" dir="2700000" algn="tl" rotWithShape="0">
                  <a:srgbClr val="808080">
                    <a:alpha val="29999"/>
                  </a:srgbClr>
                </a:outerShdw>
              </a:effectLst>
            </p:spPr>
            <p:txBody>
              <a:bodyPr anchor="ctr"/>
              <a:lstStyle/>
              <a:p>
                <a:pPr algn="ctr">
                  <a:defRPr/>
                </a:pPr>
                <a:endParaRPr lang="en-US" sz="4160">
                  <a:solidFill>
                    <a:schemeClr val="lt1"/>
                  </a:solidFill>
                </a:endParaRPr>
              </a:p>
            </p:txBody>
          </p:sp>
          <p:sp>
            <p:nvSpPr>
              <p:cNvPr id="25" name="Oval 24"/>
              <p:cNvSpPr>
                <a:spLocks noChangeAspect="1"/>
              </p:cNvSpPr>
              <p:nvPr/>
            </p:nvSpPr>
            <p:spPr>
              <a:xfrm>
                <a:off x="1488505" y="831161"/>
                <a:ext cx="247877" cy="245910"/>
              </a:xfrm>
              <a:prstGeom prst="ellipse">
                <a:avLst/>
              </a:prstGeom>
              <a:gradFill flip="none" rotWithShape="1">
                <a:gsLst>
                  <a:gs pos="0">
                    <a:srgbClr val="008951"/>
                  </a:gs>
                  <a:gs pos="100000">
                    <a:srgbClr val="008951">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4160"/>
              </a:p>
            </p:txBody>
          </p:sp>
        </p:grpSp>
        <p:pic>
          <p:nvPicPr>
            <p:cNvPr id="23" name="Picture 3" descr="Icons_10.png"/>
            <p:cNvPicPr>
              <a:picLocks noChangeAspect="1"/>
            </p:cNvPicPr>
            <p:nvPr/>
          </p:nvPicPr>
          <p:blipFill>
            <a:blip r:embed="rId4" cstate="print"/>
            <a:srcRect/>
            <a:stretch>
              <a:fillRect/>
            </a:stretch>
          </p:blipFill>
          <p:spPr bwMode="auto">
            <a:xfrm>
              <a:off x="5072" y="2508"/>
              <a:ext cx="124" cy="132"/>
            </a:xfrm>
            <a:prstGeom prst="rect">
              <a:avLst/>
            </a:prstGeom>
            <a:noFill/>
            <a:ln w="9525">
              <a:noFill/>
              <a:miter lim="800000"/>
              <a:headEnd/>
              <a:tailEnd/>
            </a:ln>
          </p:spPr>
        </p:pic>
      </p:grpSp>
      <p:grpSp>
        <p:nvGrpSpPr>
          <p:cNvPr id="26" name="Group 278"/>
          <p:cNvGrpSpPr>
            <a:grpSpLocks/>
          </p:cNvGrpSpPr>
          <p:nvPr/>
        </p:nvGrpSpPr>
        <p:grpSpPr bwMode="auto">
          <a:xfrm>
            <a:off x="11802629" y="3779522"/>
            <a:ext cx="476250" cy="480061"/>
            <a:chOff x="5032" y="2044"/>
            <a:chExt cx="194" cy="194"/>
          </a:xfrm>
        </p:grpSpPr>
        <p:grpSp>
          <p:nvGrpSpPr>
            <p:cNvPr id="27" name="Group 180"/>
            <p:cNvGrpSpPr>
              <a:grpSpLocks/>
            </p:cNvGrpSpPr>
            <p:nvPr/>
          </p:nvGrpSpPr>
          <p:grpSpPr bwMode="auto">
            <a:xfrm>
              <a:off x="5032" y="2044"/>
              <a:ext cx="194" cy="194"/>
              <a:chOff x="1459054" y="800726"/>
              <a:chExt cx="306779" cy="306779"/>
            </a:xfrm>
          </p:grpSpPr>
          <p:sp>
            <p:nvSpPr>
              <p:cNvPr id="29" name="Oval 28"/>
              <p:cNvSpPr>
                <a:spLocks noChangeArrowheads="1"/>
              </p:cNvSpPr>
              <p:nvPr/>
            </p:nvSpPr>
            <p:spPr bwMode="auto">
              <a:xfrm>
                <a:off x="1459054" y="800726"/>
                <a:ext cx="306779" cy="306779"/>
              </a:xfrm>
              <a:prstGeom prst="ellipse">
                <a:avLst/>
              </a:prstGeom>
              <a:solidFill>
                <a:srgbClr val="17AF4B"/>
              </a:solidFill>
              <a:ln w="9525">
                <a:noFill/>
                <a:round/>
                <a:headEnd/>
                <a:tailEnd/>
              </a:ln>
              <a:effectLst>
                <a:outerShdw dist="12700" dir="2700000" algn="tl" rotWithShape="0">
                  <a:srgbClr val="808080">
                    <a:alpha val="29999"/>
                  </a:srgbClr>
                </a:outerShdw>
              </a:effectLst>
            </p:spPr>
            <p:txBody>
              <a:bodyPr anchor="ctr"/>
              <a:lstStyle/>
              <a:p>
                <a:pPr algn="ctr">
                  <a:defRPr/>
                </a:pPr>
                <a:endParaRPr lang="en-US" sz="4160">
                  <a:solidFill>
                    <a:schemeClr val="lt1"/>
                  </a:solidFill>
                </a:endParaRPr>
              </a:p>
            </p:txBody>
          </p:sp>
          <p:sp>
            <p:nvSpPr>
              <p:cNvPr id="30" name="Oval 29"/>
              <p:cNvSpPr>
                <a:spLocks noChangeAspect="1"/>
              </p:cNvSpPr>
              <p:nvPr/>
            </p:nvSpPr>
            <p:spPr>
              <a:xfrm>
                <a:off x="1488505" y="831161"/>
                <a:ext cx="247877" cy="245910"/>
              </a:xfrm>
              <a:prstGeom prst="ellipse">
                <a:avLst/>
              </a:prstGeom>
              <a:gradFill flip="none" rotWithShape="1">
                <a:gsLst>
                  <a:gs pos="0">
                    <a:srgbClr val="008951"/>
                  </a:gs>
                  <a:gs pos="100000">
                    <a:srgbClr val="008951">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4160"/>
              </a:p>
            </p:txBody>
          </p:sp>
        </p:grpSp>
        <p:pic>
          <p:nvPicPr>
            <p:cNvPr id="28" name="Picture 5" descr="Icons_11.png"/>
            <p:cNvPicPr>
              <a:picLocks noChangeAspect="1"/>
            </p:cNvPicPr>
            <p:nvPr/>
          </p:nvPicPr>
          <p:blipFill>
            <a:blip r:embed="rId5" cstate="print"/>
            <a:srcRect/>
            <a:stretch>
              <a:fillRect/>
            </a:stretch>
          </p:blipFill>
          <p:spPr bwMode="auto">
            <a:xfrm>
              <a:off x="5076" y="2076"/>
              <a:ext cx="104" cy="142"/>
            </a:xfrm>
            <a:prstGeom prst="rect">
              <a:avLst/>
            </a:prstGeom>
            <a:noFill/>
            <a:ln w="9525">
              <a:noFill/>
              <a:miter lim="800000"/>
              <a:headEnd/>
              <a:tailEnd/>
            </a:ln>
          </p:spPr>
        </p:pic>
      </p:grpSp>
      <p:grpSp>
        <p:nvGrpSpPr>
          <p:cNvPr id="31" name="Group 283"/>
          <p:cNvGrpSpPr>
            <a:grpSpLocks/>
          </p:cNvGrpSpPr>
          <p:nvPr/>
        </p:nvGrpSpPr>
        <p:grpSpPr bwMode="auto">
          <a:xfrm>
            <a:off x="11802629" y="3027049"/>
            <a:ext cx="476250" cy="476250"/>
            <a:chOff x="5032" y="1618"/>
            <a:chExt cx="194" cy="193"/>
          </a:xfrm>
        </p:grpSpPr>
        <p:grpSp>
          <p:nvGrpSpPr>
            <p:cNvPr id="32" name="Group 177"/>
            <p:cNvGrpSpPr>
              <a:grpSpLocks/>
            </p:cNvGrpSpPr>
            <p:nvPr/>
          </p:nvGrpSpPr>
          <p:grpSpPr bwMode="auto">
            <a:xfrm>
              <a:off x="5032" y="1618"/>
              <a:ext cx="194" cy="193"/>
              <a:chOff x="1459054" y="800726"/>
              <a:chExt cx="306779" cy="306779"/>
            </a:xfrm>
          </p:grpSpPr>
          <p:sp>
            <p:nvSpPr>
              <p:cNvPr id="34" name="Oval 33"/>
              <p:cNvSpPr>
                <a:spLocks noChangeArrowheads="1"/>
              </p:cNvSpPr>
              <p:nvPr/>
            </p:nvSpPr>
            <p:spPr bwMode="auto">
              <a:xfrm>
                <a:off x="1459054" y="800726"/>
                <a:ext cx="306779" cy="306779"/>
              </a:xfrm>
              <a:prstGeom prst="ellipse">
                <a:avLst/>
              </a:prstGeom>
              <a:solidFill>
                <a:srgbClr val="17AF4B"/>
              </a:solidFill>
              <a:ln w="9525">
                <a:noFill/>
                <a:round/>
                <a:headEnd/>
                <a:tailEnd/>
              </a:ln>
              <a:effectLst>
                <a:outerShdw dist="12700" dir="2700000" algn="tl" rotWithShape="0">
                  <a:srgbClr val="808080">
                    <a:alpha val="29999"/>
                  </a:srgbClr>
                </a:outerShdw>
              </a:effectLst>
            </p:spPr>
            <p:txBody>
              <a:bodyPr anchor="ctr"/>
              <a:lstStyle/>
              <a:p>
                <a:pPr algn="ctr">
                  <a:defRPr/>
                </a:pPr>
                <a:endParaRPr lang="en-US" sz="4160">
                  <a:solidFill>
                    <a:schemeClr val="lt1"/>
                  </a:solidFill>
                </a:endParaRPr>
              </a:p>
            </p:txBody>
          </p:sp>
          <p:sp>
            <p:nvSpPr>
              <p:cNvPr id="35" name="Oval 34"/>
              <p:cNvSpPr>
                <a:spLocks noChangeAspect="1"/>
              </p:cNvSpPr>
              <p:nvPr/>
            </p:nvSpPr>
            <p:spPr>
              <a:xfrm>
                <a:off x="1488505" y="831404"/>
                <a:ext cx="247877" cy="245423"/>
              </a:xfrm>
              <a:prstGeom prst="ellipse">
                <a:avLst/>
              </a:prstGeom>
              <a:gradFill flip="none" rotWithShape="1">
                <a:gsLst>
                  <a:gs pos="0">
                    <a:srgbClr val="008951"/>
                  </a:gs>
                  <a:gs pos="100000">
                    <a:srgbClr val="008951">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4160"/>
              </a:p>
            </p:txBody>
          </p:sp>
        </p:grpSp>
        <p:pic>
          <p:nvPicPr>
            <p:cNvPr id="33" name="Picture 7" descr="Icons_12.png"/>
            <p:cNvPicPr>
              <a:picLocks noChangeAspect="1"/>
            </p:cNvPicPr>
            <p:nvPr/>
          </p:nvPicPr>
          <p:blipFill>
            <a:blip r:embed="rId6" cstate="print"/>
            <a:srcRect/>
            <a:stretch>
              <a:fillRect/>
            </a:stretch>
          </p:blipFill>
          <p:spPr bwMode="auto">
            <a:xfrm>
              <a:off x="5072" y="1652"/>
              <a:ext cx="119" cy="123"/>
            </a:xfrm>
            <a:prstGeom prst="rect">
              <a:avLst/>
            </a:prstGeom>
            <a:noFill/>
            <a:ln w="9525">
              <a:noFill/>
              <a:miter lim="800000"/>
              <a:headEnd/>
              <a:tailEnd/>
            </a:ln>
          </p:spPr>
        </p:pic>
      </p:grpSp>
      <p:grpSp>
        <p:nvGrpSpPr>
          <p:cNvPr id="36" name="Group 288"/>
          <p:cNvGrpSpPr>
            <a:grpSpLocks/>
          </p:cNvGrpSpPr>
          <p:nvPr/>
        </p:nvGrpSpPr>
        <p:grpSpPr bwMode="auto">
          <a:xfrm>
            <a:off x="11802629" y="2200278"/>
            <a:ext cx="476250" cy="480061"/>
            <a:chOff x="5032" y="1184"/>
            <a:chExt cx="194" cy="194"/>
          </a:xfrm>
        </p:grpSpPr>
        <p:grpSp>
          <p:nvGrpSpPr>
            <p:cNvPr id="37" name="Group 36"/>
            <p:cNvGrpSpPr>
              <a:grpSpLocks/>
            </p:cNvGrpSpPr>
            <p:nvPr/>
          </p:nvGrpSpPr>
          <p:grpSpPr bwMode="auto">
            <a:xfrm>
              <a:off x="5032" y="1184"/>
              <a:ext cx="194" cy="194"/>
              <a:chOff x="1459054" y="800726"/>
              <a:chExt cx="306779" cy="306779"/>
            </a:xfrm>
          </p:grpSpPr>
          <p:sp>
            <p:nvSpPr>
              <p:cNvPr id="39" name="Oval 38"/>
              <p:cNvSpPr>
                <a:spLocks noChangeArrowheads="1"/>
              </p:cNvSpPr>
              <p:nvPr/>
            </p:nvSpPr>
            <p:spPr bwMode="auto">
              <a:xfrm>
                <a:off x="1459054" y="800726"/>
                <a:ext cx="306779" cy="306779"/>
              </a:xfrm>
              <a:prstGeom prst="ellipse">
                <a:avLst/>
              </a:prstGeom>
              <a:solidFill>
                <a:srgbClr val="17AF4B"/>
              </a:solidFill>
              <a:ln w="9525">
                <a:noFill/>
                <a:round/>
                <a:headEnd/>
                <a:tailEnd/>
              </a:ln>
              <a:effectLst>
                <a:outerShdw dist="12700" dir="2700000" algn="tl" rotWithShape="0">
                  <a:srgbClr val="808080">
                    <a:alpha val="29999"/>
                  </a:srgbClr>
                </a:outerShdw>
              </a:effectLst>
            </p:spPr>
            <p:txBody>
              <a:bodyPr anchor="ctr"/>
              <a:lstStyle/>
              <a:p>
                <a:pPr algn="ctr">
                  <a:defRPr/>
                </a:pPr>
                <a:endParaRPr lang="en-US" sz="4160">
                  <a:solidFill>
                    <a:schemeClr val="lt1"/>
                  </a:solidFill>
                </a:endParaRPr>
              </a:p>
            </p:txBody>
          </p:sp>
          <p:sp>
            <p:nvSpPr>
              <p:cNvPr id="40" name="Oval 39"/>
              <p:cNvSpPr>
                <a:spLocks noChangeAspect="1"/>
              </p:cNvSpPr>
              <p:nvPr/>
            </p:nvSpPr>
            <p:spPr>
              <a:xfrm>
                <a:off x="1488505" y="831160"/>
                <a:ext cx="247877" cy="245910"/>
              </a:xfrm>
              <a:prstGeom prst="ellipse">
                <a:avLst/>
              </a:prstGeom>
              <a:gradFill flip="none" rotWithShape="1">
                <a:gsLst>
                  <a:gs pos="0">
                    <a:srgbClr val="008951"/>
                  </a:gs>
                  <a:gs pos="100000">
                    <a:srgbClr val="008951">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4160"/>
              </a:p>
            </p:txBody>
          </p:sp>
        </p:grpSp>
        <p:pic>
          <p:nvPicPr>
            <p:cNvPr id="38" name="Picture 16" descr="Icons_19.png"/>
            <p:cNvPicPr>
              <a:picLocks noChangeAspect="1"/>
            </p:cNvPicPr>
            <p:nvPr/>
          </p:nvPicPr>
          <p:blipFill>
            <a:blip r:embed="rId7" cstate="print"/>
            <a:srcRect/>
            <a:stretch>
              <a:fillRect/>
            </a:stretch>
          </p:blipFill>
          <p:spPr bwMode="auto">
            <a:xfrm>
              <a:off x="5100" y="1212"/>
              <a:ext cx="63" cy="144"/>
            </a:xfrm>
            <a:prstGeom prst="rect">
              <a:avLst/>
            </a:prstGeom>
            <a:noFill/>
            <a:ln w="9525">
              <a:noFill/>
              <a:miter lim="800000"/>
              <a:headEnd/>
              <a:tailEnd/>
            </a:ln>
          </p:spPr>
        </p:pic>
      </p:grpSp>
      <p:sp>
        <p:nvSpPr>
          <p:cNvPr id="41" name="TextBox 96"/>
          <p:cNvSpPr txBox="1">
            <a:spLocks noChangeArrowheads="1"/>
          </p:cNvSpPr>
          <p:nvPr/>
        </p:nvSpPr>
        <p:spPr bwMode="auto">
          <a:xfrm>
            <a:off x="1879479" y="1436370"/>
            <a:ext cx="901064" cy="548640"/>
          </a:xfrm>
          <a:prstGeom prst="rect">
            <a:avLst/>
          </a:prstGeom>
          <a:noFill/>
          <a:ln w="9525">
            <a:noFill/>
            <a:miter lim="800000"/>
            <a:headEnd/>
            <a:tailEnd/>
          </a:ln>
        </p:spPr>
        <p:txBody>
          <a:bodyPr wrap="none" anchor="ctr"/>
          <a:lstStyle/>
          <a:p>
            <a:pPr algn="ctr"/>
            <a:r>
              <a:rPr lang="en-US" sz="1440" b="1" dirty="0">
                <a:solidFill>
                  <a:srgbClr val="DC721B"/>
                </a:solidFill>
                <a:ea typeface="MS PGothic" pitchFamily="34" charset="-128"/>
              </a:rPr>
              <a:t>All Data</a:t>
            </a:r>
          </a:p>
        </p:txBody>
      </p:sp>
      <p:sp>
        <p:nvSpPr>
          <p:cNvPr id="42" name="Left Bracket 41"/>
          <p:cNvSpPr/>
          <p:nvPr/>
        </p:nvSpPr>
        <p:spPr>
          <a:xfrm flipH="1">
            <a:off x="2308859" y="2068830"/>
            <a:ext cx="249555" cy="5090160"/>
          </a:xfrm>
          <a:prstGeom prst="leftBracket">
            <a:avLst>
              <a:gd name="adj" fmla="val 86802"/>
            </a:avLst>
          </a:prstGeom>
          <a:ln w="9525" cmpd="sng">
            <a:solidFill>
              <a:srgbClr val="DC721B"/>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sz="4160"/>
          </a:p>
        </p:txBody>
      </p:sp>
      <p:grpSp>
        <p:nvGrpSpPr>
          <p:cNvPr id="43" name="Group 208"/>
          <p:cNvGrpSpPr>
            <a:grpSpLocks/>
          </p:cNvGrpSpPr>
          <p:nvPr/>
        </p:nvGrpSpPr>
        <p:grpSpPr bwMode="auto">
          <a:xfrm>
            <a:off x="2059225" y="6324602"/>
            <a:ext cx="472440" cy="499110"/>
            <a:chOff x="1776554" y="1224060"/>
            <a:chExt cx="306779" cy="306779"/>
          </a:xfrm>
        </p:grpSpPr>
        <p:sp>
          <p:nvSpPr>
            <p:cNvPr id="44" name="Oval 43"/>
            <p:cNvSpPr>
              <a:spLocks noChangeArrowheads="1"/>
            </p:cNvSpPr>
            <p:nvPr/>
          </p:nvSpPr>
          <p:spPr bwMode="auto">
            <a:xfrm>
              <a:off x="1776554" y="1224060"/>
              <a:ext cx="306779" cy="306779"/>
            </a:xfrm>
            <a:prstGeom prst="ellipse">
              <a:avLst/>
            </a:prstGeom>
            <a:solidFill>
              <a:srgbClr val="DC721B"/>
            </a:solidFill>
            <a:ln w="9525">
              <a:noFill/>
              <a:round/>
              <a:headEnd/>
              <a:tailEnd/>
            </a:ln>
            <a:effectLst>
              <a:outerShdw dist="12700" dir="2700000" algn="tl" rotWithShape="0">
                <a:srgbClr val="808080">
                  <a:alpha val="29999"/>
                </a:srgbClr>
              </a:outerShdw>
            </a:effectLst>
          </p:spPr>
          <p:txBody>
            <a:bodyPr anchor="ctr"/>
            <a:lstStyle/>
            <a:p>
              <a:pPr algn="ctr">
                <a:defRPr/>
              </a:pPr>
              <a:endParaRPr lang="en-US" sz="4160">
                <a:solidFill>
                  <a:schemeClr val="lt1"/>
                </a:solidFill>
              </a:endParaRPr>
            </a:p>
          </p:txBody>
        </p:sp>
        <p:sp>
          <p:nvSpPr>
            <p:cNvPr id="45" name="Oval 44"/>
            <p:cNvSpPr>
              <a:spLocks noChangeAspect="1"/>
            </p:cNvSpPr>
            <p:nvPr/>
          </p:nvSpPr>
          <p:spPr>
            <a:xfrm>
              <a:off x="1806242" y="1254504"/>
              <a:ext cx="247402" cy="245892"/>
            </a:xfrm>
            <a:prstGeom prst="ellipse">
              <a:avLst/>
            </a:prstGeom>
            <a:gradFill flip="none" rotWithShape="1">
              <a:gsLst>
                <a:gs pos="0">
                  <a:srgbClr val="B7461A"/>
                </a:gs>
                <a:gs pos="100000">
                  <a:srgbClr val="B7461A">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4160"/>
            </a:p>
          </p:txBody>
        </p:sp>
      </p:grpSp>
      <p:grpSp>
        <p:nvGrpSpPr>
          <p:cNvPr id="46" name="Group 300"/>
          <p:cNvGrpSpPr>
            <a:grpSpLocks/>
          </p:cNvGrpSpPr>
          <p:nvPr/>
        </p:nvGrpSpPr>
        <p:grpSpPr bwMode="auto">
          <a:xfrm>
            <a:off x="2059225" y="5492119"/>
            <a:ext cx="472440" cy="495301"/>
            <a:chOff x="379" y="2923"/>
            <a:chExt cx="193" cy="193"/>
          </a:xfrm>
        </p:grpSpPr>
        <p:grpSp>
          <p:nvGrpSpPr>
            <p:cNvPr id="47" name="Group 205"/>
            <p:cNvGrpSpPr>
              <a:grpSpLocks/>
            </p:cNvGrpSpPr>
            <p:nvPr/>
          </p:nvGrpSpPr>
          <p:grpSpPr bwMode="auto">
            <a:xfrm>
              <a:off x="379" y="2923"/>
              <a:ext cx="193" cy="193"/>
              <a:chOff x="1776554" y="1224060"/>
              <a:chExt cx="306779" cy="306779"/>
            </a:xfrm>
          </p:grpSpPr>
          <p:sp>
            <p:nvSpPr>
              <p:cNvPr id="49" name="Oval 48"/>
              <p:cNvSpPr>
                <a:spLocks noChangeArrowheads="1"/>
              </p:cNvSpPr>
              <p:nvPr/>
            </p:nvSpPr>
            <p:spPr bwMode="auto">
              <a:xfrm>
                <a:off x="1776554" y="1224060"/>
                <a:ext cx="306779" cy="306779"/>
              </a:xfrm>
              <a:prstGeom prst="ellipse">
                <a:avLst/>
              </a:prstGeom>
              <a:solidFill>
                <a:srgbClr val="DC721B"/>
              </a:solidFill>
              <a:ln w="9525">
                <a:noFill/>
                <a:round/>
                <a:headEnd/>
                <a:tailEnd/>
              </a:ln>
              <a:effectLst>
                <a:outerShdw dist="12700" dir="2700000" algn="tl" rotWithShape="0">
                  <a:srgbClr val="808080">
                    <a:alpha val="29999"/>
                  </a:srgbClr>
                </a:outerShdw>
              </a:effectLst>
            </p:spPr>
            <p:txBody>
              <a:bodyPr anchor="ctr"/>
              <a:lstStyle/>
              <a:p>
                <a:pPr algn="ctr">
                  <a:defRPr/>
                </a:pPr>
                <a:endParaRPr lang="en-US" sz="4160">
                  <a:solidFill>
                    <a:schemeClr val="lt1"/>
                  </a:solidFill>
                </a:endParaRPr>
              </a:p>
            </p:txBody>
          </p:sp>
          <p:sp>
            <p:nvSpPr>
              <p:cNvPr id="50" name="Oval 49"/>
              <p:cNvSpPr>
                <a:spLocks noChangeAspect="1"/>
              </p:cNvSpPr>
              <p:nvPr/>
            </p:nvSpPr>
            <p:spPr>
              <a:xfrm>
                <a:off x="1806242" y="1254738"/>
                <a:ext cx="247402" cy="245423"/>
              </a:xfrm>
              <a:prstGeom prst="ellipse">
                <a:avLst/>
              </a:prstGeom>
              <a:gradFill flip="none" rotWithShape="1">
                <a:gsLst>
                  <a:gs pos="0">
                    <a:srgbClr val="B7461A"/>
                  </a:gs>
                  <a:gs pos="100000">
                    <a:srgbClr val="B7461A">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4160"/>
              </a:p>
            </p:txBody>
          </p:sp>
        </p:grpSp>
        <p:pic>
          <p:nvPicPr>
            <p:cNvPr id="48" name="Picture 9" descr="Icons_14.png"/>
            <p:cNvPicPr>
              <a:picLocks noChangeAspect="1"/>
            </p:cNvPicPr>
            <p:nvPr/>
          </p:nvPicPr>
          <p:blipFill>
            <a:blip r:embed="rId8" cstate="print"/>
            <a:srcRect/>
            <a:stretch>
              <a:fillRect/>
            </a:stretch>
          </p:blipFill>
          <p:spPr bwMode="auto">
            <a:xfrm>
              <a:off x="420" y="2976"/>
              <a:ext cx="113" cy="103"/>
            </a:xfrm>
            <a:prstGeom prst="rect">
              <a:avLst/>
            </a:prstGeom>
            <a:noFill/>
            <a:ln w="9525">
              <a:noFill/>
              <a:miter lim="800000"/>
              <a:headEnd/>
              <a:tailEnd/>
            </a:ln>
          </p:spPr>
        </p:pic>
      </p:grpSp>
      <p:grpSp>
        <p:nvGrpSpPr>
          <p:cNvPr id="51" name="Group 305"/>
          <p:cNvGrpSpPr>
            <a:grpSpLocks/>
          </p:cNvGrpSpPr>
          <p:nvPr/>
        </p:nvGrpSpPr>
        <p:grpSpPr bwMode="auto">
          <a:xfrm>
            <a:off x="2059225" y="4644392"/>
            <a:ext cx="472440" cy="499110"/>
            <a:chOff x="379" y="2478"/>
            <a:chExt cx="193" cy="194"/>
          </a:xfrm>
        </p:grpSpPr>
        <p:grpSp>
          <p:nvGrpSpPr>
            <p:cNvPr id="52" name="Group 202"/>
            <p:cNvGrpSpPr>
              <a:grpSpLocks/>
            </p:cNvGrpSpPr>
            <p:nvPr/>
          </p:nvGrpSpPr>
          <p:grpSpPr bwMode="auto">
            <a:xfrm>
              <a:off x="379" y="2478"/>
              <a:ext cx="193" cy="194"/>
              <a:chOff x="1776554" y="1224060"/>
              <a:chExt cx="306779" cy="306779"/>
            </a:xfrm>
          </p:grpSpPr>
          <p:sp>
            <p:nvSpPr>
              <p:cNvPr id="54" name="Oval 53"/>
              <p:cNvSpPr>
                <a:spLocks noChangeArrowheads="1"/>
              </p:cNvSpPr>
              <p:nvPr/>
            </p:nvSpPr>
            <p:spPr bwMode="auto">
              <a:xfrm>
                <a:off x="1776554" y="1224060"/>
                <a:ext cx="306779" cy="306779"/>
              </a:xfrm>
              <a:prstGeom prst="ellipse">
                <a:avLst/>
              </a:prstGeom>
              <a:solidFill>
                <a:srgbClr val="DC721B"/>
              </a:solidFill>
              <a:ln w="9525">
                <a:noFill/>
                <a:round/>
                <a:headEnd/>
                <a:tailEnd/>
              </a:ln>
              <a:effectLst>
                <a:outerShdw dist="12700" dir="2700000" algn="tl" rotWithShape="0">
                  <a:srgbClr val="808080">
                    <a:alpha val="29999"/>
                  </a:srgbClr>
                </a:outerShdw>
              </a:effectLst>
            </p:spPr>
            <p:txBody>
              <a:bodyPr anchor="ctr"/>
              <a:lstStyle/>
              <a:p>
                <a:pPr algn="ctr">
                  <a:defRPr/>
                </a:pPr>
                <a:endParaRPr lang="en-US" sz="4160">
                  <a:solidFill>
                    <a:schemeClr val="lt1"/>
                  </a:solidFill>
                </a:endParaRPr>
              </a:p>
            </p:txBody>
          </p:sp>
          <p:sp>
            <p:nvSpPr>
              <p:cNvPr id="55" name="Oval 54"/>
              <p:cNvSpPr>
                <a:spLocks noChangeAspect="1"/>
              </p:cNvSpPr>
              <p:nvPr/>
            </p:nvSpPr>
            <p:spPr>
              <a:xfrm>
                <a:off x="1806242" y="1254504"/>
                <a:ext cx="247402" cy="245892"/>
              </a:xfrm>
              <a:prstGeom prst="ellipse">
                <a:avLst/>
              </a:prstGeom>
              <a:gradFill flip="none" rotWithShape="1">
                <a:gsLst>
                  <a:gs pos="0">
                    <a:srgbClr val="B7461A"/>
                  </a:gs>
                  <a:gs pos="100000">
                    <a:srgbClr val="B7461A">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4160"/>
              </a:p>
            </p:txBody>
          </p:sp>
        </p:grpSp>
        <p:pic>
          <p:nvPicPr>
            <p:cNvPr id="53" name="Picture 10" descr="Icons_15.png"/>
            <p:cNvPicPr>
              <a:picLocks noChangeAspect="1"/>
            </p:cNvPicPr>
            <p:nvPr/>
          </p:nvPicPr>
          <p:blipFill>
            <a:blip r:embed="rId9" cstate="print"/>
            <a:srcRect/>
            <a:stretch>
              <a:fillRect/>
            </a:stretch>
          </p:blipFill>
          <p:spPr bwMode="auto">
            <a:xfrm>
              <a:off x="424" y="2528"/>
              <a:ext cx="105" cy="103"/>
            </a:xfrm>
            <a:prstGeom prst="rect">
              <a:avLst/>
            </a:prstGeom>
            <a:noFill/>
            <a:ln w="9525">
              <a:noFill/>
              <a:miter lim="800000"/>
              <a:headEnd/>
              <a:tailEnd/>
            </a:ln>
          </p:spPr>
        </p:pic>
      </p:grpSp>
      <p:grpSp>
        <p:nvGrpSpPr>
          <p:cNvPr id="56" name="Group 310"/>
          <p:cNvGrpSpPr>
            <a:grpSpLocks/>
          </p:cNvGrpSpPr>
          <p:nvPr/>
        </p:nvGrpSpPr>
        <p:grpSpPr bwMode="auto">
          <a:xfrm>
            <a:off x="2059225" y="3836674"/>
            <a:ext cx="472440" cy="499110"/>
            <a:chOff x="379" y="2054"/>
            <a:chExt cx="193" cy="194"/>
          </a:xfrm>
        </p:grpSpPr>
        <p:grpSp>
          <p:nvGrpSpPr>
            <p:cNvPr id="57" name="Group 199"/>
            <p:cNvGrpSpPr>
              <a:grpSpLocks/>
            </p:cNvGrpSpPr>
            <p:nvPr/>
          </p:nvGrpSpPr>
          <p:grpSpPr bwMode="auto">
            <a:xfrm>
              <a:off x="379" y="2054"/>
              <a:ext cx="193" cy="194"/>
              <a:chOff x="1776554" y="1224060"/>
              <a:chExt cx="306779" cy="306779"/>
            </a:xfrm>
          </p:grpSpPr>
          <p:sp>
            <p:nvSpPr>
              <p:cNvPr id="59" name="Oval 58"/>
              <p:cNvSpPr>
                <a:spLocks noChangeArrowheads="1"/>
              </p:cNvSpPr>
              <p:nvPr/>
            </p:nvSpPr>
            <p:spPr bwMode="auto">
              <a:xfrm>
                <a:off x="1776554" y="1224060"/>
                <a:ext cx="306779" cy="306779"/>
              </a:xfrm>
              <a:prstGeom prst="ellipse">
                <a:avLst/>
              </a:prstGeom>
              <a:solidFill>
                <a:srgbClr val="DC721B"/>
              </a:solidFill>
              <a:ln w="9525">
                <a:noFill/>
                <a:round/>
                <a:headEnd/>
                <a:tailEnd/>
              </a:ln>
              <a:effectLst>
                <a:outerShdw dist="12700" dir="2700000" algn="tl" rotWithShape="0">
                  <a:srgbClr val="808080">
                    <a:alpha val="29999"/>
                  </a:srgbClr>
                </a:outerShdw>
              </a:effectLst>
            </p:spPr>
            <p:txBody>
              <a:bodyPr anchor="ctr"/>
              <a:lstStyle/>
              <a:p>
                <a:pPr algn="ctr">
                  <a:defRPr/>
                </a:pPr>
                <a:endParaRPr lang="en-US" sz="4160">
                  <a:solidFill>
                    <a:schemeClr val="lt1"/>
                  </a:solidFill>
                </a:endParaRPr>
              </a:p>
            </p:txBody>
          </p:sp>
          <p:sp>
            <p:nvSpPr>
              <p:cNvPr id="60" name="Oval 59"/>
              <p:cNvSpPr>
                <a:spLocks noChangeAspect="1"/>
              </p:cNvSpPr>
              <p:nvPr/>
            </p:nvSpPr>
            <p:spPr>
              <a:xfrm>
                <a:off x="1806242" y="1254504"/>
                <a:ext cx="247402" cy="245892"/>
              </a:xfrm>
              <a:prstGeom prst="ellipse">
                <a:avLst/>
              </a:prstGeom>
              <a:gradFill flip="none" rotWithShape="1">
                <a:gsLst>
                  <a:gs pos="0">
                    <a:srgbClr val="B7461A"/>
                  </a:gs>
                  <a:gs pos="100000">
                    <a:srgbClr val="B7461A">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4160"/>
              </a:p>
            </p:txBody>
          </p:sp>
        </p:grpSp>
        <p:pic>
          <p:nvPicPr>
            <p:cNvPr id="58" name="Picture 11" descr="Icons_16.png"/>
            <p:cNvPicPr>
              <a:picLocks noChangeAspect="1"/>
            </p:cNvPicPr>
            <p:nvPr/>
          </p:nvPicPr>
          <p:blipFill>
            <a:blip r:embed="rId10" cstate="print"/>
            <a:srcRect/>
            <a:stretch>
              <a:fillRect/>
            </a:stretch>
          </p:blipFill>
          <p:spPr bwMode="auto">
            <a:xfrm>
              <a:off x="436" y="2096"/>
              <a:ext cx="80" cy="110"/>
            </a:xfrm>
            <a:prstGeom prst="rect">
              <a:avLst/>
            </a:prstGeom>
            <a:noFill/>
            <a:ln w="9525">
              <a:noFill/>
              <a:miter lim="800000"/>
              <a:headEnd/>
              <a:tailEnd/>
            </a:ln>
          </p:spPr>
        </p:pic>
      </p:grpSp>
      <p:grpSp>
        <p:nvGrpSpPr>
          <p:cNvPr id="61" name="Group 315"/>
          <p:cNvGrpSpPr>
            <a:grpSpLocks/>
          </p:cNvGrpSpPr>
          <p:nvPr/>
        </p:nvGrpSpPr>
        <p:grpSpPr bwMode="auto">
          <a:xfrm>
            <a:off x="2059225" y="2181230"/>
            <a:ext cx="472440" cy="495301"/>
            <a:chOff x="379" y="1179"/>
            <a:chExt cx="193" cy="193"/>
          </a:xfrm>
        </p:grpSpPr>
        <p:grpSp>
          <p:nvGrpSpPr>
            <p:cNvPr id="62" name="Group 25"/>
            <p:cNvGrpSpPr>
              <a:grpSpLocks/>
            </p:cNvGrpSpPr>
            <p:nvPr/>
          </p:nvGrpSpPr>
          <p:grpSpPr bwMode="auto">
            <a:xfrm>
              <a:off x="379" y="1179"/>
              <a:ext cx="193" cy="193"/>
              <a:chOff x="1776554" y="1224060"/>
              <a:chExt cx="306779" cy="306779"/>
            </a:xfrm>
          </p:grpSpPr>
          <p:sp>
            <p:nvSpPr>
              <p:cNvPr id="64" name="Oval 63"/>
              <p:cNvSpPr>
                <a:spLocks noChangeArrowheads="1"/>
              </p:cNvSpPr>
              <p:nvPr/>
            </p:nvSpPr>
            <p:spPr bwMode="auto">
              <a:xfrm>
                <a:off x="1776554" y="1224060"/>
                <a:ext cx="306779" cy="306779"/>
              </a:xfrm>
              <a:prstGeom prst="ellipse">
                <a:avLst/>
              </a:prstGeom>
              <a:solidFill>
                <a:srgbClr val="DC721B"/>
              </a:solidFill>
              <a:ln w="9525">
                <a:noFill/>
                <a:round/>
                <a:headEnd/>
                <a:tailEnd/>
              </a:ln>
              <a:effectLst>
                <a:outerShdw dist="12700" dir="2700000" algn="tl" rotWithShape="0">
                  <a:srgbClr val="808080">
                    <a:alpha val="29999"/>
                  </a:srgbClr>
                </a:outerShdw>
              </a:effectLst>
            </p:spPr>
            <p:txBody>
              <a:bodyPr anchor="ctr"/>
              <a:lstStyle/>
              <a:p>
                <a:pPr algn="ctr">
                  <a:defRPr/>
                </a:pPr>
                <a:endParaRPr lang="en-US" sz="4160">
                  <a:solidFill>
                    <a:schemeClr val="lt1"/>
                  </a:solidFill>
                </a:endParaRPr>
              </a:p>
            </p:txBody>
          </p:sp>
          <p:sp>
            <p:nvSpPr>
              <p:cNvPr id="65" name="Oval 64"/>
              <p:cNvSpPr>
                <a:spLocks noChangeAspect="1"/>
              </p:cNvSpPr>
              <p:nvPr/>
            </p:nvSpPr>
            <p:spPr>
              <a:xfrm>
                <a:off x="1806242" y="1254738"/>
                <a:ext cx="247402" cy="245423"/>
              </a:xfrm>
              <a:prstGeom prst="ellipse">
                <a:avLst/>
              </a:prstGeom>
              <a:gradFill flip="none" rotWithShape="1">
                <a:gsLst>
                  <a:gs pos="0">
                    <a:srgbClr val="B7461A"/>
                  </a:gs>
                  <a:gs pos="100000">
                    <a:srgbClr val="B7461A">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4160"/>
              </a:p>
            </p:txBody>
          </p:sp>
        </p:grpSp>
        <p:pic>
          <p:nvPicPr>
            <p:cNvPr id="63" name="Picture 13" descr="Icons_17.png"/>
            <p:cNvPicPr>
              <a:picLocks noChangeAspect="1"/>
            </p:cNvPicPr>
            <p:nvPr/>
          </p:nvPicPr>
          <p:blipFill>
            <a:blip r:embed="rId11" cstate="print"/>
            <a:srcRect/>
            <a:stretch>
              <a:fillRect/>
            </a:stretch>
          </p:blipFill>
          <p:spPr bwMode="auto">
            <a:xfrm>
              <a:off x="428" y="1212"/>
              <a:ext cx="101" cy="132"/>
            </a:xfrm>
            <a:prstGeom prst="rect">
              <a:avLst/>
            </a:prstGeom>
            <a:noFill/>
            <a:ln w="9525">
              <a:noFill/>
              <a:miter lim="800000"/>
              <a:headEnd/>
              <a:tailEnd/>
            </a:ln>
          </p:spPr>
        </p:pic>
      </p:grpSp>
      <p:grpSp>
        <p:nvGrpSpPr>
          <p:cNvPr id="66" name="Group 320"/>
          <p:cNvGrpSpPr>
            <a:grpSpLocks/>
          </p:cNvGrpSpPr>
          <p:nvPr/>
        </p:nvGrpSpPr>
        <p:grpSpPr bwMode="auto">
          <a:xfrm>
            <a:off x="2059225" y="3017524"/>
            <a:ext cx="472440" cy="495301"/>
            <a:chOff x="379" y="1624"/>
            <a:chExt cx="193" cy="193"/>
          </a:xfrm>
        </p:grpSpPr>
        <p:grpSp>
          <p:nvGrpSpPr>
            <p:cNvPr id="67" name="Group 196"/>
            <p:cNvGrpSpPr>
              <a:grpSpLocks/>
            </p:cNvGrpSpPr>
            <p:nvPr/>
          </p:nvGrpSpPr>
          <p:grpSpPr bwMode="auto">
            <a:xfrm>
              <a:off x="379" y="1624"/>
              <a:ext cx="193" cy="193"/>
              <a:chOff x="1776554" y="1224060"/>
              <a:chExt cx="306779" cy="306779"/>
            </a:xfrm>
          </p:grpSpPr>
          <p:sp>
            <p:nvSpPr>
              <p:cNvPr id="69" name="Oval 68"/>
              <p:cNvSpPr>
                <a:spLocks noChangeArrowheads="1"/>
              </p:cNvSpPr>
              <p:nvPr/>
            </p:nvSpPr>
            <p:spPr bwMode="auto">
              <a:xfrm>
                <a:off x="1776554" y="1224060"/>
                <a:ext cx="306779" cy="306779"/>
              </a:xfrm>
              <a:prstGeom prst="ellipse">
                <a:avLst/>
              </a:prstGeom>
              <a:solidFill>
                <a:srgbClr val="DC721B"/>
              </a:solidFill>
              <a:ln w="9525">
                <a:noFill/>
                <a:round/>
                <a:headEnd/>
                <a:tailEnd/>
              </a:ln>
              <a:effectLst>
                <a:outerShdw dist="12700" dir="2700000" algn="tl" rotWithShape="0">
                  <a:srgbClr val="808080">
                    <a:alpha val="29999"/>
                  </a:srgbClr>
                </a:outerShdw>
              </a:effectLst>
            </p:spPr>
            <p:txBody>
              <a:bodyPr anchor="ctr"/>
              <a:lstStyle/>
              <a:p>
                <a:pPr algn="ctr">
                  <a:defRPr/>
                </a:pPr>
                <a:endParaRPr lang="en-US" sz="4160">
                  <a:solidFill>
                    <a:schemeClr val="lt1"/>
                  </a:solidFill>
                </a:endParaRPr>
              </a:p>
            </p:txBody>
          </p:sp>
          <p:sp>
            <p:nvSpPr>
              <p:cNvPr id="70" name="Oval 69"/>
              <p:cNvSpPr>
                <a:spLocks noChangeAspect="1"/>
              </p:cNvSpPr>
              <p:nvPr/>
            </p:nvSpPr>
            <p:spPr>
              <a:xfrm>
                <a:off x="1806242" y="1254738"/>
                <a:ext cx="247402" cy="245423"/>
              </a:xfrm>
              <a:prstGeom prst="ellipse">
                <a:avLst/>
              </a:prstGeom>
              <a:gradFill flip="none" rotWithShape="1">
                <a:gsLst>
                  <a:gs pos="0">
                    <a:srgbClr val="B7461A"/>
                  </a:gs>
                  <a:gs pos="100000">
                    <a:srgbClr val="B7461A">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4160"/>
              </a:p>
            </p:txBody>
          </p:sp>
        </p:grpSp>
        <p:pic>
          <p:nvPicPr>
            <p:cNvPr id="68" name="Picture 14" descr="Icons_18.png"/>
            <p:cNvPicPr>
              <a:picLocks noChangeAspect="1"/>
            </p:cNvPicPr>
            <p:nvPr/>
          </p:nvPicPr>
          <p:blipFill>
            <a:blip r:embed="rId12" cstate="print"/>
            <a:srcRect/>
            <a:stretch>
              <a:fillRect/>
            </a:stretch>
          </p:blipFill>
          <p:spPr bwMode="auto">
            <a:xfrm>
              <a:off x="420" y="1668"/>
              <a:ext cx="105" cy="106"/>
            </a:xfrm>
            <a:prstGeom prst="rect">
              <a:avLst/>
            </a:prstGeom>
            <a:noFill/>
            <a:ln w="9525">
              <a:noFill/>
              <a:miter lim="800000"/>
              <a:headEnd/>
              <a:tailEnd/>
            </a:ln>
          </p:spPr>
        </p:pic>
      </p:grpSp>
      <p:sp>
        <p:nvSpPr>
          <p:cNvPr id="71" name="Rounded Rectangle 70"/>
          <p:cNvSpPr>
            <a:spLocks noChangeArrowheads="1"/>
          </p:cNvSpPr>
          <p:nvPr/>
        </p:nvSpPr>
        <p:spPr bwMode="auto">
          <a:xfrm>
            <a:off x="3325091" y="2845694"/>
            <a:ext cx="3937155" cy="3697605"/>
          </a:xfrm>
          <a:prstGeom prst="roundRect">
            <a:avLst>
              <a:gd name="adj" fmla="val 2662"/>
            </a:avLst>
          </a:prstGeom>
          <a:solidFill>
            <a:srgbClr val="9BDCFC"/>
          </a:solidFill>
          <a:ln>
            <a:noFill/>
          </a:ln>
          <a:effectLst/>
        </p:spPr>
        <p:txBody>
          <a:bodyPr anchor="ctr"/>
          <a:lstStyle/>
          <a:p>
            <a:pPr algn="ctr">
              <a:defRPr/>
            </a:pPr>
            <a:endParaRPr lang="en-US" sz="4160">
              <a:solidFill>
                <a:schemeClr val="lt1"/>
              </a:solidFill>
            </a:endParaRPr>
          </a:p>
        </p:txBody>
      </p:sp>
      <p:sp>
        <p:nvSpPr>
          <p:cNvPr id="72" name="Oval 69"/>
          <p:cNvSpPr>
            <a:spLocks noChangeArrowheads="1"/>
          </p:cNvSpPr>
          <p:nvPr/>
        </p:nvSpPr>
        <p:spPr bwMode="auto">
          <a:xfrm>
            <a:off x="7505935" y="4057653"/>
            <a:ext cx="1440181" cy="1407795"/>
          </a:xfrm>
          <a:prstGeom prst="ellipse">
            <a:avLst/>
          </a:prstGeom>
          <a:solidFill>
            <a:srgbClr val="00609C"/>
          </a:solidFill>
          <a:ln w="9525">
            <a:solidFill>
              <a:schemeClr val="bg1"/>
            </a:solidFill>
            <a:round/>
            <a:headEnd/>
            <a:tailEnd/>
          </a:ln>
        </p:spPr>
        <p:txBody>
          <a:bodyPr lIns="0" rIns="0" anchor="ctr"/>
          <a:lstStyle/>
          <a:p>
            <a:pPr algn="ctr">
              <a:lnSpc>
                <a:spcPts val="1488"/>
              </a:lnSpc>
              <a:defRPr/>
            </a:pPr>
            <a:r>
              <a:rPr lang="en-US" sz="1680" dirty="0">
                <a:solidFill>
                  <a:schemeClr val="lt1"/>
                </a:solidFill>
                <a:latin typeface="Arial Narrow"/>
                <a:cs typeface="Arial Narrow"/>
              </a:rPr>
              <a:t>What action should I take?</a:t>
            </a:r>
          </a:p>
          <a:p>
            <a:pPr algn="ctr">
              <a:lnSpc>
                <a:spcPts val="1368"/>
              </a:lnSpc>
              <a:spcBef>
                <a:spcPts val="720"/>
              </a:spcBef>
              <a:defRPr/>
            </a:pPr>
            <a:r>
              <a:rPr lang="en-US" sz="1440" b="1" dirty="0" err="1">
                <a:solidFill>
                  <a:srgbClr val="83D1F5"/>
                </a:solidFill>
                <a:latin typeface="Arial Narrow"/>
                <a:cs typeface="Arial Narrow"/>
              </a:rPr>
              <a:t>CPlex</a:t>
            </a:r>
            <a:r>
              <a:rPr lang="en-US" sz="1440" b="1" dirty="0">
                <a:solidFill>
                  <a:srgbClr val="83D1F5"/>
                </a:solidFill>
                <a:latin typeface="Arial Narrow"/>
                <a:cs typeface="Arial Narrow"/>
              </a:rPr>
              <a:t>, ADM</a:t>
            </a:r>
          </a:p>
        </p:txBody>
      </p:sp>
      <p:sp>
        <p:nvSpPr>
          <p:cNvPr id="73" name="Rounded Rectangle 72"/>
          <p:cNvSpPr>
            <a:spLocks noChangeArrowheads="1"/>
          </p:cNvSpPr>
          <p:nvPr/>
        </p:nvSpPr>
        <p:spPr bwMode="auto">
          <a:xfrm>
            <a:off x="4609194" y="4036317"/>
            <a:ext cx="1158240" cy="2444115"/>
          </a:xfrm>
          <a:prstGeom prst="roundRect">
            <a:avLst>
              <a:gd name="adj" fmla="val 7750"/>
            </a:avLst>
          </a:prstGeom>
          <a:solidFill>
            <a:srgbClr val="00609C"/>
          </a:solidFill>
          <a:ln>
            <a:noFill/>
          </a:ln>
          <a:effectLst/>
        </p:spPr>
        <p:txBody>
          <a:bodyPr lIns="0" rIns="0" bIns="109728" anchor="ctr"/>
          <a:lstStyle/>
          <a:p>
            <a:pPr algn="ctr"/>
            <a:r>
              <a:rPr lang="en-US" sz="1680" dirty="0">
                <a:solidFill>
                  <a:schemeClr val="bg1"/>
                </a:solidFill>
              </a:rPr>
              <a:t>DB2 </a:t>
            </a:r>
            <a:r>
              <a:rPr lang="en-US" sz="1680" dirty="0" err="1">
                <a:solidFill>
                  <a:schemeClr val="bg1"/>
                </a:solidFill>
              </a:rPr>
              <a:t>Blu</a:t>
            </a:r>
            <a:r>
              <a:rPr lang="en-US" sz="1680" dirty="0">
                <a:solidFill>
                  <a:schemeClr val="bg1"/>
                </a:solidFill>
              </a:rPr>
              <a:t>, Information Server</a:t>
            </a:r>
          </a:p>
        </p:txBody>
      </p:sp>
      <p:sp>
        <p:nvSpPr>
          <p:cNvPr id="74" name="Rounded Rectangle 73"/>
          <p:cNvSpPr>
            <a:spLocks noChangeArrowheads="1"/>
          </p:cNvSpPr>
          <p:nvPr/>
        </p:nvSpPr>
        <p:spPr bwMode="auto">
          <a:xfrm>
            <a:off x="5897274" y="5034539"/>
            <a:ext cx="1173480" cy="939166"/>
          </a:xfrm>
          <a:prstGeom prst="roundRect">
            <a:avLst>
              <a:gd name="adj" fmla="val 7750"/>
            </a:avLst>
          </a:prstGeom>
          <a:solidFill>
            <a:srgbClr val="00609C"/>
          </a:solid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bIns="109728" anchor="ctr"/>
          <a:lstStyle/>
          <a:p>
            <a:pPr algn="ctr">
              <a:lnSpc>
                <a:spcPts val="1770"/>
              </a:lnSpc>
            </a:pPr>
            <a:r>
              <a:rPr lang="en-US" sz="1440" dirty="0" err="1">
                <a:solidFill>
                  <a:srgbClr val="FFFFFF"/>
                </a:solidFill>
              </a:rPr>
              <a:t>BigInsights</a:t>
            </a:r>
            <a:endParaRPr lang="en-US" sz="1440" dirty="0">
              <a:solidFill>
                <a:srgbClr val="FFFFFF"/>
              </a:solidFill>
            </a:endParaRPr>
          </a:p>
        </p:txBody>
      </p:sp>
      <p:sp>
        <p:nvSpPr>
          <p:cNvPr id="75" name="Rounded Rectangle 74"/>
          <p:cNvSpPr>
            <a:spLocks noChangeArrowheads="1"/>
          </p:cNvSpPr>
          <p:nvPr/>
        </p:nvSpPr>
        <p:spPr bwMode="auto">
          <a:xfrm>
            <a:off x="3386873" y="4036319"/>
            <a:ext cx="1083946" cy="1924050"/>
          </a:xfrm>
          <a:prstGeom prst="roundRect">
            <a:avLst>
              <a:gd name="adj" fmla="val 7750"/>
            </a:avLst>
          </a:prstGeom>
          <a:solidFill>
            <a:srgbClr val="00609C"/>
          </a:solid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rIns="0" bIns="109728" anchor="ctr"/>
          <a:lstStyle/>
          <a:p>
            <a:pPr algn="ctr">
              <a:lnSpc>
                <a:spcPts val="1776"/>
              </a:lnSpc>
              <a:defRPr/>
            </a:pPr>
            <a:r>
              <a:rPr lang="en-US" sz="1680" dirty="0">
                <a:solidFill>
                  <a:schemeClr val="lt1"/>
                </a:solidFill>
                <a:latin typeface="Arial Narrow"/>
                <a:cs typeface="Arial Narrow"/>
              </a:rPr>
              <a:t>DB2 </a:t>
            </a:r>
            <a:r>
              <a:rPr lang="en-US" sz="1680" dirty="0" err="1">
                <a:solidFill>
                  <a:schemeClr val="lt1"/>
                </a:solidFill>
                <a:latin typeface="Arial Narrow"/>
                <a:cs typeface="Arial Narrow"/>
              </a:rPr>
              <a:t>Blu</a:t>
            </a:r>
            <a:endParaRPr lang="en-US" sz="1680" dirty="0">
              <a:solidFill>
                <a:schemeClr val="lt1"/>
              </a:solidFill>
              <a:latin typeface="Arial Narrow"/>
              <a:cs typeface="Arial Narrow"/>
            </a:endParaRPr>
          </a:p>
        </p:txBody>
      </p:sp>
      <p:sp>
        <p:nvSpPr>
          <p:cNvPr id="76" name="Rounded Rectangle 75"/>
          <p:cNvSpPr>
            <a:spLocks noChangeArrowheads="1"/>
          </p:cNvSpPr>
          <p:nvPr/>
        </p:nvSpPr>
        <p:spPr bwMode="auto">
          <a:xfrm>
            <a:off x="3510345" y="3193547"/>
            <a:ext cx="3548981" cy="721995"/>
          </a:xfrm>
          <a:prstGeom prst="roundRect">
            <a:avLst>
              <a:gd name="adj" fmla="val 14796"/>
            </a:avLst>
          </a:prstGeom>
          <a:solidFill>
            <a:srgbClr val="00609C"/>
          </a:solid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bIns="109728" anchor="ctr"/>
          <a:lstStyle/>
          <a:p>
            <a:pPr algn="ctr">
              <a:defRPr/>
            </a:pPr>
            <a:r>
              <a:rPr lang="en-US" sz="1680" dirty="0">
                <a:solidFill>
                  <a:schemeClr val="lt1"/>
                </a:solidFill>
                <a:latin typeface="Arial Narrow"/>
                <a:cs typeface="Arial Narrow"/>
              </a:rPr>
              <a:t>InfoSphere Streams</a:t>
            </a:r>
          </a:p>
        </p:txBody>
      </p:sp>
      <p:sp>
        <p:nvSpPr>
          <p:cNvPr id="77" name="Oval 76"/>
          <p:cNvSpPr>
            <a:spLocks noChangeArrowheads="1"/>
          </p:cNvSpPr>
          <p:nvPr/>
        </p:nvSpPr>
        <p:spPr bwMode="auto">
          <a:xfrm>
            <a:off x="8740375" y="2889890"/>
            <a:ext cx="1440181" cy="1405890"/>
          </a:xfrm>
          <a:prstGeom prst="ellipse">
            <a:avLst/>
          </a:prstGeom>
          <a:solidFill>
            <a:srgbClr val="00609C"/>
          </a:solidFill>
          <a:ln w="9525">
            <a:solidFill>
              <a:schemeClr val="bg1"/>
            </a:solidFill>
            <a:round/>
            <a:headEnd/>
            <a:tailEnd/>
          </a:ln>
        </p:spPr>
        <p:txBody>
          <a:bodyPr lIns="0" rIns="0" anchor="ctr"/>
          <a:lstStyle/>
          <a:p>
            <a:pPr algn="ctr">
              <a:lnSpc>
                <a:spcPts val="1488"/>
              </a:lnSpc>
              <a:defRPr/>
            </a:pPr>
            <a:r>
              <a:rPr lang="en-US" sz="1680" dirty="0">
                <a:solidFill>
                  <a:schemeClr val="lt1"/>
                </a:solidFill>
                <a:latin typeface="Arial Narrow"/>
                <a:cs typeface="Arial Narrow"/>
              </a:rPr>
              <a:t>What is happening?</a:t>
            </a:r>
          </a:p>
          <a:p>
            <a:pPr algn="ctr">
              <a:lnSpc>
                <a:spcPts val="1368"/>
              </a:lnSpc>
              <a:spcBef>
                <a:spcPts val="720"/>
              </a:spcBef>
              <a:defRPr/>
            </a:pPr>
            <a:r>
              <a:rPr lang="en-US" sz="1440" dirty="0">
                <a:solidFill>
                  <a:srgbClr val="83D1F5"/>
                </a:solidFill>
                <a:latin typeface="Arial Narrow"/>
                <a:cs typeface="Arial Narrow"/>
              </a:rPr>
              <a:t>Watson Analytics, Watson Explorer</a:t>
            </a:r>
          </a:p>
        </p:txBody>
      </p:sp>
      <p:sp>
        <p:nvSpPr>
          <p:cNvPr id="78" name="Oval 77"/>
          <p:cNvSpPr>
            <a:spLocks noChangeArrowheads="1"/>
          </p:cNvSpPr>
          <p:nvPr/>
        </p:nvSpPr>
        <p:spPr bwMode="auto">
          <a:xfrm>
            <a:off x="9980530" y="4057653"/>
            <a:ext cx="1440181" cy="1407795"/>
          </a:xfrm>
          <a:prstGeom prst="ellipse">
            <a:avLst/>
          </a:prstGeom>
          <a:solidFill>
            <a:srgbClr val="00609C"/>
          </a:solidFill>
          <a:ln w="9525">
            <a:solidFill>
              <a:schemeClr val="bg1"/>
            </a:solidFill>
            <a:round/>
            <a:headEnd/>
            <a:tailEnd/>
          </a:ln>
        </p:spPr>
        <p:txBody>
          <a:bodyPr lIns="0" rIns="0" anchor="ctr"/>
          <a:lstStyle/>
          <a:p>
            <a:pPr algn="ctr">
              <a:lnSpc>
                <a:spcPts val="1488"/>
              </a:lnSpc>
              <a:defRPr/>
            </a:pPr>
            <a:r>
              <a:rPr lang="en-US" sz="1680" dirty="0">
                <a:solidFill>
                  <a:schemeClr val="lt1"/>
                </a:solidFill>
                <a:latin typeface="Arial Narrow"/>
                <a:cs typeface="Arial Narrow"/>
              </a:rPr>
              <a:t>Why did it happen?</a:t>
            </a:r>
          </a:p>
          <a:p>
            <a:pPr algn="ctr">
              <a:lnSpc>
                <a:spcPts val="1368"/>
              </a:lnSpc>
              <a:spcBef>
                <a:spcPts val="720"/>
              </a:spcBef>
              <a:defRPr/>
            </a:pPr>
            <a:r>
              <a:rPr lang="en-US" sz="1440" dirty="0">
                <a:solidFill>
                  <a:srgbClr val="83D1F5"/>
                </a:solidFill>
                <a:latin typeface="Arial Narrow"/>
                <a:cs typeface="Arial Narrow"/>
              </a:rPr>
              <a:t>Cognos BI</a:t>
            </a:r>
          </a:p>
        </p:txBody>
      </p:sp>
      <p:sp>
        <p:nvSpPr>
          <p:cNvPr id="79" name="Oval 78"/>
          <p:cNvSpPr>
            <a:spLocks noChangeArrowheads="1"/>
          </p:cNvSpPr>
          <p:nvPr/>
        </p:nvSpPr>
        <p:spPr bwMode="auto">
          <a:xfrm>
            <a:off x="8740375" y="5297810"/>
            <a:ext cx="1440181" cy="1405890"/>
          </a:xfrm>
          <a:prstGeom prst="ellipse">
            <a:avLst/>
          </a:prstGeom>
          <a:solidFill>
            <a:srgbClr val="00609C"/>
          </a:solidFill>
          <a:ln w="9525">
            <a:solidFill>
              <a:schemeClr val="bg1"/>
            </a:solidFill>
            <a:round/>
            <a:headEnd/>
            <a:tailEnd/>
          </a:ln>
        </p:spPr>
        <p:txBody>
          <a:bodyPr lIns="0" rIns="0" anchor="ctr"/>
          <a:lstStyle/>
          <a:p>
            <a:pPr algn="ctr">
              <a:lnSpc>
                <a:spcPts val="1488"/>
              </a:lnSpc>
              <a:defRPr/>
            </a:pPr>
            <a:r>
              <a:rPr lang="en-US" sz="1680" dirty="0">
                <a:solidFill>
                  <a:schemeClr val="lt1"/>
                </a:solidFill>
                <a:latin typeface="Arial Narrow"/>
                <a:cs typeface="Arial Narrow"/>
              </a:rPr>
              <a:t>What could happen?</a:t>
            </a:r>
          </a:p>
          <a:p>
            <a:pPr algn="ctr">
              <a:lnSpc>
                <a:spcPts val="1368"/>
              </a:lnSpc>
              <a:spcBef>
                <a:spcPts val="720"/>
              </a:spcBef>
              <a:defRPr/>
            </a:pPr>
            <a:r>
              <a:rPr lang="en-US" sz="1440" dirty="0">
                <a:solidFill>
                  <a:srgbClr val="83D1F5"/>
                </a:solidFill>
                <a:latin typeface="Arial Narrow"/>
                <a:cs typeface="Arial Narrow"/>
              </a:rPr>
              <a:t>SPSS Modeler, SPSS Stats</a:t>
            </a:r>
          </a:p>
        </p:txBody>
      </p:sp>
      <p:sp>
        <p:nvSpPr>
          <p:cNvPr id="80" name="Rounded Rectangle 79"/>
          <p:cNvSpPr>
            <a:spLocks noChangeArrowheads="1"/>
          </p:cNvSpPr>
          <p:nvPr/>
        </p:nvSpPr>
        <p:spPr bwMode="auto">
          <a:xfrm>
            <a:off x="5897274" y="4036317"/>
            <a:ext cx="1173480" cy="937261"/>
          </a:xfrm>
          <a:prstGeom prst="roundRect">
            <a:avLst>
              <a:gd name="adj" fmla="val 7750"/>
            </a:avLst>
          </a:prstGeom>
          <a:solidFill>
            <a:srgbClr val="00609C"/>
          </a:solid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lnSpc>
                <a:spcPts val="1776"/>
              </a:lnSpc>
              <a:defRPr/>
            </a:pPr>
            <a:r>
              <a:rPr lang="en-US" sz="1440" dirty="0">
                <a:solidFill>
                  <a:schemeClr val="bg1"/>
                </a:solidFill>
              </a:rPr>
              <a:t>PDA, Industry Data Models</a:t>
            </a:r>
            <a:endParaRPr lang="en-US" sz="1440" dirty="0">
              <a:solidFill>
                <a:schemeClr val="bg1"/>
              </a:solidFill>
              <a:cs typeface="Arial Narrow"/>
            </a:endParaRPr>
          </a:p>
        </p:txBody>
      </p:sp>
      <p:cxnSp>
        <p:nvCxnSpPr>
          <p:cNvPr id="81" name="Straight Connector 80"/>
          <p:cNvCxnSpPr/>
          <p:nvPr/>
        </p:nvCxnSpPr>
        <p:spPr>
          <a:xfrm>
            <a:off x="11481599" y="4305305"/>
            <a:ext cx="255270" cy="3810"/>
          </a:xfrm>
          <a:prstGeom prst="line">
            <a:avLst/>
          </a:prstGeom>
          <a:ln w="38100" cmpd="sng">
            <a:solidFill>
              <a:srgbClr val="16AE4A"/>
            </a:solidFill>
            <a:headEnd type="none"/>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82" name="Straight Connector 118"/>
          <p:cNvCxnSpPr/>
          <p:nvPr/>
        </p:nvCxnSpPr>
        <p:spPr>
          <a:xfrm>
            <a:off x="7158384" y="4924426"/>
            <a:ext cx="266701" cy="0"/>
          </a:xfrm>
          <a:prstGeom prst="line">
            <a:avLst/>
          </a:prstGeom>
          <a:ln w="38100" cmpd="sng">
            <a:solidFill>
              <a:srgbClr val="DC721B"/>
            </a:solidFill>
            <a:headEnd type="none"/>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83" name="Straight Connector 118"/>
          <p:cNvCxnSpPr/>
          <p:nvPr/>
        </p:nvCxnSpPr>
        <p:spPr>
          <a:xfrm>
            <a:off x="7146954" y="3413379"/>
            <a:ext cx="266701" cy="0"/>
          </a:xfrm>
          <a:prstGeom prst="line">
            <a:avLst/>
          </a:prstGeom>
          <a:ln w="38100" cmpd="sng">
            <a:solidFill>
              <a:srgbClr val="DC721B"/>
            </a:solidFill>
            <a:headEnd type="none"/>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84" name="Straight Connector 118"/>
          <p:cNvCxnSpPr/>
          <p:nvPr/>
        </p:nvCxnSpPr>
        <p:spPr>
          <a:xfrm>
            <a:off x="7135523" y="6202299"/>
            <a:ext cx="266701" cy="0"/>
          </a:xfrm>
          <a:prstGeom prst="line">
            <a:avLst/>
          </a:prstGeom>
          <a:ln w="38100" cmpd="sng">
            <a:solidFill>
              <a:srgbClr val="DC721B"/>
            </a:solidFill>
            <a:headEnd type="none"/>
            <a:tailEnd type="triangle" w="sm" len="med"/>
          </a:ln>
          <a:effectLst/>
        </p:spPr>
        <p:style>
          <a:lnRef idx="2">
            <a:schemeClr val="accent1"/>
          </a:lnRef>
          <a:fillRef idx="0">
            <a:schemeClr val="accent1"/>
          </a:fillRef>
          <a:effectRef idx="1">
            <a:schemeClr val="accent1"/>
          </a:effectRef>
          <a:fontRef idx="minor">
            <a:schemeClr val="tx1"/>
          </a:fontRef>
        </p:style>
      </p:cxnSp>
      <p:sp>
        <p:nvSpPr>
          <p:cNvPr id="85" name="Oval 69"/>
          <p:cNvSpPr>
            <a:spLocks noChangeArrowheads="1"/>
          </p:cNvSpPr>
          <p:nvPr/>
        </p:nvSpPr>
        <p:spPr bwMode="auto">
          <a:xfrm>
            <a:off x="8757521" y="4124327"/>
            <a:ext cx="1440181" cy="1407795"/>
          </a:xfrm>
          <a:prstGeom prst="ellipse">
            <a:avLst/>
          </a:prstGeom>
          <a:noFill/>
          <a:ln w="9525">
            <a:noFill/>
            <a:round/>
            <a:headEnd/>
            <a:tailEnd/>
          </a:ln>
        </p:spPr>
        <p:txBody>
          <a:bodyPr lIns="0" rIns="0" anchor="ctr"/>
          <a:lstStyle/>
          <a:p>
            <a:pPr algn="ctr">
              <a:lnSpc>
                <a:spcPts val="1486"/>
              </a:lnSpc>
            </a:pPr>
            <a:r>
              <a:rPr lang="en-US" sz="1680">
                <a:solidFill>
                  <a:srgbClr val="FFFFFF"/>
                </a:solidFill>
                <a:latin typeface="Arial Narrow" pitchFamily="34" charset="0"/>
                <a:ea typeface="MS PGothic" pitchFamily="34" charset="-128"/>
              </a:rPr>
              <a:t>What did</a:t>
            </a:r>
            <a:br>
              <a:rPr lang="en-US" sz="1680">
                <a:solidFill>
                  <a:srgbClr val="FFFFFF"/>
                </a:solidFill>
                <a:latin typeface="Arial Narrow" pitchFamily="34" charset="0"/>
                <a:ea typeface="MS PGothic" pitchFamily="34" charset="-128"/>
              </a:rPr>
            </a:br>
            <a:r>
              <a:rPr lang="en-US" sz="1680">
                <a:solidFill>
                  <a:srgbClr val="FFFFFF"/>
                </a:solidFill>
                <a:latin typeface="Arial Narrow" pitchFamily="34" charset="0"/>
                <a:ea typeface="MS PGothic" pitchFamily="34" charset="-128"/>
              </a:rPr>
              <a:t>I learn, </a:t>
            </a:r>
            <a:br>
              <a:rPr lang="en-US" sz="1680">
                <a:solidFill>
                  <a:srgbClr val="FFFFFF"/>
                </a:solidFill>
                <a:latin typeface="Arial Narrow" pitchFamily="34" charset="0"/>
                <a:ea typeface="MS PGothic" pitchFamily="34" charset="-128"/>
              </a:rPr>
            </a:br>
            <a:r>
              <a:rPr lang="en-US" sz="1680">
                <a:solidFill>
                  <a:srgbClr val="FFFFFF"/>
                </a:solidFill>
                <a:latin typeface="Arial Narrow" pitchFamily="34" charset="0"/>
                <a:ea typeface="MS PGothic" pitchFamily="34" charset="-128"/>
              </a:rPr>
              <a:t>what’s best?</a:t>
            </a:r>
          </a:p>
          <a:p>
            <a:pPr algn="ctr">
              <a:lnSpc>
                <a:spcPts val="1366"/>
              </a:lnSpc>
              <a:spcBef>
                <a:spcPts val="720"/>
              </a:spcBef>
            </a:pPr>
            <a:r>
              <a:rPr lang="en-US" sz="1440">
                <a:solidFill>
                  <a:srgbClr val="83D1F5"/>
                </a:solidFill>
                <a:latin typeface="Arial Narrow" pitchFamily="34" charset="0"/>
                <a:ea typeface="MS PGothic" pitchFamily="34" charset="-128"/>
              </a:rPr>
              <a:t>Cognitive</a:t>
            </a:r>
          </a:p>
        </p:txBody>
      </p:sp>
      <p:sp>
        <p:nvSpPr>
          <p:cNvPr id="86" name="Round Same Side Corner Rectangle 85"/>
          <p:cNvSpPr/>
          <p:nvPr/>
        </p:nvSpPr>
        <p:spPr>
          <a:xfrm rot="10800000" flipV="1">
            <a:off x="2732153" y="1597538"/>
            <a:ext cx="8847963" cy="550544"/>
          </a:xfrm>
          <a:prstGeom prst="round2SameRect">
            <a:avLst>
              <a:gd name="adj1" fmla="val 23320"/>
              <a:gd name="adj2" fmla="val 0"/>
            </a:avLst>
          </a:prstGeom>
          <a:solidFill>
            <a:srgbClr val="008AB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4160" dirty="0"/>
          </a:p>
        </p:txBody>
      </p:sp>
      <p:sp>
        <p:nvSpPr>
          <p:cNvPr id="87" name="TextBox 219"/>
          <p:cNvSpPr txBox="1">
            <a:spLocks noChangeArrowheads="1"/>
          </p:cNvSpPr>
          <p:nvPr/>
        </p:nvSpPr>
        <p:spPr bwMode="auto">
          <a:xfrm>
            <a:off x="3792281" y="1673735"/>
            <a:ext cx="6724661" cy="359201"/>
          </a:xfrm>
          <a:prstGeom prst="rect">
            <a:avLst/>
          </a:prstGeom>
          <a:noFill/>
          <a:ln>
            <a:noFill/>
          </a:ln>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ctr" eaLnBrk="1" hangingPunct="1">
              <a:lnSpc>
                <a:spcPct val="85000"/>
              </a:lnSpc>
              <a:defRPr/>
            </a:pPr>
            <a:r>
              <a:rPr lang="en-US" sz="2040" b="1" dirty="0">
                <a:solidFill>
                  <a:srgbClr val="FFFFFF"/>
                </a:solidFill>
                <a:latin typeface="+mj-lt"/>
                <a:ea typeface="MS PGothic" charset="0"/>
                <a:cs typeface="Arial" charset="0"/>
              </a:rPr>
              <a:t>Big Data &amp; Analytics Strategy, Integration &amp; Managed Services </a:t>
            </a:r>
          </a:p>
        </p:txBody>
      </p:sp>
      <p:sp>
        <p:nvSpPr>
          <p:cNvPr id="88" name="TextBox 95"/>
          <p:cNvSpPr txBox="1">
            <a:spLocks noChangeArrowheads="1"/>
          </p:cNvSpPr>
          <p:nvPr/>
        </p:nvSpPr>
        <p:spPr bwMode="auto">
          <a:xfrm>
            <a:off x="4099179" y="2231519"/>
            <a:ext cx="5638800" cy="546734"/>
          </a:xfrm>
          <a:prstGeom prst="rect">
            <a:avLst/>
          </a:prstGeom>
          <a:noFill/>
          <a:ln w="9525">
            <a:noFill/>
            <a:miter lim="800000"/>
            <a:headEnd/>
            <a:tailEnd/>
          </a:ln>
        </p:spPr>
        <p:txBody>
          <a:bodyPr wrap="none" anchor="ctr"/>
          <a:lstStyle/>
          <a:p>
            <a:pPr algn="ctr" eaLnBrk="1" hangingPunct="1"/>
            <a:r>
              <a:rPr lang="en-US" altLang="en-US" sz="2040" b="1" dirty="0">
                <a:solidFill>
                  <a:schemeClr val="bg1"/>
                </a:solidFill>
              </a:rPr>
              <a:t>Big Data &amp; Analytics Platform</a:t>
            </a:r>
          </a:p>
        </p:txBody>
      </p:sp>
      <p:sp>
        <p:nvSpPr>
          <p:cNvPr id="89" name="Round Same Side Corner Rectangle 88"/>
          <p:cNvSpPr/>
          <p:nvPr/>
        </p:nvSpPr>
        <p:spPr>
          <a:xfrm flipV="1">
            <a:off x="2776727" y="7137276"/>
            <a:ext cx="8803387" cy="721675"/>
          </a:xfrm>
          <a:prstGeom prst="round2SameRect">
            <a:avLst>
              <a:gd name="adj1" fmla="val 23320"/>
              <a:gd name="adj2" fmla="val 0"/>
            </a:avLst>
          </a:prstGeom>
          <a:solidFill>
            <a:srgbClr val="008AB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4160" dirty="0"/>
          </a:p>
        </p:txBody>
      </p:sp>
      <p:sp>
        <p:nvSpPr>
          <p:cNvPr id="90" name="TextBox 219"/>
          <p:cNvSpPr txBox="1">
            <a:spLocks noChangeArrowheads="1"/>
          </p:cNvSpPr>
          <p:nvPr/>
        </p:nvSpPr>
        <p:spPr bwMode="auto">
          <a:xfrm>
            <a:off x="2845723" y="7245863"/>
            <a:ext cx="8634042" cy="594650"/>
          </a:xfrm>
          <a:prstGeom prst="rect">
            <a:avLst/>
          </a:prstGeom>
          <a:noFill/>
          <a:ln>
            <a:noFill/>
          </a:ln>
        </p:spPr>
        <p:txBody>
          <a:bodyPr wrap="squar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ctr" eaLnBrk="1" hangingPunct="1">
              <a:lnSpc>
                <a:spcPct val="85000"/>
              </a:lnSpc>
              <a:defRPr/>
            </a:pPr>
            <a:r>
              <a:rPr lang="en-US" sz="1920" b="1" dirty="0">
                <a:solidFill>
                  <a:srgbClr val="FFFFFF"/>
                </a:solidFill>
                <a:ea typeface="MS PGothic" charset="0"/>
                <a:cs typeface="Arial" charset="0"/>
              </a:rPr>
              <a:t>Tivoli/Maas360, System x/Power,  MobileFirst/</a:t>
            </a:r>
            <a:r>
              <a:rPr lang="en-US" sz="1920" b="1" dirty="0" err="1">
                <a:solidFill>
                  <a:srgbClr val="FFFFFF"/>
                </a:solidFill>
                <a:ea typeface="MS PGothic" charset="0"/>
                <a:cs typeface="Arial" charset="0"/>
              </a:rPr>
              <a:t>BlueMix</a:t>
            </a:r>
            <a:r>
              <a:rPr lang="en-US" sz="1920" b="1" dirty="0">
                <a:solidFill>
                  <a:srgbClr val="FFFFFF"/>
                </a:solidFill>
                <a:ea typeface="MS PGothic" charset="0"/>
                <a:cs typeface="Arial" charset="0"/>
              </a:rPr>
              <a:t>, WebSphere, ECM/box and </a:t>
            </a:r>
            <a:r>
              <a:rPr lang="en-US" sz="1920" b="1" dirty="0" err="1">
                <a:solidFill>
                  <a:srgbClr val="FFFFFF"/>
                </a:solidFill>
                <a:ea typeface="MS PGothic" charset="0"/>
                <a:cs typeface="Arial" charset="0"/>
              </a:rPr>
              <a:t>Softlayer</a:t>
            </a:r>
            <a:endParaRPr lang="en-US" sz="1920" b="1" dirty="0">
              <a:solidFill>
                <a:srgbClr val="FFFFFF"/>
              </a:solidFill>
              <a:ea typeface="MS PGothic" charset="0"/>
              <a:cs typeface="Arial" charset="0"/>
            </a:endParaRPr>
          </a:p>
        </p:txBody>
      </p:sp>
      <p:sp>
        <p:nvSpPr>
          <p:cNvPr id="91" name="Rounded Rectangle 90"/>
          <p:cNvSpPr>
            <a:spLocks noChangeArrowheads="1"/>
          </p:cNvSpPr>
          <p:nvPr/>
        </p:nvSpPr>
        <p:spPr bwMode="auto">
          <a:xfrm>
            <a:off x="2845728" y="2734273"/>
            <a:ext cx="273142" cy="4230411"/>
          </a:xfrm>
          <a:prstGeom prst="roundRect">
            <a:avLst>
              <a:gd name="adj" fmla="val 7750"/>
            </a:avLst>
          </a:prstGeom>
          <a:solidFill>
            <a:srgbClr val="008AB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z="1680" dirty="0"/>
              <a:t>Data Stage</a:t>
            </a:r>
          </a:p>
        </p:txBody>
      </p:sp>
      <p:cxnSp>
        <p:nvCxnSpPr>
          <p:cNvPr id="92" name="Straight Connector 91"/>
          <p:cNvCxnSpPr/>
          <p:nvPr/>
        </p:nvCxnSpPr>
        <p:spPr>
          <a:xfrm>
            <a:off x="2595905" y="4924426"/>
            <a:ext cx="184638" cy="0"/>
          </a:xfrm>
          <a:prstGeom prst="line">
            <a:avLst/>
          </a:prstGeom>
          <a:ln w="38100" cmpd="sng">
            <a:solidFill>
              <a:srgbClr val="DC721B"/>
            </a:solidFill>
            <a:headEnd type="none"/>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93" name="Straight Connector 118"/>
          <p:cNvCxnSpPr/>
          <p:nvPr/>
        </p:nvCxnSpPr>
        <p:spPr>
          <a:xfrm>
            <a:off x="2584471" y="3413383"/>
            <a:ext cx="196069" cy="1083"/>
          </a:xfrm>
          <a:prstGeom prst="line">
            <a:avLst/>
          </a:prstGeom>
          <a:ln w="38100" cmpd="sng">
            <a:solidFill>
              <a:srgbClr val="DC721B"/>
            </a:solidFill>
            <a:headEnd type="none"/>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94" name="Straight Connector 118"/>
          <p:cNvCxnSpPr/>
          <p:nvPr/>
        </p:nvCxnSpPr>
        <p:spPr>
          <a:xfrm>
            <a:off x="2573045" y="6202299"/>
            <a:ext cx="207498" cy="0"/>
          </a:xfrm>
          <a:prstGeom prst="line">
            <a:avLst/>
          </a:prstGeom>
          <a:ln w="38100" cmpd="sng">
            <a:solidFill>
              <a:srgbClr val="DC721B"/>
            </a:solidFill>
            <a:headEnd type="none"/>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3092286" y="4936306"/>
            <a:ext cx="184638" cy="0"/>
          </a:xfrm>
          <a:prstGeom prst="line">
            <a:avLst/>
          </a:prstGeom>
          <a:ln w="38100" cmpd="sng">
            <a:solidFill>
              <a:srgbClr val="DC721B"/>
            </a:solidFill>
            <a:headEnd type="none"/>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96" name="Straight Connector 118"/>
          <p:cNvCxnSpPr/>
          <p:nvPr/>
        </p:nvCxnSpPr>
        <p:spPr>
          <a:xfrm>
            <a:off x="3080850" y="3425263"/>
            <a:ext cx="196069" cy="1083"/>
          </a:xfrm>
          <a:prstGeom prst="line">
            <a:avLst/>
          </a:prstGeom>
          <a:ln w="38100" cmpd="sng">
            <a:solidFill>
              <a:srgbClr val="DC721B"/>
            </a:solidFill>
            <a:headEnd type="none"/>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97" name="Straight Connector 118"/>
          <p:cNvCxnSpPr/>
          <p:nvPr/>
        </p:nvCxnSpPr>
        <p:spPr>
          <a:xfrm>
            <a:off x="3069424" y="6214179"/>
            <a:ext cx="207498" cy="0"/>
          </a:xfrm>
          <a:prstGeom prst="line">
            <a:avLst/>
          </a:prstGeom>
          <a:ln w="38100" cmpd="sng">
            <a:solidFill>
              <a:srgbClr val="DC721B"/>
            </a:solidFill>
            <a:headEnd type="none"/>
            <a:tailEnd type="triangle" w="sm" len="med"/>
          </a:ln>
          <a:effectLst/>
        </p:spPr>
        <p:style>
          <a:lnRef idx="2">
            <a:schemeClr val="accent1"/>
          </a:lnRef>
          <a:fillRef idx="0">
            <a:schemeClr val="accent1"/>
          </a:fillRef>
          <a:effectRef idx="1">
            <a:schemeClr val="accent1"/>
          </a:effectRef>
          <a:fontRef idx="minor">
            <a:schemeClr val="tx1"/>
          </a:fontRef>
        </p:style>
      </p:cxnSp>
      <p:pic>
        <p:nvPicPr>
          <p:cNvPr id="98" name="Picture 4" descr="https://encrypted-tbn1.gstatic.com/images?q=tbn:ANd9GcSpfGyV6wlABlAc6jmUz9tf6NQE7kSUR8NiFowJaLw4_qdt-gBz"/>
          <p:cNvPicPr>
            <a:picLocks noChangeAspect="1" noChangeArrowheads="1"/>
          </p:cNvPicPr>
          <p:nvPr/>
        </p:nvPicPr>
        <p:blipFill>
          <a:blip r:embed="rId13"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2114508" y="6464735"/>
            <a:ext cx="326757" cy="326757"/>
          </a:xfrm>
          <a:prstGeom prst="rect">
            <a:avLst/>
          </a:prstGeom>
          <a:noFill/>
          <a:extLst>
            <a:ext uri="{909E8E84-426E-40dd-AFC4-6F175D3DCCD1}">
              <a14:hiddenFill xmlns="" xmlns:a14="http://schemas.microsoft.com/office/drawing/2010/main">
                <a:solidFill>
                  <a:srgbClr val="FFFFFF"/>
                </a:solidFill>
              </a14:hiddenFill>
            </a:ext>
          </a:extLst>
        </p:spPr>
      </p:pic>
      <p:sp>
        <p:nvSpPr>
          <p:cNvPr id="99" name="Slide Number Placeholder 3"/>
          <p:cNvSpPr txBox="1">
            <a:spLocks/>
          </p:cNvSpPr>
          <p:nvPr/>
        </p:nvSpPr>
        <p:spPr bwMode="auto">
          <a:xfrm>
            <a:off x="11115352" y="7952998"/>
            <a:ext cx="3413760" cy="27660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US"/>
            </a:defPPr>
            <a:lvl1pPr algn="r" rtl="0" eaLnBrk="0" fontAlgn="base" hangingPunct="0">
              <a:spcBef>
                <a:spcPct val="0"/>
              </a:spcBef>
              <a:spcAft>
                <a:spcPct val="0"/>
              </a:spcAft>
              <a:defRPr sz="900" kern="1200">
                <a:solidFill>
                  <a:srgbClr val="004266"/>
                </a:solidFill>
                <a:latin typeface="Arial" pitchFamily="34" charset="0"/>
                <a:ea typeface="ヒラギノ角ゴ Pro W3" charset="-128"/>
                <a:cs typeface="+mn-cs"/>
              </a:defRPr>
            </a:lvl1pPr>
            <a:lvl2pPr marL="457200" algn="l" rtl="0" fontAlgn="base">
              <a:spcBef>
                <a:spcPct val="0"/>
              </a:spcBef>
              <a:spcAft>
                <a:spcPct val="0"/>
              </a:spcAft>
              <a:defRPr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ern="1200">
                <a:solidFill>
                  <a:schemeClr val="tx1"/>
                </a:solidFill>
                <a:latin typeface="Arial" pitchFamily="34" charset="0"/>
                <a:ea typeface="ヒラギノ角ゴ Pro W3" charset="-128"/>
                <a:cs typeface="+mn-cs"/>
              </a:defRPr>
            </a:lvl5pPr>
            <a:lvl6pPr marL="2286000" algn="l" defTabSz="914400" rtl="0" eaLnBrk="1" latinLnBrk="0" hangingPunct="1">
              <a:defRPr kern="1200">
                <a:solidFill>
                  <a:schemeClr val="tx1"/>
                </a:solidFill>
                <a:latin typeface="Arial" pitchFamily="34" charset="0"/>
                <a:ea typeface="ヒラギノ角ゴ Pro W3" charset="-128"/>
                <a:cs typeface="+mn-cs"/>
              </a:defRPr>
            </a:lvl6pPr>
            <a:lvl7pPr marL="2743200" algn="l" defTabSz="914400" rtl="0" eaLnBrk="1" latinLnBrk="0" hangingPunct="1">
              <a:defRPr kern="1200">
                <a:solidFill>
                  <a:schemeClr val="tx1"/>
                </a:solidFill>
                <a:latin typeface="Arial" pitchFamily="34" charset="0"/>
                <a:ea typeface="ヒラギノ角ゴ Pro W3" charset="-128"/>
                <a:cs typeface="+mn-cs"/>
              </a:defRPr>
            </a:lvl7pPr>
            <a:lvl8pPr marL="3200400" algn="l" defTabSz="914400" rtl="0" eaLnBrk="1" latinLnBrk="0" hangingPunct="1">
              <a:defRPr kern="1200">
                <a:solidFill>
                  <a:schemeClr val="tx1"/>
                </a:solidFill>
                <a:latin typeface="Arial" pitchFamily="34" charset="0"/>
                <a:ea typeface="ヒラギノ角ゴ Pro W3" charset="-128"/>
                <a:cs typeface="+mn-cs"/>
              </a:defRPr>
            </a:lvl8pPr>
            <a:lvl9pPr marL="3657600" algn="l" defTabSz="914400" rtl="0" eaLnBrk="1" latinLnBrk="0" hangingPunct="1">
              <a:defRPr kern="1200">
                <a:solidFill>
                  <a:schemeClr val="tx1"/>
                </a:solidFill>
                <a:latin typeface="Arial" pitchFamily="34" charset="0"/>
                <a:ea typeface="ヒラギノ角ゴ Pro W3" charset="-128"/>
                <a:cs typeface="+mn-cs"/>
              </a:defRPr>
            </a:lvl9pPr>
          </a:lstStyle>
          <a:p>
            <a:r>
              <a:rPr lang="en-US" sz="1440" dirty="0"/>
              <a:t>IBM Confidential   |   Page </a:t>
            </a:r>
            <a:fld id="{ED381652-C07E-CF45-AD11-D6DBE0307EB6}" type="slidenum">
              <a:rPr lang="en-US" sz="1440" smtClean="0"/>
              <a:t>53</a:t>
            </a:fld>
            <a:endParaRPr lang="en-US" sz="1440" dirty="0"/>
          </a:p>
        </p:txBody>
      </p:sp>
    </p:spTree>
    <p:extLst>
      <p:ext uri="{BB962C8B-B14F-4D97-AF65-F5344CB8AC3E}">
        <p14:creationId xmlns:p14="http://schemas.microsoft.com/office/powerpoint/2010/main" val="9499451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IBM Optimization Technology</a:t>
            </a:r>
          </a:p>
        </p:txBody>
      </p:sp>
      <p:pic>
        <p:nvPicPr>
          <p:cNvPr id="5" name="Picture 2" descr="SchmearAlon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65120" y="1978661"/>
            <a:ext cx="8124826" cy="48691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6"/>
          <p:cNvSpPr>
            <a:spLocks noChangeArrowheads="1"/>
          </p:cNvSpPr>
          <p:nvPr/>
        </p:nvSpPr>
        <p:spPr bwMode="auto">
          <a:xfrm>
            <a:off x="9609070" y="1888641"/>
            <a:ext cx="2834640" cy="10746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eaLnBrk="0" hangingPunct="0">
              <a:lnSpc>
                <a:spcPct val="95000"/>
              </a:lnSpc>
              <a:buClr>
                <a:schemeClr val="accent2"/>
              </a:buClr>
              <a:buFont typeface="Wingdings" charset="0"/>
              <a:buNone/>
            </a:pPr>
            <a:r>
              <a:rPr lang="en-US" sz="1680" b="1" dirty="0">
                <a:solidFill>
                  <a:srgbClr val="0070C0"/>
                </a:solidFill>
                <a:latin typeface="Calibri Light" panose="020F0302020204030204" pitchFamily="34" charset="0"/>
              </a:rPr>
              <a:t>Decision Optimization Center </a:t>
            </a:r>
            <a:br>
              <a:rPr lang="en-US" sz="1680" b="1" dirty="0">
                <a:solidFill>
                  <a:srgbClr val="0070C0"/>
                </a:solidFill>
                <a:latin typeface="Calibri Light" panose="020F0302020204030204" pitchFamily="34" charset="0"/>
              </a:rPr>
            </a:br>
            <a:r>
              <a:rPr lang="en-US" sz="1680" b="1" dirty="0">
                <a:solidFill>
                  <a:srgbClr val="0070C0"/>
                </a:solidFill>
                <a:latin typeface="Calibri Light" panose="020F0302020204030204" pitchFamily="34" charset="0"/>
              </a:rPr>
              <a:t>(DOC)</a:t>
            </a:r>
            <a:br>
              <a:rPr lang="en-US" sz="1680" b="1" dirty="0">
                <a:solidFill>
                  <a:srgbClr val="FF0000"/>
                </a:solidFill>
                <a:latin typeface="Calibri Light" panose="020F0302020204030204" pitchFamily="34" charset="0"/>
              </a:rPr>
            </a:br>
            <a:r>
              <a:rPr lang="en-US" sz="1680" b="1" dirty="0">
                <a:solidFill>
                  <a:srgbClr val="7030A0"/>
                </a:solidFill>
                <a:latin typeface="Calibri Light" panose="020F0302020204030204" pitchFamily="34" charset="0"/>
              </a:rPr>
              <a:t>Development &amp; Deployment Platform</a:t>
            </a:r>
          </a:p>
        </p:txBody>
      </p:sp>
      <p:sp>
        <p:nvSpPr>
          <p:cNvPr id="7" name="Rectangle 10"/>
          <p:cNvSpPr>
            <a:spLocks noChangeArrowheads="1"/>
          </p:cNvSpPr>
          <p:nvPr/>
        </p:nvSpPr>
        <p:spPr bwMode="auto">
          <a:xfrm>
            <a:off x="9703121" y="2981862"/>
            <a:ext cx="2794635" cy="15142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eaLnBrk="0" hangingPunct="0">
              <a:buClr>
                <a:schemeClr val="accent2"/>
              </a:buClr>
              <a:buFont typeface="Wingdings" charset="0"/>
              <a:buNone/>
            </a:pPr>
            <a:r>
              <a:rPr lang="en-US" sz="1320" b="1" i="1" dirty="0">
                <a:solidFill>
                  <a:srgbClr val="336699"/>
                </a:solidFill>
                <a:latin typeface="Calibri Light" panose="020F0302020204030204" pitchFamily="34" charset="0"/>
              </a:rPr>
              <a:t>Platform for building optimization solutions. Provides Data analysis &amp; Visualization,</a:t>
            </a:r>
          </a:p>
          <a:p>
            <a:pPr eaLnBrk="0" hangingPunct="0">
              <a:buClr>
                <a:schemeClr val="accent2"/>
              </a:buClr>
              <a:buFont typeface="Wingdings" charset="0"/>
              <a:buNone/>
            </a:pPr>
            <a:r>
              <a:rPr lang="en-US" sz="1320" b="1" i="1" dirty="0">
                <a:solidFill>
                  <a:srgbClr val="336699"/>
                </a:solidFill>
                <a:latin typeface="Calibri Light" panose="020F0302020204030204" pitchFamily="34" charset="0"/>
              </a:rPr>
              <a:t>Scenario management &amp; Editing, Collaborative planning, and What-if / Sensitivity analysis</a:t>
            </a:r>
          </a:p>
          <a:p>
            <a:pPr eaLnBrk="0" hangingPunct="0">
              <a:buClr>
                <a:schemeClr val="accent2"/>
              </a:buClr>
              <a:buFont typeface="Wingdings" charset="0"/>
              <a:buNone/>
            </a:pPr>
            <a:endParaRPr lang="en-US" sz="1320" b="1" i="1" dirty="0">
              <a:solidFill>
                <a:srgbClr val="336699"/>
              </a:solidFill>
              <a:latin typeface="Calibri Light" panose="020F0302020204030204" pitchFamily="34" charset="0"/>
            </a:endParaRPr>
          </a:p>
        </p:txBody>
      </p:sp>
      <p:sp>
        <p:nvSpPr>
          <p:cNvPr id="8" name="Rounded Rectangle 7"/>
          <p:cNvSpPr/>
          <p:nvPr/>
        </p:nvSpPr>
        <p:spPr bwMode="auto">
          <a:xfrm>
            <a:off x="9631680" y="1841502"/>
            <a:ext cx="2834640" cy="2331720"/>
          </a:xfrm>
          <a:prstGeom prst="roundRect">
            <a:avLst/>
          </a:prstGeom>
          <a:noFill/>
          <a:ln w="38100" cap="flat" cmpd="sng" algn="ctr">
            <a:solidFill>
              <a:srgbClr val="002060"/>
            </a:solidFill>
            <a:prstDash val="solid"/>
            <a:round/>
            <a:headEnd type="none" w="med" len="med"/>
            <a:tailEnd type="none" w="med" len="med"/>
          </a:ln>
          <a:effectLst>
            <a:prstShdw prst="shdw17">
              <a:schemeClr val="tx1">
                <a:gamma/>
                <a:shade val="60000"/>
                <a:invGamma/>
              </a:schemeClr>
            </a:prstShdw>
          </a:effectLst>
        </p:spPr>
        <p:txBody>
          <a:bodyPr/>
          <a:lstStyle/>
          <a:p>
            <a:pPr>
              <a:defRPr/>
            </a:pPr>
            <a:endParaRPr lang="en-US" sz="2400" dirty="0"/>
          </a:p>
        </p:txBody>
      </p:sp>
      <p:pic>
        <p:nvPicPr>
          <p:cNvPr id="9"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5639" y="2733042"/>
            <a:ext cx="2085474" cy="1566040"/>
          </a:xfrm>
          <a:prstGeom prst="rect">
            <a:avLst/>
          </a:prstGeom>
          <a:noFill/>
          <a:ln w="9525">
            <a:solidFill>
              <a:schemeClr val="tx1"/>
            </a:solidFill>
            <a:miter lim="800000"/>
            <a:headEnd/>
            <a:tailEnd/>
          </a:ln>
          <a:effectLst/>
          <a:scene3d>
            <a:camera prst="perspectiveFront">
              <a:rot lat="540000" lon="1680000" rev="0"/>
            </a:camera>
            <a:lightRig rig="threePt" dir="t"/>
          </a:scene3d>
          <a:sp3d/>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17961" dir="2700000" algn="ctr" rotWithShape="0">
                    <a:schemeClr val="accent1">
                      <a:gamma/>
                      <a:shade val="60000"/>
                      <a:invGamma/>
                      <a:alpha val="74998"/>
                    </a:schemeClr>
                  </a:outerShdw>
                </a:effectLst>
              </a14:hiddenEffects>
            </a:ext>
          </a:extLst>
        </p:spPr>
      </p:pic>
      <p:pic>
        <p:nvPicPr>
          <p:cNvPr id="1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37556" y="2733042"/>
            <a:ext cx="2293435" cy="1566040"/>
          </a:xfrm>
          <a:prstGeom prst="rect">
            <a:avLst/>
          </a:prstGeom>
          <a:noFill/>
          <a:ln>
            <a:noFill/>
          </a:ln>
          <a:scene3d>
            <a:camera prst="perspectiveContrastingRightFacing" fov="2700000">
              <a:rot lat="540000" lon="19920000" rev="0"/>
            </a:camera>
            <a:lightRig rig="threePt" dir="t"/>
          </a:scene3d>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pSp>
        <p:nvGrpSpPr>
          <p:cNvPr id="11" name="Group 18"/>
          <p:cNvGrpSpPr>
            <a:grpSpLocks/>
          </p:cNvGrpSpPr>
          <p:nvPr/>
        </p:nvGrpSpPr>
        <p:grpSpPr bwMode="auto">
          <a:xfrm>
            <a:off x="9631681" y="4310380"/>
            <a:ext cx="2847022" cy="2331720"/>
            <a:chOff x="6400800" y="3886200"/>
            <a:chExt cx="2372518" cy="2590800"/>
          </a:xfrm>
        </p:grpSpPr>
        <p:sp>
          <p:nvSpPr>
            <p:cNvPr id="12" name="Rounded Rectangle 11"/>
            <p:cNvSpPr/>
            <p:nvPr/>
          </p:nvSpPr>
          <p:spPr bwMode="auto">
            <a:xfrm>
              <a:off x="6400800" y="3886200"/>
              <a:ext cx="2362200" cy="2590800"/>
            </a:xfrm>
            <a:prstGeom prst="roundRect">
              <a:avLst/>
            </a:prstGeom>
            <a:noFill/>
            <a:ln w="38100" cap="flat" cmpd="sng" algn="ctr">
              <a:solidFill>
                <a:srgbClr val="002060"/>
              </a:solidFill>
              <a:prstDash val="solid"/>
              <a:round/>
              <a:headEnd type="none" w="med" len="med"/>
              <a:tailEnd type="none" w="med" len="med"/>
            </a:ln>
            <a:effectLst>
              <a:prstShdw prst="shdw17">
                <a:schemeClr val="tx1">
                  <a:gamma/>
                  <a:shade val="60000"/>
                  <a:invGamma/>
                </a:schemeClr>
              </a:prstShdw>
            </a:effectLst>
          </p:spPr>
          <p:txBody>
            <a:bodyPr/>
            <a:lstStyle/>
            <a:p>
              <a:pPr>
                <a:defRPr/>
              </a:pPr>
              <a:endParaRPr lang="en-US" sz="2400" dirty="0">
                <a:latin typeface="Calibri Light" panose="020F0302020204030204" pitchFamily="34" charset="0"/>
              </a:endParaRPr>
            </a:p>
          </p:txBody>
        </p:sp>
        <p:sp>
          <p:nvSpPr>
            <p:cNvPr id="13" name="Rectangle 6"/>
            <p:cNvSpPr>
              <a:spLocks noChangeArrowheads="1"/>
            </p:cNvSpPr>
            <p:nvPr/>
          </p:nvSpPr>
          <p:spPr bwMode="auto">
            <a:xfrm>
              <a:off x="6432048" y="4104756"/>
              <a:ext cx="2299703" cy="648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eaLnBrk="0" hangingPunct="0">
                <a:lnSpc>
                  <a:spcPct val="95000"/>
                </a:lnSpc>
                <a:buClr>
                  <a:schemeClr val="accent2"/>
                </a:buClr>
                <a:buFont typeface="Wingdings" charset="0"/>
                <a:buNone/>
              </a:pPr>
              <a:r>
                <a:rPr lang="en-US" sz="1680" b="1" dirty="0">
                  <a:solidFill>
                    <a:srgbClr val="0070C0"/>
                  </a:solidFill>
                  <a:latin typeface="Calibri Light" panose="020F0302020204030204" pitchFamily="34" charset="0"/>
                </a:rPr>
                <a:t>Stochastic Optimization</a:t>
              </a:r>
            </a:p>
            <a:p>
              <a:pPr algn="ctr" eaLnBrk="0" hangingPunct="0">
                <a:lnSpc>
                  <a:spcPct val="95000"/>
                </a:lnSpc>
                <a:buClr>
                  <a:schemeClr val="accent2"/>
                </a:buClr>
                <a:buFont typeface="Wingdings" charset="0"/>
                <a:buNone/>
              </a:pPr>
              <a:r>
                <a:rPr lang="en-US" sz="1680" b="1" dirty="0">
                  <a:solidFill>
                    <a:srgbClr val="7030A0"/>
                  </a:solidFill>
                  <a:latin typeface="Calibri Light" panose="020F0302020204030204" pitchFamily="34" charset="0"/>
                </a:rPr>
                <a:t>Advanced Tools &amp; Assets </a:t>
              </a:r>
            </a:p>
          </p:txBody>
        </p:sp>
        <p:sp>
          <p:nvSpPr>
            <p:cNvPr id="14" name="Rectangle 13"/>
            <p:cNvSpPr>
              <a:spLocks noChangeArrowheads="1"/>
            </p:cNvSpPr>
            <p:nvPr/>
          </p:nvSpPr>
          <p:spPr bwMode="auto">
            <a:xfrm>
              <a:off x="6444455" y="5257800"/>
              <a:ext cx="2328863" cy="10054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eaLnBrk="0" hangingPunct="0">
                <a:buClr>
                  <a:schemeClr val="accent2"/>
                </a:buClr>
                <a:buFont typeface="Wingdings" charset="0"/>
                <a:buNone/>
              </a:pPr>
              <a:r>
                <a:rPr lang="en-US" sz="1320" b="1" i="1" dirty="0">
                  <a:solidFill>
                    <a:srgbClr val="336699"/>
                  </a:solidFill>
                  <a:latin typeface="Calibri Light" panose="020F0302020204030204" pitchFamily="34" charset="0"/>
                </a:rPr>
                <a:t>Reduce reliance on PhD-level expertise.  Improve understanding of trade-offs (e.g. cost vs robustness)and increase model /solution stability &amp; value.</a:t>
              </a:r>
            </a:p>
          </p:txBody>
        </p:sp>
      </p:grpSp>
      <p:grpSp>
        <p:nvGrpSpPr>
          <p:cNvPr id="15" name="Group 33"/>
          <p:cNvGrpSpPr>
            <a:grpSpLocks/>
          </p:cNvGrpSpPr>
          <p:nvPr/>
        </p:nvGrpSpPr>
        <p:grpSpPr bwMode="auto">
          <a:xfrm>
            <a:off x="2133602" y="1978662"/>
            <a:ext cx="2834643" cy="2364151"/>
            <a:chOff x="6400800" y="3886200"/>
            <a:chExt cx="2362202" cy="2626834"/>
          </a:xfrm>
        </p:grpSpPr>
        <p:sp>
          <p:nvSpPr>
            <p:cNvPr id="16" name="Rounded Rectangle 15"/>
            <p:cNvSpPr/>
            <p:nvPr/>
          </p:nvSpPr>
          <p:spPr bwMode="auto">
            <a:xfrm>
              <a:off x="6400800" y="3886200"/>
              <a:ext cx="2362200" cy="2590800"/>
            </a:xfrm>
            <a:prstGeom prst="roundRect">
              <a:avLst/>
            </a:prstGeom>
            <a:noFill/>
            <a:ln w="38100" cap="flat" cmpd="sng" algn="ctr">
              <a:solidFill>
                <a:srgbClr val="002060"/>
              </a:solidFill>
              <a:prstDash val="solid"/>
              <a:round/>
              <a:headEnd type="none" w="med" len="med"/>
              <a:tailEnd type="none" w="med" len="med"/>
            </a:ln>
            <a:effectLst>
              <a:prstShdw prst="shdw17">
                <a:schemeClr val="tx1">
                  <a:gamma/>
                  <a:shade val="60000"/>
                  <a:invGamma/>
                </a:schemeClr>
              </a:prstShdw>
            </a:effectLst>
          </p:spPr>
          <p:txBody>
            <a:bodyPr/>
            <a:lstStyle/>
            <a:p>
              <a:pPr>
                <a:defRPr/>
              </a:pPr>
              <a:endParaRPr lang="en-US" sz="4160" dirty="0">
                <a:latin typeface="Calibri Light" panose="020F0302020204030204" pitchFamily="34" charset="0"/>
              </a:endParaRPr>
            </a:p>
          </p:txBody>
        </p:sp>
        <p:sp>
          <p:nvSpPr>
            <p:cNvPr id="17" name="Rectangle 6"/>
            <p:cNvSpPr>
              <a:spLocks noChangeArrowheads="1"/>
            </p:cNvSpPr>
            <p:nvPr/>
          </p:nvSpPr>
          <p:spPr bwMode="auto">
            <a:xfrm>
              <a:off x="6421247" y="4027764"/>
              <a:ext cx="2341755" cy="11940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eaLnBrk="0" hangingPunct="0">
                <a:lnSpc>
                  <a:spcPct val="95000"/>
                </a:lnSpc>
                <a:buClr>
                  <a:schemeClr val="accent2"/>
                </a:buClr>
                <a:buFont typeface="Wingdings" charset="0"/>
                <a:buNone/>
              </a:pPr>
              <a:r>
                <a:rPr lang="en-US" sz="1680" b="1" dirty="0">
                  <a:solidFill>
                    <a:srgbClr val="0070C0"/>
                  </a:solidFill>
                  <a:latin typeface="Calibri Light" panose="020F0302020204030204" pitchFamily="34" charset="0"/>
                </a:rPr>
                <a:t>CPLEX Optimization Studio </a:t>
              </a:r>
              <a:br>
                <a:rPr lang="en-US" sz="1680" b="1" dirty="0">
                  <a:solidFill>
                    <a:srgbClr val="0070C0"/>
                  </a:solidFill>
                  <a:latin typeface="Calibri Light" panose="020F0302020204030204" pitchFamily="34" charset="0"/>
                </a:rPr>
              </a:br>
              <a:r>
                <a:rPr lang="en-US" sz="1680" b="1" dirty="0">
                  <a:solidFill>
                    <a:srgbClr val="0070C0"/>
                  </a:solidFill>
                  <a:latin typeface="Calibri Light" panose="020F0302020204030204" pitchFamily="34" charset="0"/>
                </a:rPr>
                <a:t>(COS)</a:t>
              </a:r>
            </a:p>
            <a:p>
              <a:pPr algn="ctr" eaLnBrk="0" hangingPunct="0">
                <a:lnSpc>
                  <a:spcPct val="95000"/>
                </a:lnSpc>
                <a:buClr>
                  <a:schemeClr val="accent2"/>
                </a:buClr>
                <a:buFont typeface="Wingdings" charset="0"/>
                <a:buNone/>
              </a:pPr>
              <a:r>
                <a:rPr lang="en-US" sz="1680" b="1" dirty="0">
                  <a:solidFill>
                    <a:srgbClr val="7030A0"/>
                  </a:solidFill>
                  <a:latin typeface="Calibri Light" panose="020F0302020204030204" pitchFamily="34" charset="0"/>
                </a:rPr>
                <a:t>Dev Platform &amp; Optimization Engine</a:t>
              </a:r>
            </a:p>
          </p:txBody>
        </p:sp>
        <p:sp>
          <p:nvSpPr>
            <p:cNvPr id="18" name="Rectangle 10"/>
            <p:cNvSpPr>
              <a:spLocks noChangeArrowheads="1"/>
            </p:cNvSpPr>
            <p:nvPr/>
          </p:nvSpPr>
          <p:spPr bwMode="auto">
            <a:xfrm>
              <a:off x="6453703" y="5281928"/>
              <a:ext cx="2209799" cy="12311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eaLnBrk="0" hangingPunct="0">
                <a:buClr>
                  <a:schemeClr val="accent2"/>
                </a:buClr>
                <a:buFont typeface="Wingdings" charset="0"/>
                <a:buNone/>
              </a:pPr>
              <a:r>
                <a:rPr lang="en-US" sz="1320" b="1" i="1" dirty="0">
                  <a:solidFill>
                    <a:srgbClr val="336699"/>
                  </a:solidFill>
                  <a:latin typeface="Calibri Light" panose="020F0302020204030204" pitchFamily="34" charset="0"/>
                </a:rPr>
                <a:t>Model business issues mathematically and solve them with IBM CPLEX Optimizer's powerful algorithms to produce precise and logical decisions. </a:t>
              </a:r>
              <a:endParaRPr lang="en-US" sz="1320" b="1" i="1" dirty="0">
                <a:solidFill>
                  <a:srgbClr val="003300"/>
                </a:solidFill>
                <a:latin typeface="Calibri Light" panose="020F0302020204030204" pitchFamily="34" charset="0"/>
              </a:endParaRPr>
            </a:p>
          </p:txBody>
        </p:sp>
      </p:grpSp>
      <p:grpSp>
        <p:nvGrpSpPr>
          <p:cNvPr id="19" name="Group 37"/>
          <p:cNvGrpSpPr>
            <a:grpSpLocks/>
          </p:cNvGrpSpPr>
          <p:nvPr/>
        </p:nvGrpSpPr>
        <p:grpSpPr bwMode="auto">
          <a:xfrm>
            <a:off x="2133602" y="4447542"/>
            <a:ext cx="2880358" cy="2194560"/>
            <a:chOff x="0" y="3886200"/>
            <a:chExt cx="2400299" cy="2590800"/>
          </a:xfrm>
        </p:grpSpPr>
        <p:sp>
          <p:nvSpPr>
            <p:cNvPr id="20" name="Rounded Rectangle 19"/>
            <p:cNvSpPr/>
            <p:nvPr/>
          </p:nvSpPr>
          <p:spPr bwMode="auto">
            <a:xfrm>
              <a:off x="0" y="3886200"/>
              <a:ext cx="2362200" cy="2590800"/>
            </a:xfrm>
            <a:prstGeom prst="roundRect">
              <a:avLst/>
            </a:prstGeom>
            <a:noFill/>
            <a:ln w="38100" cap="flat" cmpd="sng" algn="ctr">
              <a:solidFill>
                <a:srgbClr val="002060"/>
              </a:solidFill>
              <a:prstDash val="solid"/>
              <a:round/>
              <a:headEnd type="none" w="med" len="med"/>
              <a:tailEnd type="none" w="med" len="med"/>
            </a:ln>
            <a:effectLst>
              <a:prstShdw prst="shdw17">
                <a:schemeClr val="tx1">
                  <a:gamma/>
                  <a:shade val="60000"/>
                  <a:invGamma/>
                </a:schemeClr>
              </a:prstShdw>
            </a:effectLst>
          </p:spPr>
          <p:txBody>
            <a:bodyPr/>
            <a:lstStyle/>
            <a:p>
              <a:pPr>
                <a:defRPr/>
              </a:pPr>
              <a:endParaRPr lang="en-US" sz="4160" dirty="0">
                <a:latin typeface="Calibri Light" panose="020F0302020204030204" pitchFamily="34" charset="0"/>
              </a:endParaRPr>
            </a:p>
          </p:txBody>
        </p:sp>
        <p:sp>
          <p:nvSpPr>
            <p:cNvPr id="21" name="Rectangle 6"/>
            <p:cNvSpPr>
              <a:spLocks noChangeArrowheads="1"/>
            </p:cNvSpPr>
            <p:nvPr/>
          </p:nvSpPr>
          <p:spPr bwMode="auto">
            <a:xfrm>
              <a:off x="109704" y="4048123"/>
              <a:ext cx="2205567" cy="6888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eaLnBrk="0" hangingPunct="0">
                <a:lnSpc>
                  <a:spcPct val="95000"/>
                </a:lnSpc>
                <a:buClr>
                  <a:schemeClr val="accent2"/>
                </a:buClr>
                <a:buFont typeface="Wingdings" charset="0"/>
                <a:buNone/>
              </a:pPr>
              <a:r>
                <a:rPr lang="en-US" sz="1680" b="1" dirty="0" err="1">
                  <a:solidFill>
                    <a:srgbClr val="0070C0"/>
                  </a:solidFill>
                  <a:latin typeface="Calibri Light" panose="020F0302020204030204" pitchFamily="34" charset="0"/>
                </a:rPr>
                <a:t>DOCloud</a:t>
              </a:r>
              <a:br>
                <a:rPr lang="en-US" sz="1680" b="1" dirty="0">
                  <a:latin typeface="Calibri Light" panose="020F0302020204030204" pitchFamily="34" charset="0"/>
                </a:rPr>
              </a:br>
              <a:r>
                <a:rPr lang="en-US" sz="1680" b="1" dirty="0">
                  <a:solidFill>
                    <a:srgbClr val="7030A0"/>
                  </a:solidFill>
                  <a:latin typeface="Calibri Light" panose="020F0302020204030204" pitchFamily="34" charset="0"/>
                </a:rPr>
                <a:t>Optimization as a Service</a:t>
              </a:r>
            </a:p>
          </p:txBody>
        </p:sp>
        <p:sp>
          <p:nvSpPr>
            <p:cNvPr id="22" name="Rectangle 10"/>
            <p:cNvSpPr>
              <a:spLocks noChangeArrowheads="1"/>
            </p:cNvSpPr>
            <p:nvPr/>
          </p:nvSpPr>
          <p:spPr bwMode="auto">
            <a:xfrm>
              <a:off x="71436" y="5029089"/>
              <a:ext cx="2328863" cy="13080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sz="1320" b="1" i="1" dirty="0">
                  <a:solidFill>
                    <a:srgbClr val="336699"/>
                  </a:solidFill>
                  <a:latin typeface="Calibri Light" panose="020F0302020204030204" pitchFamily="34" charset="0"/>
                </a:rPr>
                <a:t>Delivers a powerful SaaS based experience for prescriptive analytics that allows our users to try, buy, and deploy an optimization service that is tailored to their business needs.</a:t>
              </a:r>
            </a:p>
          </p:txBody>
        </p:sp>
      </p:grpSp>
      <p:pic>
        <p:nvPicPr>
          <p:cNvPr id="2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21075" y="4584702"/>
            <a:ext cx="2252835" cy="1479037"/>
          </a:xfrm>
          <a:prstGeom prst="rect">
            <a:avLst/>
          </a:prstGeom>
          <a:noFill/>
          <a:ln>
            <a:noFill/>
          </a:ln>
          <a:scene3d>
            <a:camera prst="perspectiveFront">
              <a:rot lat="540000" lon="19920000" rev="0"/>
            </a:camera>
            <a:lightRig rig="threePt" dir="t"/>
          </a:scene3d>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15638" y="4584702"/>
            <a:ext cx="2224605" cy="1479037"/>
          </a:xfrm>
          <a:prstGeom prst="rect">
            <a:avLst/>
          </a:prstGeom>
          <a:noFill/>
          <a:ln>
            <a:noFill/>
          </a:ln>
          <a:scene3d>
            <a:camera prst="perspectiveFront">
              <a:rot lat="540000" lon="1680000" rev="0"/>
            </a:camera>
            <a:lightRig rig="threePt" dir="t"/>
          </a:scene3d>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Lst>
        </p:spPr>
      </p:pic>
      <p:sp>
        <p:nvSpPr>
          <p:cNvPr id="25" name="Slide Number Placeholder 3"/>
          <p:cNvSpPr txBox="1">
            <a:spLocks/>
          </p:cNvSpPr>
          <p:nvPr/>
        </p:nvSpPr>
        <p:spPr bwMode="auto">
          <a:xfrm>
            <a:off x="11115352" y="7952998"/>
            <a:ext cx="3413760" cy="27660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US"/>
            </a:defPPr>
            <a:lvl1pPr algn="r" rtl="0" eaLnBrk="0" fontAlgn="base" hangingPunct="0">
              <a:spcBef>
                <a:spcPct val="0"/>
              </a:spcBef>
              <a:spcAft>
                <a:spcPct val="0"/>
              </a:spcAft>
              <a:defRPr sz="900" kern="1200">
                <a:solidFill>
                  <a:srgbClr val="004266"/>
                </a:solidFill>
                <a:latin typeface="Arial" pitchFamily="34" charset="0"/>
                <a:ea typeface="ヒラギノ角ゴ Pro W3" charset="-128"/>
                <a:cs typeface="+mn-cs"/>
              </a:defRPr>
            </a:lvl1pPr>
            <a:lvl2pPr marL="457200" algn="l" rtl="0" fontAlgn="base">
              <a:spcBef>
                <a:spcPct val="0"/>
              </a:spcBef>
              <a:spcAft>
                <a:spcPct val="0"/>
              </a:spcAft>
              <a:defRPr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ern="1200">
                <a:solidFill>
                  <a:schemeClr val="tx1"/>
                </a:solidFill>
                <a:latin typeface="Arial" pitchFamily="34" charset="0"/>
                <a:ea typeface="ヒラギノ角ゴ Pro W3" charset="-128"/>
                <a:cs typeface="+mn-cs"/>
              </a:defRPr>
            </a:lvl5pPr>
            <a:lvl6pPr marL="2286000" algn="l" defTabSz="914400" rtl="0" eaLnBrk="1" latinLnBrk="0" hangingPunct="1">
              <a:defRPr kern="1200">
                <a:solidFill>
                  <a:schemeClr val="tx1"/>
                </a:solidFill>
                <a:latin typeface="Arial" pitchFamily="34" charset="0"/>
                <a:ea typeface="ヒラギノ角ゴ Pro W3" charset="-128"/>
                <a:cs typeface="+mn-cs"/>
              </a:defRPr>
            </a:lvl6pPr>
            <a:lvl7pPr marL="2743200" algn="l" defTabSz="914400" rtl="0" eaLnBrk="1" latinLnBrk="0" hangingPunct="1">
              <a:defRPr kern="1200">
                <a:solidFill>
                  <a:schemeClr val="tx1"/>
                </a:solidFill>
                <a:latin typeface="Arial" pitchFamily="34" charset="0"/>
                <a:ea typeface="ヒラギノ角ゴ Pro W3" charset="-128"/>
                <a:cs typeface="+mn-cs"/>
              </a:defRPr>
            </a:lvl7pPr>
            <a:lvl8pPr marL="3200400" algn="l" defTabSz="914400" rtl="0" eaLnBrk="1" latinLnBrk="0" hangingPunct="1">
              <a:defRPr kern="1200">
                <a:solidFill>
                  <a:schemeClr val="tx1"/>
                </a:solidFill>
                <a:latin typeface="Arial" pitchFamily="34" charset="0"/>
                <a:ea typeface="ヒラギノ角ゴ Pro W3" charset="-128"/>
                <a:cs typeface="+mn-cs"/>
              </a:defRPr>
            </a:lvl8pPr>
            <a:lvl9pPr marL="3657600" algn="l" defTabSz="914400" rtl="0" eaLnBrk="1" latinLnBrk="0" hangingPunct="1">
              <a:defRPr kern="1200">
                <a:solidFill>
                  <a:schemeClr val="tx1"/>
                </a:solidFill>
                <a:latin typeface="Arial" pitchFamily="34" charset="0"/>
                <a:ea typeface="ヒラギノ角ゴ Pro W3" charset="-128"/>
                <a:cs typeface="+mn-cs"/>
              </a:defRPr>
            </a:lvl9pPr>
          </a:lstStyle>
          <a:p>
            <a:r>
              <a:rPr lang="en-US" sz="1440" dirty="0"/>
              <a:t>IBM Confidential   |   Page </a:t>
            </a:r>
            <a:fld id="{AF81D57F-C249-FF40-BB50-BA05F5E585CF}" type="slidenum">
              <a:rPr lang="en-US" sz="1440" smtClean="0"/>
              <a:t>54</a:t>
            </a:fld>
            <a:endParaRPr lang="en-US" sz="1440" dirty="0"/>
          </a:p>
        </p:txBody>
      </p:sp>
    </p:spTree>
    <p:extLst>
      <p:ext uri="{BB962C8B-B14F-4D97-AF65-F5344CB8AC3E}">
        <p14:creationId xmlns:p14="http://schemas.microsoft.com/office/powerpoint/2010/main" val="11374211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vert="horz" wrap="square" lIns="130622" tIns="65311" rIns="130622" bIns="65311" numCol="1" anchor="t" anchorCtr="0" compatLnSpc="1">
            <a:prstTxWarp prst="textNoShape">
              <a:avLst/>
            </a:prstTxWarp>
          </a:bodyPr>
          <a:lstStyle/>
          <a:p>
            <a:r>
              <a:rPr lang="en-PH" altLang="en-US" dirty="0"/>
              <a:t>What is changing? Big Data Enhanced Analytical Capabilities</a:t>
            </a:r>
            <a:br>
              <a:rPr lang="en-PH" altLang="en-US" dirty="0"/>
            </a:br>
            <a:r>
              <a:rPr lang="en-PH" altLang="en-US" dirty="0"/>
              <a:t>New sources, real-time analytics, deeper regulation, new technology</a:t>
            </a:r>
            <a:endParaRPr lang="en-US" dirty="0"/>
          </a:p>
        </p:txBody>
      </p:sp>
      <p:grpSp>
        <p:nvGrpSpPr>
          <p:cNvPr id="5" name="Group 154"/>
          <p:cNvGrpSpPr>
            <a:grpSpLocks/>
          </p:cNvGrpSpPr>
          <p:nvPr/>
        </p:nvGrpSpPr>
        <p:grpSpPr bwMode="auto">
          <a:xfrm>
            <a:off x="3420891" y="1946797"/>
            <a:ext cx="5469258" cy="4636770"/>
            <a:chOff x="1639" y="1033"/>
            <a:chExt cx="2844" cy="2434"/>
          </a:xfrm>
          <a:solidFill>
            <a:srgbClr val="CCFFCC"/>
          </a:solidFill>
        </p:grpSpPr>
        <p:grpSp>
          <p:nvGrpSpPr>
            <p:cNvPr id="6" name="Group 153"/>
            <p:cNvGrpSpPr>
              <a:grpSpLocks/>
            </p:cNvGrpSpPr>
            <p:nvPr/>
          </p:nvGrpSpPr>
          <p:grpSpPr bwMode="auto">
            <a:xfrm>
              <a:off x="1639" y="1033"/>
              <a:ext cx="2844" cy="2434"/>
              <a:chOff x="1639" y="1033"/>
              <a:chExt cx="2844" cy="2434"/>
            </a:xfrm>
            <a:grpFill/>
          </p:grpSpPr>
          <p:sp>
            <p:nvSpPr>
              <p:cNvPr id="8" name="AutoShape 7"/>
              <p:cNvSpPr>
                <a:spLocks noChangeArrowheads="1"/>
              </p:cNvSpPr>
              <p:nvPr/>
            </p:nvSpPr>
            <p:spPr bwMode="auto">
              <a:xfrm>
                <a:off x="4053" y="1133"/>
                <a:ext cx="429" cy="2334"/>
              </a:xfrm>
              <a:prstGeom prst="roundRect">
                <a:avLst>
                  <a:gd name="adj" fmla="val 10671"/>
                </a:avLst>
              </a:prstGeom>
              <a:grpFill/>
              <a:ln w="19050">
                <a:solidFill>
                  <a:schemeClr val="tx1">
                    <a:lumMod val="65000"/>
                    <a:lumOff val="35000"/>
                  </a:schemeClr>
                </a:solidFill>
                <a:round/>
                <a:headEnd/>
                <a:tailEnd/>
              </a:ln>
            </p:spPr>
            <p:txBody>
              <a:bodyPr wrap="none"/>
              <a:lstStyle/>
              <a:p>
                <a:pPr defTabSz="548640">
                  <a:lnSpc>
                    <a:spcPct val="97000"/>
                  </a:lnSpc>
                  <a:buClr>
                    <a:srgbClr val="000600"/>
                  </a:buClr>
                  <a:buSzPct val="100000"/>
                  <a:defRPr/>
                </a:pPr>
                <a:endParaRPr lang="en-US" sz="1320">
                  <a:solidFill>
                    <a:srgbClr val="000000"/>
                  </a:solidFill>
                  <a:latin typeface="Arial" charset="0"/>
                  <a:ea typeface="MS PGothic" charset="0"/>
                  <a:cs typeface="MS PGothic" charset="0"/>
                </a:endParaRPr>
              </a:p>
            </p:txBody>
          </p:sp>
          <p:sp>
            <p:nvSpPr>
              <p:cNvPr id="9" name="AutoShape 7"/>
              <p:cNvSpPr>
                <a:spLocks noChangeArrowheads="1"/>
              </p:cNvSpPr>
              <p:nvPr/>
            </p:nvSpPr>
            <p:spPr bwMode="auto">
              <a:xfrm rot="5400000">
                <a:off x="2973" y="-301"/>
                <a:ext cx="175" cy="2844"/>
              </a:xfrm>
              <a:prstGeom prst="roundRect">
                <a:avLst>
                  <a:gd name="adj" fmla="val 10671"/>
                </a:avLst>
              </a:prstGeom>
              <a:grpFill/>
              <a:ln w="19050">
                <a:solidFill>
                  <a:srgbClr val="595959"/>
                </a:solidFill>
                <a:round/>
                <a:headEnd/>
                <a:tailEnd/>
              </a:ln>
            </p:spPr>
            <p:txBody>
              <a:bodyPr rot="10800000" vert="eaVert" wrap="none"/>
              <a:lstStyle/>
              <a:p>
                <a:pPr defTabSz="548640">
                  <a:lnSpc>
                    <a:spcPct val="97000"/>
                  </a:lnSpc>
                  <a:buClr>
                    <a:srgbClr val="000600"/>
                  </a:buClr>
                  <a:buSzPct val="100000"/>
                  <a:defRPr/>
                </a:pPr>
                <a:endParaRPr lang="en-US" sz="1320">
                  <a:solidFill>
                    <a:srgbClr val="000000"/>
                  </a:solidFill>
                  <a:latin typeface="Arial" charset="0"/>
                  <a:ea typeface="ＭＳ Ｐゴシック" charset="0"/>
                  <a:cs typeface="ＭＳ Ｐゴシック" charset="0"/>
                </a:endParaRPr>
              </a:p>
            </p:txBody>
          </p:sp>
        </p:grpSp>
        <p:sp>
          <p:nvSpPr>
            <p:cNvPr id="7" name="Rectangle 121"/>
            <p:cNvSpPr/>
            <p:nvPr/>
          </p:nvSpPr>
          <p:spPr>
            <a:xfrm>
              <a:off x="4066" y="1144"/>
              <a:ext cx="412" cy="157"/>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GB" sz="2160" dirty="0">
                <a:solidFill>
                  <a:srgbClr val="1F497D"/>
                </a:solidFill>
                <a:latin typeface="Calibri"/>
                <a:cs typeface="Calibri"/>
              </a:endParaRPr>
            </a:p>
          </p:txBody>
        </p:sp>
      </p:grpSp>
      <p:sp>
        <p:nvSpPr>
          <p:cNvPr id="10" name="AutoShape 7"/>
          <p:cNvSpPr>
            <a:spLocks noChangeArrowheads="1"/>
          </p:cNvSpPr>
          <p:nvPr/>
        </p:nvSpPr>
        <p:spPr bwMode="auto">
          <a:xfrm>
            <a:off x="4710577" y="2381138"/>
            <a:ext cx="3063240" cy="4109085"/>
          </a:xfrm>
          <a:prstGeom prst="roundRect">
            <a:avLst>
              <a:gd name="adj" fmla="val 7227"/>
            </a:avLst>
          </a:prstGeom>
          <a:solidFill>
            <a:srgbClr val="CCFFCC"/>
          </a:solidFill>
          <a:ln w="25400">
            <a:solidFill>
              <a:srgbClr val="595959"/>
            </a:solidFill>
            <a:round/>
            <a:headEnd/>
            <a:tailEnd/>
          </a:ln>
        </p:spPr>
        <p:txBody>
          <a:bodyPr/>
          <a:lstStyle>
            <a:lvl1pPr defTabSz="457200">
              <a:spcBef>
                <a:spcPct val="20000"/>
              </a:spcBef>
              <a:buClr>
                <a:schemeClr val="tx1"/>
              </a:buClr>
              <a:buFont typeface="Wingdings" panose="05000000000000000000" pitchFamily="2" charset="2"/>
              <a:buChar char="§"/>
              <a:defRPr sz="2400">
                <a:solidFill>
                  <a:srgbClr val="000000"/>
                </a:solidFill>
                <a:latin typeface="Calibri" panose="020F0502020204030204" pitchFamily="34" charset="0"/>
                <a:ea typeface="ＭＳ Ｐゴシック" panose="020B0600070205080204" pitchFamily="34" charset="-128"/>
              </a:defRPr>
            </a:lvl1pPr>
            <a:lvl2pPr marL="742950" indent="-285750" defTabSz="457200">
              <a:spcBef>
                <a:spcPct val="20000"/>
              </a:spcBef>
              <a:buClr>
                <a:schemeClr val="tx1"/>
              </a:buClr>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1143000" indent="-228600" defTabSz="457200">
              <a:spcBef>
                <a:spcPct val="20000"/>
              </a:spcBef>
              <a:buClr>
                <a:schemeClr val="tx1"/>
              </a:buClr>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3pPr>
            <a:lvl4pPr marL="1600200" indent="-228600" defTabSz="457200">
              <a:spcBef>
                <a:spcPct val="20000"/>
              </a:spcBef>
              <a:buClr>
                <a:schemeClr val="tx1"/>
              </a:buClr>
              <a:buFont typeface="Arial" panose="020B0604020202020204" pitchFamily="34" charset="0"/>
              <a:buChar char="•"/>
              <a:defRPr sz="1600">
                <a:solidFill>
                  <a:schemeClr val="tx1"/>
                </a:solidFill>
                <a:latin typeface="Calibri" panose="020F0502020204030204" pitchFamily="34" charset="0"/>
                <a:ea typeface="ＭＳ Ｐゴシック" panose="020B0600070205080204" pitchFamily="34" charset="-128"/>
              </a:defRPr>
            </a:lvl4pPr>
            <a:lvl5pPr marL="2057400" indent="-228600" defTabSz="457200">
              <a:spcBef>
                <a:spcPct val="20000"/>
              </a:spcBef>
              <a:buClr>
                <a:schemeClr val="tx1"/>
              </a:buClr>
              <a:buChar char="»"/>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9pPr>
          </a:lstStyle>
          <a:p>
            <a:pPr algn="ctr" eaLnBrk="1" hangingPunct="1">
              <a:lnSpc>
                <a:spcPct val="97000"/>
              </a:lnSpc>
              <a:spcBef>
                <a:spcPct val="0"/>
              </a:spcBef>
              <a:buClr>
                <a:srgbClr val="000600"/>
              </a:buClr>
              <a:buFont typeface="Arial" panose="020B0604020202020204" pitchFamily="34" charset="0"/>
              <a:buNone/>
            </a:pPr>
            <a:r>
              <a:rPr lang="en-US" altLang="en-US" sz="1320" b="1">
                <a:latin typeface="Arial" panose="020B0604020202020204" pitchFamily="34" charset="0"/>
              </a:rPr>
              <a:t>Analytics Sources</a:t>
            </a:r>
          </a:p>
        </p:txBody>
      </p:sp>
      <p:sp>
        <p:nvSpPr>
          <p:cNvPr id="11" name="Rectangle 10"/>
          <p:cNvSpPr>
            <a:spLocks noChangeArrowheads="1"/>
          </p:cNvSpPr>
          <p:nvPr/>
        </p:nvSpPr>
        <p:spPr bwMode="auto">
          <a:xfrm>
            <a:off x="4849642" y="2828812"/>
            <a:ext cx="2777490" cy="2573656"/>
          </a:xfrm>
          <a:prstGeom prst="rect">
            <a:avLst/>
          </a:prstGeom>
          <a:solidFill>
            <a:srgbClr val="99CC99">
              <a:alpha val="52940"/>
            </a:srgbClr>
          </a:solidFill>
          <a:ln w="28575">
            <a:solidFill>
              <a:schemeClr val="tx2"/>
            </a:solidFill>
            <a:prstDash val="sysDash"/>
            <a:round/>
            <a:headEnd/>
            <a:tailEnd/>
          </a:ln>
          <a:effectLst>
            <a:outerShdw blurRad="40000" dist="23000" dir="5400000" rotWithShape="0">
              <a:srgbClr val="808080">
                <a:alpha val="34999"/>
              </a:srgbClr>
            </a:outerShdw>
          </a:effectLst>
        </p:spPr>
        <p:txBody>
          <a:bodyPr/>
          <a:lstStyle/>
          <a:p>
            <a:pPr eaLnBrk="1" hangingPunct="1">
              <a:defRPr/>
            </a:pPr>
            <a:r>
              <a:rPr lang="en-GB" sz="1320" b="1">
                <a:solidFill>
                  <a:srgbClr val="1F497D"/>
                </a:solidFill>
                <a:latin typeface="Calibri" charset="0"/>
                <a:ea typeface="ＭＳ Ｐゴシック" charset="0"/>
                <a:cs typeface="ＭＳ Ｐゴシック" charset="0"/>
              </a:rPr>
              <a:t>Shared Analytics Information Zone</a:t>
            </a:r>
          </a:p>
        </p:txBody>
      </p:sp>
      <p:sp>
        <p:nvSpPr>
          <p:cNvPr id="12" name="AutoShape 7"/>
          <p:cNvSpPr>
            <a:spLocks noChangeArrowheads="1"/>
          </p:cNvSpPr>
          <p:nvPr/>
        </p:nvSpPr>
        <p:spPr bwMode="auto">
          <a:xfrm>
            <a:off x="1837837" y="7593218"/>
            <a:ext cx="9216390" cy="405765"/>
          </a:xfrm>
          <a:prstGeom prst="roundRect">
            <a:avLst>
              <a:gd name="adj" fmla="val 10671"/>
            </a:avLst>
          </a:prstGeom>
          <a:solidFill>
            <a:srgbClr val="99CC99"/>
          </a:solidFill>
          <a:ln w="25400">
            <a:solidFill>
              <a:srgbClr val="595959"/>
            </a:solidFill>
            <a:round/>
            <a:headEnd/>
            <a:tailEnd/>
          </a:ln>
        </p:spPr>
        <p:txBody>
          <a:bodyPr anchor="ctr"/>
          <a:lstStyle>
            <a:lvl1pPr defTabSz="457200">
              <a:spcBef>
                <a:spcPct val="20000"/>
              </a:spcBef>
              <a:buClr>
                <a:schemeClr val="tx1"/>
              </a:buClr>
              <a:buFont typeface="Wingdings" panose="05000000000000000000" pitchFamily="2" charset="2"/>
              <a:buChar char="§"/>
              <a:defRPr sz="2400">
                <a:solidFill>
                  <a:srgbClr val="000000"/>
                </a:solidFill>
                <a:latin typeface="Calibri" panose="020F0502020204030204" pitchFamily="34" charset="0"/>
                <a:ea typeface="ＭＳ Ｐゴシック" panose="020B0600070205080204" pitchFamily="34" charset="-128"/>
              </a:defRPr>
            </a:lvl1pPr>
            <a:lvl2pPr marL="742950" indent="-285750" defTabSz="457200">
              <a:spcBef>
                <a:spcPct val="20000"/>
              </a:spcBef>
              <a:buClr>
                <a:schemeClr val="tx1"/>
              </a:buClr>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1143000" indent="-228600" defTabSz="457200">
              <a:spcBef>
                <a:spcPct val="20000"/>
              </a:spcBef>
              <a:buClr>
                <a:schemeClr val="tx1"/>
              </a:buClr>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3pPr>
            <a:lvl4pPr marL="1600200" indent="-228600" defTabSz="457200">
              <a:spcBef>
                <a:spcPct val="20000"/>
              </a:spcBef>
              <a:buClr>
                <a:schemeClr val="tx1"/>
              </a:buClr>
              <a:buFont typeface="Arial" panose="020B0604020202020204" pitchFamily="34" charset="0"/>
              <a:buChar char="•"/>
              <a:defRPr sz="1600">
                <a:solidFill>
                  <a:schemeClr val="tx1"/>
                </a:solidFill>
                <a:latin typeface="Calibri" panose="020F0502020204030204" pitchFamily="34" charset="0"/>
                <a:ea typeface="ＭＳ Ｐゴシック" panose="020B0600070205080204" pitchFamily="34" charset="-128"/>
              </a:defRPr>
            </a:lvl4pPr>
            <a:lvl5pPr marL="2057400" indent="-228600" defTabSz="457200">
              <a:spcBef>
                <a:spcPct val="20000"/>
              </a:spcBef>
              <a:buClr>
                <a:schemeClr val="tx1"/>
              </a:buClr>
              <a:buChar char="»"/>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9pPr>
          </a:lstStyle>
          <a:p>
            <a:pPr algn="r" eaLnBrk="1" hangingPunct="1">
              <a:lnSpc>
                <a:spcPct val="97000"/>
              </a:lnSpc>
              <a:spcBef>
                <a:spcPct val="0"/>
              </a:spcBef>
              <a:buClr>
                <a:srgbClr val="000600"/>
              </a:buClr>
              <a:buFont typeface="Arial" panose="020B0604020202020204" pitchFamily="34" charset="0"/>
              <a:buNone/>
            </a:pPr>
            <a:r>
              <a:rPr lang="en-US" altLang="en-US" sz="1320" b="1">
                <a:latin typeface="Arial" panose="020B0604020202020204" pitchFamily="34" charset="0"/>
              </a:rPr>
              <a:t>Security and Business Continuity Management</a:t>
            </a:r>
          </a:p>
        </p:txBody>
      </p:sp>
      <p:sp>
        <p:nvSpPr>
          <p:cNvPr id="13" name="AutoShape 7"/>
          <p:cNvSpPr>
            <a:spLocks noChangeArrowheads="1"/>
          </p:cNvSpPr>
          <p:nvPr/>
        </p:nvSpPr>
        <p:spPr bwMode="auto">
          <a:xfrm>
            <a:off x="1835932" y="1464830"/>
            <a:ext cx="1148715" cy="5107306"/>
          </a:xfrm>
          <a:prstGeom prst="roundRect">
            <a:avLst>
              <a:gd name="adj" fmla="val 10671"/>
            </a:avLst>
          </a:prstGeom>
          <a:solidFill>
            <a:schemeClr val="tx2"/>
          </a:solidFill>
          <a:ln w="19050">
            <a:solidFill>
              <a:schemeClr val="tx1">
                <a:lumMod val="65000"/>
                <a:lumOff val="35000"/>
              </a:schemeClr>
            </a:solidFill>
            <a:round/>
            <a:headEnd/>
            <a:tailEnd/>
          </a:ln>
        </p:spPr>
        <p:txBody>
          <a:bodyPr anchor="ctr"/>
          <a:lstStyle/>
          <a:p>
            <a:pPr defTabSz="548640">
              <a:lnSpc>
                <a:spcPct val="97000"/>
              </a:lnSpc>
              <a:buClr>
                <a:srgbClr val="000600"/>
              </a:buClr>
              <a:buSzPct val="100000"/>
              <a:defRPr/>
            </a:pPr>
            <a:endParaRPr lang="en-GB" sz="1680" b="1">
              <a:solidFill>
                <a:srgbClr val="000000"/>
              </a:solidFill>
              <a:latin typeface="Arial" charset="0"/>
              <a:ea typeface="ＭＳ Ｐゴシック" charset="-128"/>
              <a:cs typeface="ＭＳ Ｐゴシック" charset="-128"/>
            </a:endParaRPr>
          </a:p>
        </p:txBody>
      </p:sp>
      <p:sp>
        <p:nvSpPr>
          <p:cNvPr id="14" name="AutoShape 7"/>
          <p:cNvSpPr>
            <a:spLocks noChangeArrowheads="1"/>
          </p:cNvSpPr>
          <p:nvPr/>
        </p:nvSpPr>
        <p:spPr bwMode="auto">
          <a:xfrm>
            <a:off x="1874032" y="5469141"/>
            <a:ext cx="1078230" cy="992506"/>
          </a:xfrm>
          <a:prstGeom prst="roundRect">
            <a:avLst>
              <a:gd name="adj" fmla="val 10671"/>
            </a:avLst>
          </a:prstGeom>
          <a:solidFill>
            <a:schemeClr val="accent1">
              <a:lumMod val="20000"/>
              <a:lumOff val="80000"/>
            </a:schemeClr>
          </a:solidFill>
          <a:ln w="19050">
            <a:solidFill>
              <a:schemeClr val="tx1">
                <a:lumMod val="65000"/>
                <a:lumOff val="35000"/>
              </a:schemeClr>
            </a:solidFill>
            <a:round/>
            <a:headEnd/>
            <a:tailEnd/>
          </a:ln>
        </p:spPr>
        <p:txBody>
          <a:bodyPr wrap="none" lIns="43200" anchor="ctr"/>
          <a:lstStyle/>
          <a:p>
            <a:pPr defTabSz="548640">
              <a:lnSpc>
                <a:spcPct val="97000"/>
              </a:lnSpc>
              <a:buClr>
                <a:srgbClr val="000600"/>
              </a:buClr>
              <a:buSzPct val="100000"/>
              <a:defRPr/>
            </a:pPr>
            <a:r>
              <a:rPr lang="en-GB" sz="1200" b="1" dirty="0">
                <a:solidFill>
                  <a:srgbClr val="000000"/>
                </a:solidFill>
                <a:latin typeface="Arial" charset="0"/>
                <a:ea typeface="ＭＳ Ｐゴシック" charset="-128"/>
                <a:cs typeface="ＭＳ Ｐゴシック" charset="-128"/>
              </a:rPr>
              <a:t>Back office</a:t>
            </a:r>
          </a:p>
          <a:p>
            <a:pPr defTabSz="548640">
              <a:lnSpc>
                <a:spcPct val="97000"/>
              </a:lnSpc>
              <a:buClr>
                <a:srgbClr val="000600"/>
              </a:buClr>
              <a:buSzPct val="100000"/>
              <a:defRPr/>
            </a:pPr>
            <a:r>
              <a:rPr lang="en-GB" sz="1200" b="1" dirty="0">
                <a:solidFill>
                  <a:srgbClr val="000000"/>
                </a:solidFill>
                <a:latin typeface="Arial" charset="0"/>
                <a:ea typeface="ＭＳ Ｐゴシック" charset="-128"/>
                <a:cs typeface="ＭＳ Ｐゴシック" charset="-128"/>
              </a:rPr>
              <a:t>Applications</a:t>
            </a:r>
          </a:p>
        </p:txBody>
      </p:sp>
      <p:sp>
        <p:nvSpPr>
          <p:cNvPr id="15" name="AutoShape 7"/>
          <p:cNvSpPr>
            <a:spLocks noChangeArrowheads="1"/>
          </p:cNvSpPr>
          <p:nvPr/>
        </p:nvSpPr>
        <p:spPr bwMode="auto">
          <a:xfrm>
            <a:off x="1837838" y="7111252"/>
            <a:ext cx="9214485" cy="421006"/>
          </a:xfrm>
          <a:prstGeom prst="roundRect">
            <a:avLst>
              <a:gd name="adj" fmla="val 10671"/>
            </a:avLst>
          </a:prstGeom>
          <a:solidFill>
            <a:srgbClr val="99CC99"/>
          </a:solidFill>
          <a:ln w="25400">
            <a:solidFill>
              <a:srgbClr val="595959"/>
            </a:solidFill>
            <a:round/>
            <a:headEnd/>
            <a:tailEnd/>
          </a:ln>
        </p:spPr>
        <p:txBody>
          <a:bodyPr anchor="ctr"/>
          <a:lstStyle>
            <a:lvl1pPr defTabSz="457200">
              <a:spcBef>
                <a:spcPct val="20000"/>
              </a:spcBef>
              <a:buClr>
                <a:schemeClr val="tx1"/>
              </a:buClr>
              <a:buFont typeface="Wingdings" panose="05000000000000000000" pitchFamily="2" charset="2"/>
              <a:buChar char="§"/>
              <a:defRPr sz="2400">
                <a:solidFill>
                  <a:srgbClr val="000000"/>
                </a:solidFill>
                <a:latin typeface="Calibri" panose="020F0502020204030204" pitchFamily="34" charset="0"/>
                <a:ea typeface="ＭＳ Ｐゴシック" panose="020B0600070205080204" pitchFamily="34" charset="-128"/>
              </a:defRPr>
            </a:lvl1pPr>
            <a:lvl2pPr marL="742950" indent="-285750" defTabSz="457200">
              <a:spcBef>
                <a:spcPct val="20000"/>
              </a:spcBef>
              <a:buClr>
                <a:schemeClr val="tx1"/>
              </a:buClr>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1143000" indent="-228600" defTabSz="457200">
              <a:spcBef>
                <a:spcPct val="20000"/>
              </a:spcBef>
              <a:buClr>
                <a:schemeClr val="tx1"/>
              </a:buClr>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3pPr>
            <a:lvl4pPr marL="1600200" indent="-228600" defTabSz="457200">
              <a:spcBef>
                <a:spcPct val="20000"/>
              </a:spcBef>
              <a:buClr>
                <a:schemeClr val="tx1"/>
              </a:buClr>
              <a:buFont typeface="Arial" panose="020B0604020202020204" pitchFamily="34" charset="0"/>
              <a:buChar char="•"/>
              <a:defRPr sz="1600">
                <a:solidFill>
                  <a:schemeClr val="tx1"/>
                </a:solidFill>
                <a:latin typeface="Calibri" panose="020F0502020204030204" pitchFamily="34" charset="0"/>
                <a:ea typeface="ＭＳ Ｐゴシック" panose="020B0600070205080204" pitchFamily="34" charset="-128"/>
              </a:defRPr>
            </a:lvl4pPr>
            <a:lvl5pPr marL="2057400" indent="-228600" defTabSz="457200">
              <a:spcBef>
                <a:spcPct val="20000"/>
              </a:spcBef>
              <a:buClr>
                <a:schemeClr val="tx1"/>
              </a:buClr>
              <a:buChar char="»"/>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9pPr>
          </a:lstStyle>
          <a:p>
            <a:pPr algn="r" eaLnBrk="1" hangingPunct="1">
              <a:lnSpc>
                <a:spcPct val="97000"/>
              </a:lnSpc>
              <a:spcBef>
                <a:spcPct val="0"/>
              </a:spcBef>
              <a:buClr>
                <a:srgbClr val="000600"/>
              </a:buClr>
              <a:buFont typeface="Arial" panose="020B0604020202020204" pitchFamily="34" charset="0"/>
              <a:buNone/>
            </a:pPr>
            <a:r>
              <a:rPr lang="en-US" altLang="en-US" sz="1320" b="1" dirty="0">
                <a:latin typeface="Arial" panose="020B0604020202020204" pitchFamily="34" charset="0"/>
              </a:rPr>
              <a:t>Governance, Risk and Compliance</a:t>
            </a:r>
          </a:p>
        </p:txBody>
      </p:sp>
      <p:sp>
        <p:nvSpPr>
          <p:cNvPr id="16" name="AutoShape 7"/>
          <p:cNvSpPr>
            <a:spLocks noChangeArrowheads="1"/>
          </p:cNvSpPr>
          <p:nvPr/>
        </p:nvSpPr>
        <p:spPr bwMode="auto">
          <a:xfrm>
            <a:off x="3394223" y="5478666"/>
            <a:ext cx="4379595" cy="1102995"/>
          </a:xfrm>
          <a:prstGeom prst="roundRect">
            <a:avLst>
              <a:gd name="adj" fmla="val 10671"/>
            </a:avLst>
          </a:prstGeom>
          <a:solidFill>
            <a:srgbClr val="CCFFCC"/>
          </a:solidFill>
          <a:ln w="25400">
            <a:solidFill>
              <a:srgbClr val="595959"/>
            </a:solidFill>
            <a:round/>
            <a:headEnd/>
            <a:tailEnd/>
          </a:ln>
        </p:spPr>
        <p:txBody>
          <a:bodyPr/>
          <a:lstStyle>
            <a:lvl1pPr defTabSz="457200">
              <a:spcBef>
                <a:spcPct val="20000"/>
              </a:spcBef>
              <a:buClr>
                <a:schemeClr val="tx1"/>
              </a:buClr>
              <a:buFont typeface="Wingdings" panose="05000000000000000000" pitchFamily="2" charset="2"/>
              <a:buChar char="§"/>
              <a:defRPr sz="2400">
                <a:solidFill>
                  <a:srgbClr val="000000"/>
                </a:solidFill>
                <a:latin typeface="Calibri" panose="020F0502020204030204" pitchFamily="34" charset="0"/>
                <a:ea typeface="ＭＳ Ｐゴシック" panose="020B0600070205080204" pitchFamily="34" charset="-128"/>
              </a:defRPr>
            </a:lvl1pPr>
            <a:lvl2pPr marL="742950" indent="-285750" defTabSz="457200">
              <a:spcBef>
                <a:spcPct val="20000"/>
              </a:spcBef>
              <a:buClr>
                <a:schemeClr val="tx1"/>
              </a:buClr>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1143000" indent="-228600" defTabSz="457200">
              <a:spcBef>
                <a:spcPct val="20000"/>
              </a:spcBef>
              <a:buClr>
                <a:schemeClr val="tx1"/>
              </a:buClr>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3pPr>
            <a:lvl4pPr marL="1600200" indent="-228600" defTabSz="457200">
              <a:spcBef>
                <a:spcPct val="20000"/>
              </a:spcBef>
              <a:buClr>
                <a:schemeClr val="tx1"/>
              </a:buClr>
              <a:buFont typeface="Arial" panose="020B0604020202020204" pitchFamily="34" charset="0"/>
              <a:buChar char="•"/>
              <a:defRPr sz="1600">
                <a:solidFill>
                  <a:schemeClr val="tx1"/>
                </a:solidFill>
                <a:latin typeface="Calibri" panose="020F0502020204030204" pitchFamily="34" charset="0"/>
                <a:ea typeface="ＭＳ Ｐゴシック" panose="020B0600070205080204" pitchFamily="34" charset="-128"/>
              </a:defRPr>
            </a:lvl4pPr>
            <a:lvl5pPr marL="2057400" indent="-228600" defTabSz="457200">
              <a:spcBef>
                <a:spcPct val="20000"/>
              </a:spcBef>
              <a:buClr>
                <a:schemeClr val="tx1"/>
              </a:buClr>
              <a:buChar char="»"/>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9pPr>
          </a:lstStyle>
          <a:p>
            <a:pPr eaLnBrk="1" hangingPunct="1">
              <a:lnSpc>
                <a:spcPct val="97000"/>
              </a:lnSpc>
              <a:spcBef>
                <a:spcPct val="0"/>
              </a:spcBef>
              <a:buClr>
                <a:srgbClr val="000600"/>
              </a:buClr>
              <a:buFont typeface="Arial" panose="020B0604020202020204" pitchFamily="34" charset="0"/>
              <a:buNone/>
            </a:pPr>
            <a:endParaRPr lang="en-US" altLang="en-US" sz="1320">
              <a:latin typeface="Arial" panose="020B0604020202020204" pitchFamily="34" charset="0"/>
            </a:endParaRPr>
          </a:p>
        </p:txBody>
      </p:sp>
      <p:sp>
        <p:nvSpPr>
          <p:cNvPr id="17" name="Rectangle 16"/>
          <p:cNvSpPr>
            <a:spLocks noChangeArrowheads="1"/>
          </p:cNvSpPr>
          <p:nvPr/>
        </p:nvSpPr>
        <p:spPr bwMode="auto">
          <a:xfrm>
            <a:off x="3479948" y="5657736"/>
            <a:ext cx="4251960" cy="853440"/>
          </a:xfrm>
          <a:prstGeom prst="rect">
            <a:avLst/>
          </a:prstGeom>
          <a:solidFill>
            <a:srgbClr val="99CC99">
              <a:alpha val="52940"/>
            </a:srgbClr>
          </a:solidFill>
          <a:ln w="28575">
            <a:solidFill>
              <a:schemeClr val="tx2"/>
            </a:solidFill>
            <a:prstDash val="sysDash"/>
            <a:round/>
            <a:headEnd/>
            <a:tailEnd/>
          </a:ln>
          <a:effectLst>
            <a:outerShdw blurRad="40000" dist="23000" dir="5400000" rotWithShape="0">
              <a:srgbClr val="808080">
                <a:alpha val="34999"/>
              </a:srgbClr>
            </a:outerShdw>
          </a:effectLst>
        </p:spPr>
        <p:txBody>
          <a:bodyPr anchor="ctr"/>
          <a:lstStyle/>
          <a:p>
            <a:pPr algn="ctr" eaLnBrk="1" hangingPunct="1">
              <a:defRPr/>
            </a:pPr>
            <a:endParaRPr lang="en-GB" sz="1440">
              <a:solidFill>
                <a:srgbClr val="1F497D"/>
              </a:solidFill>
              <a:latin typeface="Calibri" charset="0"/>
              <a:ea typeface="ＭＳ Ｐゴシック" charset="0"/>
              <a:cs typeface="ＭＳ Ｐゴシック" charset="0"/>
            </a:endParaRPr>
          </a:p>
        </p:txBody>
      </p:sp>
      <p:sp>
        <p:nvSpPr>
          <p:cNvPr id="18" name="Rectangle 17"/>
          <p:cNvSpPr/>
          <p:nvPr/>
        </p:nvSpPr>
        <p:spPr>
          <a:xfrm>
            <a:off x="4731532" y="5419612"/>
            <a:ext cx="3007995" cy="228600"/>
          </a:xfrm>
          <a:prstGeom prst="rect">
            <a:avLst/>
          </a:prstGeom>
          <a:solidFill>
            <a:srgbClr val="CCFFC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GB" sz="2160" dirty="0">
              <a:solidFill>
                <a:srgbClr val="1F497D"/>
              </a:solidFill>
              <a:latin typeface="Calibri"/>
              <a:cs typeface="Calibri"/>
            </a:endParaRPr>
          </a:p>
        </p:txBody>
      </p:sp>
      <p:grpSp>
        <p:nvGrpSpPr>
          <p:cNvPr id="19" name="Group 125"/>
          <p:cNvGrpSpPr>
            <a:grpSpLocks/>
          </p:cNvGrpSpPr>
          <p:nvPr/>
        </p:nvGrpSpPr>
        <p:grpSpPr bwMode="auto">
          <a:xfrm flipH="1">
            <a:off x="7821442" y="2725942"/>
            <a:ext cx="259080" cy="3440430"/>
            <a:chOff x="5950005" y="1652854"/>
            <a:chExt cx="215908" cy="2868171"/>
          </a:xfrm>
        </p:grpSpPr>
        <p:sp>
          <p:nvSpPr>
            <p:cNvPr id="20" name="AutoShape 2"/>
            <p:cNvSpPr>
              <a:spLocks noChangeArrowheads="1"/>
            </p:cNvSpPr>
            <p:nvPr/>
          </p:nvSpPr>
          <p:spPr bwMode="auto">
            <a:xfrm rot="-5400000">
              <a:off x="5939686" y="1663173"/>
              <a:ext cx="236538" cy="215900"/>
            </a:xfrm>
            <a:prstGeom prst="upArrow">
              <a:avLst>
                <a:gd name="adj1" fmla="val 44657"/>
                <a:gd name="adj2" fmla="val 56343"/>
              </a:avLst>
            </a:prstGeom>
            <a:solidFill>
              <a:srgbClr val="AED9BF"/>
            </a:solidFill>
            <a:ln w="12700">
              <a:solidFill>
                <a:srgbClr val="0000FF"/>
              </a:solidFill>
              <a:miter lim="800000"/>
              <a:headEnd/>
              <a:tailEnd/>
            </a:ln>
          </p:spPr>
          <p:txBody>
            <a:bodyPr wrap="none" anchor="ctr"/>
            <a:lstStyle>
              <a:lvl1pPr defTabSz="457200">
                <a:spcBef>
                  <a:spcPct val="20000"/>
                </a:spcBef>
                <a:buClr>
                  <a:schemeClr val="tx1"/>
                </a:buClr>
                <a:buFont typeface="Wingdings" panose="05000000000000000000" pitchFamily="2" charset="2"/>
                <a:buChar char="§"/>
                <a:defRPr sz="2400">
                  <a:solidFill>
                    <a:srgbClr val="000000"/>
                  </a:solidFill>
                  <a:latin typeface="Calibri" panose="020F0502020204030204" pitchFamily="34" charset="0"/>
                  <a:ea typeface="ＭＳ Ｐゴシック" panose="020B0600070205080204" pitchFamily="34" charset="-128"/>
                </a:defRPr>
              </a:lvl1pPr>
              <a:lvl2pPr marL="742950" indent="-285750" defTabSz="457200">
                <a:spcBef>
                  <a:spcPct val="20000"/>
                </a:spcBef>
                <a:buClr>
                  <a:schemeClr val="tx1"/>
                </a:buClr>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1143000" indent="-228600" defTabSz="457200">
                <a:spcBef>
                  <a:spcPct val="20000"/>
                </a:spcBef>
                <a:buClr>
                  <a:schemeClr val="tx1"/>
                </a:buClr>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3pPr>
              <a:lvl4pPr marL="1600200" indent="-228600" defTabSz="457200">
                <a:spcBef>
                  <a:spcPct val="20000"/>
                </a:spcBef>
                <a:buClr>
                  <a:schemeClr val="tx1"/>
                </a:buClr>
                <a:buFont typeface="Arial" panose="020B0604020202020204" pitchFamily="34" charset="0"/>
                <a:buChar char="•"/>
                <a:defRPr sz="1600">
                  <a:solidFill>
                    <a:schemeClr val="tx1"/>
                  </a:solidFill>
                  <a:latin typeface="Calibri" panose="020F0502020204030204" pitchFamily="34" charset="0"/>
                  <a:ea typeface="ＭＳ Ｐゴシック" panose="020B0600070205080204" pitchFamily="34" charset="-128"/>
                </a:defRPr>
              </a:lvl4pPr>
              <a:lvl5pPr marL="2057400" indent="-228600" defTabSz="457200">
                <a:spcBef>
                  <a:spcPct val="20000"/>
                </a:spcBef>
                <a:buClr>
                  <a:schemeClr val="tx1"/>
                </a:buClr>
                <a:buChar char="»"/>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9pPr>
            </a:lstStyle>
            <a:p>
              <a:pPr eaLnBrk="1" hangingPunct="1">
                <a:lnSpc>
                  <a:spcPct val="97000"/>
                </a:lnSpc>
                <a:spcBef>
                  <a:spcPct val="50000"/>
                </a:spcBef>
                <a:buClr>
                  <a:srgbClr val="3333CC"/>
                </a:buClr>
                <a:buFont typeface="Wingdings" panose="05000000000000000000" pitchFamily="2" charset="2"/>
                <a:buNone/>
              </a:pPr>
              <a:endParaRPr lang="nl-NL" altLang="en-US" sz="1680" b="1">
                <a:solidFill>
                  <a:schemeClr val="tx1"/>
                </a:solidFill>
                <a:latin typeface="Arial" panose="020B0604020202020204" pitchFamily="34" charset="0"/>
              </a:endParaRPr>
            </a:p>
          </p:txBody>
        </p:sp>
        <p:sp>
          <p:nvSpPr>
            <p:cNvPr id="21" name="AutoShape 2"/>
            <p:cNvSpPr>
              <a:spLocks noChangeArrowheads="1"/>
            </p:cNvSpPr>
            <p:nvPr/>
          </p:nvSpPr>
          <p:spPr bwMode="auto">
            <a:xfrm rot="-5400000">
              <a:off x="5939686" y="2515177"/>
              <a:ext cx="236538" cy="215900"/>
            </a:xfrm>
            <a:prstGeom prst="upArrow">
              <a:avLst>
                <a:gd name="adj1" fmla="val 44657"/>
                <a:gd name="adj2" fmla="val 56343"/>
              </a:avLst>
            </a:prstGeom>
            <a:solidFill>
              <a:srgbClr val="AED9BF"/>
            </a:solidFill>
            <a:ln w="12700">
              <a:solidFill>
                <a:srgbClr val="0000FF"/>
              </a:solidFill>
              <a:miter lim="800000"/>
              <a:headEnd/>
              <a:tailEnd/>
            </a:ln>
          </p:spPr>
          <p:txBody>
            <a:bodyPr wrap="none" anchor="ctr"/>
            <a:lstStyle>
              <a:lvl1pPr defTabSz="457200">
                <a:spcBef>
                  <a:spcPct val="20000"/>
                </a:spcBef>
                <a:buClr>
                  <a:schemeClr val="tx1"/>
                </a:buClr>
                <a:buFont typeface="Wingdings" panose="05000000000000000000" pitchFamily="2" charset="2"/>
                <a:buChar char="§"/>
                <a:defRPr sz="2400">
                  <a:solidFill>
                    <a:srgbClr val="000000"/>
                  </a:solidFill>
                  <a:latin typeface="Calibri" panose="020F0502020204030204" pitchFamily="34" charset="0"/>
                  <a:ea typeface="ＭＳ Ｐゴシック" panose="020B0600070205080204" pitchFamily="34" charset="-128"/>
                </a:defRPr>
              </a:lvl1pPr>
              <a:lvl2pPr marL="742950" indent="-285750" defTabSz="457200">
                <a:spcBef>
                  <a:spcPct val="20000"/>
                </a:spcBef>
                <a:buClr>
                  <a:schemeClr val="tx1"/>
                </a:buClr>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1143000" indent="-228600" defTabSz="457200">
                <a:spcBef>
                  <a:spcPct val="20000"/>
                </a:spcBef>
                <a:buClr>
                  <a:schemeClr val="tx1"/>
                </a:buClr>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3pPr>
              <a:lvl4pPr marL="1600200" indent="-228600" defTabSz="457200">
                <a:spcBef>
                  <a:spcPct val="20000"/>
                </a:spcBef>
                <a:buClr>
                  <a:schemeClr val="tx1"/>
                </a:buClr>
                <a:buFont typeface="Arial" panose="020B0604020202020204" pitchFamily="34" charset="0"/>
                <a:buChar char="•"/>
                <a:defRPr sz="1600">
                  <a:solidFill>
                    <a:schemeClr val="tx1"/>
                  </a:solidFill>
                  <a:latin typeface="Calibri" panose="020F0502020204030204" pitchFamily="34" charset="0"/>
                  <a:ea typeface="ＭＳ Ｐゴシック" panose="020B0600070205080204" pitchFamily="34" charset="-128"/>
                </a:defRPr>
              </a:lvl4pPr>
              <a:lvl5pPr marL="2057400" indent="-228600" defTabSz="457200">
                <a:spcBef>
                  <a:spcPct val="20000"/>
                </a:spcBef>
                <a:buClr>
                  <a:schemeClr val="tx1"/>
                </a:buClr>
                <a:buChar char="»"/>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9pPr>
            </a:lstStyle>
            <a:p>
              <a:pPr eaLnBrk="1" hangingPunct="1">
                <a:lnSpc>
                  <a:spcPct val="97000"/>
                </a:lnSpc>
                <a:spcBef>
                  <a:spcPct val="50000"/>
                </a:spcBef>
                <a:buClr>
                  <a:srgbClr val="3333CC"/>
                </a:buClr>
                <a:buFont typeface="Wingdings" panose="05000000000000000000" pitchFamily="2" charset="2"/>
                <a:buNone/>
              </a:pPr>
              <a:endParaRPr lang="nl-NL" altLang="en-US" sz="1680" b="1">
                <a:solidFill>
                  <a:schemeClr val="tx1"/>
                </a:solidFill>
                <a:latin typeface="Arial" panose="020B0604020202020204" pitchFamily="34" charset="0"/>
              </a:endParaRPr>
            </a:p>
          </p:txBody>
        </p:sp>
        <p:sp>
          <p:nvSpPr>
            <p:cNvPr id="22" name="AutoShape 2"/>
            <p:cNvSpPr>
              <a:spLocks noChangeArrowheads="1"/>
            </p:cNvSpPr>
            <p:nvPr/>
          </p:nvSpPr>
          <p:spPr bwMode="auto">
            <a:xfrm rot="5400000" flipH="1">
              <a:off x="5939694" y="4294806"/>
              <a:ext cx="236538" cy="215900"/>
            </a:xfrm>
            <a:prstGeom prst="upArrow">
              <a:avLst>
                <a:gd name="adj1" fmla="val 44657"/>
                <a:gd name="adj2" fmla="val 56343"/>
              </a:avLst>
            </a:prstGeom>
            <a:solidFill>
              <a:srgbClr val="AED9BF"/>
            </a:solidFill>
            <a:ln w="12700">
              <a:solidFill>
                <a:srgbClr val="0000FF"/>
              </a:solidFill>
              <a:miter lim="800000"/>
              <a:headEnd/>
              <a:tailEnd/>
            </a:ln>
          </p:spPr>
          <p:txBody>
            <a:bodyPr rot="10800000" wrap="none" anchor="ctr"/>
            <a:lstStyle>
              <a:lvl1pPr defTabSz="457200">
                <a:spcBef>
                  <a:spcPct val="20000"/>
                </a:spcBef>
                <a:buClr>
                  <a:schemeClr val="tx1"/>
                </a:buClr>
                <a:buFont typeface="Wingdings" panose="05000000000000000000" pitchFamily="2" charset="2"/>
                <a:buChar char="§"/>
                <a:defRPr sz="2400">
                  <a:solidFill>
                    <a:srgbClr val="000000"/>
                  </a:solidFill>
                  <a:latin typeface="Calibri" panose="020F0502020204030204" pitchFamily="34" charset="0"/>
                  <a:ea typeface="ＭＳ Ｐゴシック" panose="020B0600070205080204" pitchFamily="34" charset="-128"/>
                </a:defRPr>
              </a:lvl1pPr>
              <a:lvl2pPr marL="742950" indent="-285750" defTabSz="457200">
                <a:spcBef>
                  <a:spcPct val="20000"/>
                </a:spcBef>
                <a:buClr>
                  <a:schemeClr val="tx1"/>
                </a:buClr>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1143000" indent="-228600" defTabSz="457200">
                <a:spcBef>
                  <a:spcPct val="20000"/>
                </a:spcBef>
                <a:buClr>
                  <a:schemeClr val="tx1"/>
                </a:buClr>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3pPr>
              <a:lvl4pPr marL="1600200" indent="-228600" defTabSz="457200">
                <a:spcBef>
                  <a:spcPct val="20000"/>
                </a:spcBef>
                <a:buClr>
                  <a:schemeClr val="tx1"/>
                </a:buClr>
                <a:buFont typeface="Arial" panose="020B0604020202020204" pitchFamily="34" charset="0"/>
                <a:buChar char="•"/>
                <a:defRPr sz="1600">
                  <a:solidFill>
                    <a:schemeClr val="tx1"/>
                  </a:solidFill>
                  <a:latin typeface="Calibri" panose="020F0502020204030204" pitchFamily="34" charset="0"/>
                  <a:ea typeface="ＭＳ Ｐゴシック" panose="020B0600070205080204" pitchFamily="34" charset="-128"/>
                </a:defRPr>
              </a:lvl4pPr>
              <a:lvl5pPr marL="2057400" indent="-228600" defTabSz="457200">
                <a:spcBef>
                  <a:spcPct val="20000"/>
                </a:spcBef>
                <a:buClr>
                  <a:schemeClr val="tx1"/>
                </a:buClr>
                <a:buChar char="»"/>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9pPr>
            </a:lstStyle>
            <a:p>
              <a:pPr eaLnBrk="1" hangingPunct="1">
                <a:lnSpc>
                  <a:spcPct val="97000"/>
                </a:lnSpc>
                <a:spcBef>
                  <a:spcPct val="50000"/>
                </a:spcBef>
                <a:buClr>
                  <a:srgbClr val="3333CC"/>
                </a:buClr>
                <a:buFont typeface="Wingdings" panose="05000000000000000000" pitchFamily="2" charset="2"/>
                <a:buNone/>
              </a:pPr>
              <a:endParaRPr lang="nl-NL" altLang="en-US" sz="1680" b="1">
                <a:solidFill>
                  <a:schemeClr val="tx1"/>
                </a:solidFill>
                <a:latin typeface="Arial" panose="020B0604020202020204" pitchFamily="34" charset="0"/>
              </a:endParaRPr>
            </a:p>
          </p:txBody>
        </p:sp>
        <p:sp>
          <p:nvSpPr>
            <p:cNvPr id="23" name="AutoShape 2"/>
            <p:cNvSpPr>
              <a:spLocks noChangeArrowheads="1"/>
            </p:cNvSpPr>
            <p:nvPr/>
          </p:nvSpPr>
          <p:spPr bwMode="auto">
            <a:xfrm rot="5400000" flipH="1">
              <a:off x="5939687" y="3287034"/>
              <a:ext cx="236538" cy="215900"/>
            </a:xfrm>
            <a:prstGeom prst="upArrow">
              <a:avLst>
                <a:gd name="adj1" fmla="val 44657"/>
                <a:gd name="adj2" fmla="val 56343"/>
              </a:avLst>
            </a:prstGeom>
            <a:solidFill>
              <a:srgbClr val="AED9BF"/>
            </a:solidFill>
            <a:ln w="12700">
              <a:solidFill>
                <a:srgbClr val="0000FF"/>
              </a:solidFill>
              <a:miter lim="800000"/>
              <a:headEnd/>
              <a:tailEnd/>
            </a:ln>
          </p:spPr>
          <p:txBody>
            <a:bodyPr rot="10800000" wrap="none" anchor="ctr"/>
            <a:lstStyle>
              <a:lvl1pPr defTabSz="457200">
                <a:spcBef>
                  <a:spcPct val="20000"/>
                </a:spcBef>
                <a:buClr>
                  <a:schemeClr val="tx1"/>
                </a:buClr>
                <a:buFont typeface="Wingdings" panose="05000000000000000000" pitchFamily="2" charset="2"/>
                <a:buChar char="§"/>
                <a:defRPr sz="2400">
                  <a:solidFill>
                    <a:srgbClr val="000000"/>
                  </a:solidFill>
                  <a:latin typeface="Calibri" panose="020F0502020204030204" pitchFamily="34" charset="0"/>
                  <a:ea typeface="ＭＳ Ｐゴシック" panose="020B0600070205080204" pitchFamily="34" charset="-128"/>
                </a:defRPr>
              </a:lvl1pPr>
              <a:lvl2pPr marL="742950" indent="-285750" defTabSz="457200">
                <a:spcBef>
                  <a:spcPct val="20000"/>
                </a:spcBef>
                <a:buClr>
                  <a:schemeClr val="tx1"/>
                </a:buClr>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1143000" indent="-228600" defTabSz="457200">
                <a:spcBef>
                  <a:spcPct val="20000"/>
                </a:spcBef>
                <a:buClr>
                  <a:schemeClr val="tx1"/>
                </a:buClr>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3pPr>
              <a:lvl4pPr marL="1600200" indent="-228600" defTabSz="457200">
                <a:spcBef>
                  <a:spcPct val="20000"/>
                </a:spcBef>
                <a:buClr>
                  <a:schemeClr val="tx1"/>
                </a:buClr>
                <a:buFont typeface="Arial" panose="020B0604020202020204" pitchFamily="34" charset="0"/>
                <a:buChar char="•"/>
                <a:defRPr sz="1600">
                  <a:solidFill>
                    <a:schemeClr val="tx1"/>
                  </a:solidFill>
                  <a:latin typeface="Calibri" panose="020F0502020204030204" pitchFamily="34" charset="0"/>
                  <a:ea typeface="ＭＳ Ｐゴシック" panose="020B0600070205080204" pitchFamily="34" charset="-128"/>
                </a:defRPr>
              </a:lvl4pPr>
              <a:lvl5pPr marL="2057400" indent="-228600" defTabSz="457200">
                <a:spcBef>
                  <a:spcPct val="20000"/>
                </a:spcBef>
                <a:buClr>
                  <a:schemeClr val="tx1"/>
                </a:buClr>
                <a:buChar char="»"/>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9pPr>
            </a:lstStyle>
            <a:p>
              <a:pPr eaLnBrk="1" hangingPunct="1">
                <a:lnSpc>
                  <a:spcPct val="97000"/>
                </a:lnSpc>
                <a:spcBef>
                  <a:spcPct val="50000"/>
                </a:spcBef>
                <a:buClr>
                  <a:srgbClr val="3333CC"/>
                </a:buClr>
                <a:buFont typeface="Wingdings" panose="05000000000000000000" pitchFamily="2" charset="2"/>
                <a:buNone/>
              </a:pPr>
              <a:endParaRPr lang="nl-NL" altLang="en-US" sz="1680" b="1">
                <a:solidFill>
                  <a:schemeClr val="tx1"/>
                </a:solidFill>
                <a:latin typeface="Arial" panose="020B0604020202020204" pitchFamily="34" charset="0"/>
              </a:endParaRPr>
            </a:p>
          </p:txBody>
        </p:sp>
      </p:grpSp>
      <p:sp>
        <p:nvSpPr>
          <p:cNvPr id="24" name="AutoShape 2"/>
          <p:cNvSpPr>
            <a:spLocks noChangeArrowheads="1"/>
          </p:cNvSpPr>
          <p:nvPr/>
        </p:nvSpPr>
        <p:spPr bwMode="auto">
          <a:xfrm>
            <a:off x="6045981" y="5391038"/>
            <a:ext cx="344806" cy="259080"/>
          </a:xfrm>
          <a:prstGeom prst="upArrow">
            <a:avLst>
              <a:gd name="adj1" fmla="val 44657"/>
              <a:gd name="adj2" fmla="val 56343"/>
            </a:avLst>
          </a:prstGeom>
          <a:solidFill>
            <a:srgbClr val="AED9BF"/>
          </a:solidFill>
          <a:ln w="12700">
            <a:solidFill>
              <a:srgbClr val="0000FF"/>
            </a:solidFill>
            <a:miter lim="800000"/>
            <a:headEnd/>
            <a:tailEnd/>
          </a:ln>
        </p:spPr>
        <p:txBody>
          <a:bodyPr vert="eaVert" wrap="none" anchor="ctr"/>
          <a:lstStyle>
            <a:lvl1pPr defTabSz="457200">
              <a:spcBef>
                <a:spcPct val="20000"/>
              </a:spcBef>
              <a:buClr>
                <a:schemeClr val="tx1"/>
              </a:buClr>
              <a:buFont typeface="Wingdings" panose="05000000000000000000" pitchFamily="2" charset="2"/>
              <a:buChar char="§"/>
              <a:defRPr sz="2400">
                <a:solidFill>
                  <a:srgbClr val="000000"/>
                </a:solidFill>
                <a:latin typeface="Calibri" panose="020F0502020204030204" pitchFamily="34" charset="0"/>
                <a:ea typeface="ＭＳ Ｐゴシック" panose="020B0600070205080204" pitchFamily="34" charset="-128"/>
              </a:defRPr>
            </a:lvl1pPr>
            <a:lvl2pPr marL="742950" indent="-285750" defTabSz="457200">
              <a:spcBef>
                <a:spcPct val="20000"/>
              </a:spcBef>
              <a:buClr>
                <a:schemeClr val="tx1"/>
              </a:buClr>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1143000" indent="-228600" defTabSz="457200">
              <a:spcBef>
                <a:spcPct val="20000"/>
              </a:spcBef>
              <a:buClr>
                <a:schemeClr val="tx1"/>
              </a:buClr>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3pPr>
            <a:lvl4pPr marL="1600200" indent="-228600" defTabSz="457200">
              <a:spcBef>
                <a:spcPct val="20000"/>
              </a:spcBef>
              <a:buClr>
                <a:schemeClr val="tx1"/>
              </a:buClr>
              <a:buFont typeface="Arial" panose="020B0604020202020204" pitchFamily="34" charset="0"/>
              <a:buChar char="•"/>
              <a:defRPr sz="1600">
                <a:solidFill>
                  <a:schemeClr val="tx1"/>
                </a:solidFill>
                <a:latin typeface="Calibri" panose="020F0502020204030204" pitchFamily="34" charset="0"/>
                <a:ea typeface="ＭＳ Ｐゴシック" panose="020B0600070205080204" pitchFamily="34" charset="-128"/>
              </a:defRPr>
            </a:lvl4pPr>
            <a:lvl5pPr marL="2057400" indent="-228600" defTabSz="457200">
              <a:spcBef>
                <a:spcPct val="20000"/>
              </a:spcBef>
              <a:buClr>
                <a:schemeClr val="tx1"/>
              </a:buClr>
              <a:buChar char="»"/>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9pPr>
          </a:lstStyle>
          <a:p>
            <a:pPr eaLnBrk="1" hangingPunct="1">
              <a:lnSpc>
                <a:spcPct val="97000"/>
              </a:lnSpc>
              <a:spcBef>
                <a:spcPct val="50000"/>
              </a:spcBef>
              <a:buClr>
                <a:srgbClr val="3333CC"/>
              </a:buClr>
              <a:buFont typeface="Wingdings" panose="05000000000000000000" pitchFamily="2" charset="2"/>
              <a:buNone/>
            </a:pPr>
            <a:endParaRPr lang="nl-NL" altLang="en-US" sz="1680" b="1">
              <a:solidFill>
                <a:schemeClr val="tx1"/>
              </a:solidFill>
              <a:latin typeface="Arial" panose="020B0604020202020204" pitchFamily="34" charset="0"/>
            </a:endParaRPr>
          </a:p>
        </p:txBody>
      </p:sp>
      <p:sp>
        <p:nvSpPr>
          <p:cNvPr id="25" name="AutoShape 2"/>
          <p:cNvSpPr>
            <a:spLocks noChangeArrowheads="1"/>
          </p:cNvSpPr>
          <p:nvPr/>
        </p:nvSpPr>
        <p:spPr bwMode="auto">
          <a:xfrm rot="10800000">
            <a:off x="5832621" y="5419612"/>
            <a:ext cx="344806" cy="259080"/>
          </a:xfrm>
          <a:prstGeom prst="upArrow">
            <a:avLst>
              <a:gd name="adj1" fmla="val 44657"/>
              <a:gd name="adj2" fmla="val 56343"/>
            </a:avLst>
          </a:prstGeom>
          <a:solidFill>
            <a:srgbClr val="AED9BF"/>
          </a:solidFill>
          <a:ln w="12700">
            <a:solidFill>
              <a:srgbClr val="0000FF"/>
            </a:solidFill>
            <a:miter lim="800000"/>
            <a:headEnd/>
            <a:tailEnd/>
          </a:ln>
        </p:spPr>
        <p:txBody>
          <a:bodyPr rot="10800000" vert="eaVert" wrap="none" anchor="ctr"/>
          <a:lstStyle>
            <a:lvl1pPr defTabSz="457200">
              <a:spcBef>
                <a:spcPct val="20000"/>
              </a:spcBef>
              <a:buClr>
                <a:schemeClr val="tx1"/>
              </a:buClr>
              <a:buFont typeface="Wingdings" panose="05000000000000000000" pitchFamily="2" charset="2"/>
              <a:buChar char="§"/>
              <a:defRPr sz="2400">
                <a:solidFill>
                  <a:srgbClr val="000000"/>
                </a:solidFill>
                <a:latin typeface="Calibri" panose="020F0502020204030204" pitchFamily="34" charset="0"/>
                <a:ea typeface="ＭＳ Ｐゴシック" panose="020B0600070205080204" pitchFamily="34" charset="-128"/>
              </a:defRPr>
            </a:lvl1pPr>
            <a:lvl2pPr marL="742950" indent="-285750" defTabSz="457200">
              <a:spcBef>
                <a:spcPct val="20000"/>
              </a:spcBef>
              <a:buClr>
                <a:schemeClr val="tx1"/>
              </a:buClr>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1143000" indent="-228600" defTabSz="457200">
              <a:spcBef>
                <a:spcPct val="20000"/>
              </a:spcBef>
              <a:buClr>
                <a:schemeClr val="tx1"/>
              </a:buClr>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3pPr>
            <a:lvl4pPr marL="1600200" indent="-228600" defTabSz="457200">
              <a:spcBef>
                <a:spcPct val="20000"/>
              </a:spcBef>
              <a:buClr>
                <a:schemeClr val="tx1"/>
              </a:buClr>
              <a:buFont typeface="Arial" panose="020B0604020202020204" pitchFamily="34" charset="0"/>
              <a:buChar char="•"/>
              <a:defRPr sz="1600">
                <a:solidFill>
                  <a:schemeClr val="tx1"/>
                </a:solidFill>
                <a:latin typeface="Calibri" panose="020F0502020204030204" pitchFamily="34" charset="0"/>
                <a:ea typeface="ＭＳ Ｐゴシック" panose="020B0600070205080204" pitchFamily="34" charset="-128"/>
              </a:defRPr>
            </a:lvl4pPr>
            <a:lvl5pPr marL="2057400" indent="-228600" defTabSz="457200">
              <a:spcBef>
                <a:spcPct val="20000"/>
              </a:spcBef>
              <a:buClr>
                <a:schemeClr val="tx1"/>
              </a:buClr>
              <a:buChar char="»"/>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9pPr>
          </a:lstStyle>
          <a:p>
            <a:pPr eaLnBrk="1" hangingPunct="1">
              <a:lnSpc>
                <a:spcPct val="97000"/>
              </a:lnSpc>
              <a:spcBef>
                <a:spcPct val="50000"/>
              </a:spcBef>
              <a:buClr>
                <a:srgbClr val="3333CC"/>
              </a:buClr>
              <a:buFont typeface="Wingdings" panose="05000000000000000000" pitchFamily="2" charset="2"/>
              <a:buNone/>
            </a:pPr>
            <a:endParaRPr lang="nl-NL" altLang="en-US" sz="1680" b="1">
              <a:solidFill>
                <a:schemeClr val="tx1"/>
              </a:solidFill>
              <a:latin typeface="Arial" panose="020B0604020202020204" pitchFamily="34" charset="0"/>
            </a:endParaRPr>
          </a:p>
        </p:txBody>
      </p:sp>
      <p:sp>
        <p:nvSpPr>
          <p:cNvPr id="26" name="AutoShape 7"/>
          <p:cNvSpPr>
            <a:spLocks noChangeArrowheads="1"/>
          </p:cNvSpPr>
          <p:nvPr/>
        </p:nvSpPr>
        <p:spPr bwMode="auto">
          <a:xfrm>
            <a:off x="3405652" y="2358278"/>
            <a:ext cx="1049656" cy="3013710"/>
          </a:xfrm>
          <a:prstGeom prst="roundRect">
            <a:avLst>
              <a:gd name="adj" fmla="val 10671"/>
            </a:avLst>
          </a:prstGeom>
          <a:solidFill>
            <a:srgbClr val="CCFFCC"/>
          </a:solidFill>
          <a:ln w="25400">
            <a:solidFill>
              <a:srgbClr val="595959"/>
            </a:solidFill>
            <a:round/>
            <a:headEnd/>
            <a:tailEnd/>
          </a:ln>
        </p:spPr>
        <p:txBody>
          <a:bodyPr wrap="none"/>
          <a:lstStyle>
            <a:lvl1pPr defTabSz="457200">
              <a:spcBef>
                <a:spcPct val="20000"/>
              </a:spcBef>
              <a:buClr>
                <a:schemeClr val="tx1"/>
              </a:buClr>
              <a:buFont typeface="Wingdings" panose="05000000000000000000" pitchFamily="2" charset="2"/>
              <a:buChar char="§"/>
              <a:defRPr sz="2400">
                <a:solidFill>
                  <a:srgbClr val="000000"/>
                </a:solidFill>
                <a:latin typeface="Calibri" panose="020F0502020204030204" pitchFamily="34" charset="0"/>
                <a:ea typeface="ＭＳ Ｐゴシック" panose="020B0600070205080204" pitchFamily="34" charset="-128"/>
              </a:defRPr>
            </a:lvl1pPr>
            <a:lvl2pPr marL="742950" indent="-285750" defTabSz="457200">
              <a:spcBef>
                <a:spcPct val="20000"/>
              </a:spcBef>
              <a:buClr>
                <a:schemeClr val="tx1"/>
              </a:buClr>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1143000" indent="-228600" defTabSz="457200">
              <a:spcBef>
                <a:spcPct val="20000"/>
              </a:spcBef>
              <a:buClr>
                <a:schemeClr val="tx1"/>
              </a:buClr>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3pPr>
            <a:lvl4pPr marL="1600200" indent="-228600" defTabSz="457200">
              <a:spcBef>
                <a:spcPct val="20000"/>
              </a:spcBef>
              <a:buClr>
                <a:schemeClr val="tx1"/>
              </a:buClr>
              <a:buFont typeface="Arial" panose="020B0604020202020204" pitchFamily="34" charset="0"/>
              <a:buChar char="•"/>
              <a:defRPr sz="1600">
                <a:solidFill>
                  <a:schemeClr val="tx1"/>
                </a:solidFill>
                <a:latin typeface="Calibri" panose="020F0502020204030204" pitchFamily="34" charset="0"/>
                <a:ea typeface="ＭＳ Ｐゴシック" panose="020B0600070205080204" pitchFamily="34" charset="-128"/>
              </a:defRPr>
            </a:lvl4pPr>
            <a:lvl5pPr marL="2057400" indent="-228600" defTabSz="457200">
              <a:spcBef>
                <a:spcPct val="20000"/>
              </a:spcBef>
              <a:buClr>
                <a:schemeClr val="tx1"/>
              </a:buClr>
              <a:buChar char="»"/>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9pPr>
          </a:lstStyle>
          <a:p>
            <a:pPr algn="ctr" eaLnBrk="1" hangingPunct="1">
              <a:lnSpc>
                <a:spcPct val="97000"/>
              </a:lnSpc>
              <a:spcBef>
                <a:spcPct val="0"/>
              </a:spcBef>
              <a:buClr>
                <a:srgbClr val="000600"/>
              </a:buClr>
              <a:buFont typeface="Arial" panose="020B0604020202020204" pitchFamily="34" charset="0"/>
              <a:buNone/>
            </a:pPr>
            <a:r>
              <a:rPr lang="en-US" altLang="en-US" sz="1320" b="1">
                <a:latin typeface="Arial" panose="020B0604020202020204" pitchFamily="34" charset="0"/>
              </a:rPr>
              <a:t>Information </a:t>
            </a:r>
          </a:p>
          <a:p>
            <a:pPr algn="ctr" eaLnBrk="1" hangingPunct="1">
              <a:lnSpc>
                <a:spcPct val="97000"/>
              </a:lnSpc>
              <a:spcBef>
                <a:spcPct val="0"/>
              </a:spcBef>
              <a:buClr>
                <a:srgbClr val="000600"/>
              </a:buClr>
              <a:buFont typeface="Arial" panose="020B0604020202020204" pitchFamily="34" charset="0"/>
              <a:buNone/>
            </a:pPr>
            <a:r>
              <a:rPr lang="en-US" altLang="en-US" sz="1320" b="1">
                <a:latin typeface="Arial" panose="020B0604020202020204" pitchFamily="34" charset="0"/>
              </a:rPr>
              <a:t>Ingestion</a:t>
            </a:r>
          </a:p>
          <a:p>
            <a:pPr algn="ctr" eaLnBrk="1" hangingPunct="1">
              <a:lnSpc>
                <a:spcPct val="97000"/>
              </a:lnSpc>
              <a:spcBef>
                <a:spcPct val="0"/>
              </a:spcBef>
              <a:buClr>
                <a:srgbClr val="000600"/>
              </a:buClr>
              <a:buFont typeface="Arial" panose="020B0604020202020204" pitchFamily="34" charset="0"/>
              <a:buNone/>
            </a:pPr>
            <a:endParaRPr lang="en-US" altLang="en-US" sz="1200" b="1">
              <a:latin typeface="Arial" panose="020B0604020202020204" pitchFamily="34" charset="0"/>
            </a:endParaRPr>
          </a:p>
        </p:txBody>
      </p:sp>
      <p:sp>
        <p:nvSpPr>
          <p:cNvPr id="27" name="AutoShape 2"/>
          <p:cNvSpPr>
            <a:spLocks noChangeArrowheads="1"/>
          </p:cNvSpPr>
          <p:nvPr/>
        </p:nvSpPr>
        <p:spPr bwMode="auto">
          <a:xfrm rot="5400000">
            <a:off x="3042749" y="3025979"/>
            <a:ext cx="346710" cy="348614"/>
          </a:xfrm>
          <a:prstGeom prst="upArrow">
            <a:avLst>
              <a:gd name="adj1" fmla="val 44657"/>
              <a:gd name="adj2" fmla="val 56652"/>
            </a:avLst>
          </a:prstGeom>
          <a:solidFill>
            <a:srgbClr val="AED9BF"/>
          </a:solidFill>
          <a:ln w="12700">
            <a:solidFill>
              <a:srgbClr val="0000FF"/>
            </a:solidFill>
            <a:miter lim="800000"/>
            <a:headEnd/>
            <a:tailEnd/>
          </a:ln>
        </p:spPr>
        <p:txBody>
          <a:bodyPr rot="10800000" vert="eaVert" wrap="none" anchor="ctr"/>
          <a:lstStyle/>
          <a:p>
            <a:pPr fontAlgn="auto">
              <a:spcBef>
                <a:spcPct val="50000"/>
              </a:spcBef>
              <a:spcAft>
                <a:spcPts val="0"/>
              </a:spcAft>
              <a:buClr>
                <a:srgbClr val="2DB6B3"/>
              </a:buClr>
              <a:defRPr/>
            </a:pPr>
            <a:endParaRPr lang="nl-NL" sz="1680" kern="0">
              <a:ea typeface="ＭＳ Ｐゴシック" charset="0"/>
              <a:cs typeface="Arial Unicode MS" charset="0"/>
            </a:endParaRPr>
          </a:p>
        </p:txBody>
      </p:sp>
      <p:sp>
        <p:nvSpPr>
          <p:cNvPr id="28" name="AutoShape 2"/>
          <p:cNvSpPr>
            <a:spLocks noChangeArrowheads="1"/>
          </p:cNvSpPr>
          <p:nvPr/>
        </p:nvSpPr>
        <p:spPr bwMode="auto">
          <a:xfrm rot="5400000">
            <a:off x="3042749" y="4237560"/>
            <a:ext cx="346710" cy="348614"/>
          </a:xfrm>
          <a:prstGeom prst="upArrow">
            <a:avLst>
              <a:gd name="adj1" fmla="val 44657"/>
              <a:gd name="adj2" fmla="val 56652"/>
            </a:avLst>
          </a:prstGeom>
          <a:solidFill>
            <a:srgbClr val="AED9BF"/>
          </a:solidFill>
          <a:ln w="12700">
            <a:solidFill>
              <a:srgbClr val="0000FF"/>
            </a:solidFill>
            <a:miter lim="800000"/>
            <a:headEnd/>
            <a:tailEnd/>
          </a:ln>
        </p:spPr>
        <p:txBody>
          <a:bodyPr rot="10800000" vert="eaVert" wrap="none" anchor="ctr"/>
          <a:lstStyle/>
          <a:p>
            <a:pPr fontAlgn="auto">
              <a:spcBef>
                <a:spcPct val="50000"/>
              </a:spcBef>
              <a:spcAft>
                <a:spcPts val="0"/>
              </a:spcAft>
              <a:buClr>
                <a:srgbClr val="2DB6B3"/>
              </a:buClr>
              <a:defRPr/>
            </a:pPr>
            <a:endParaRPr lang="nl-NL" sz="1680" kern="0">
              <a:ea typeface="ＭＳ Ｐゴシック" charset="0"/>
              <a:cs typeface="Arial Unicode MS" charset="0"/>
            </a:endParaRPr>
          </a:p>
        </p:txBody>
      </p:sp>
      <p:sp>
        <p:nvSpPr>
          <p:cNvPr id="29" name="AutoShape 2"/>
          <p:cNvSpPr>
            <a:spLocks noChangeArrowheads="1"/>
          </p:cNvSpPr>
          <p:nvPr/>
        </p:nvSpPr>
        <p:spPr bwMode="auto">
          <a:xfrm rot="5400000">
            <a:off x="3029415" y="5750130"/>
            <a:ext cx="346710" cy="375285"/>
          </a:xfrm>
          <a:prstGeom prst="upArrow">
            <a:avLst>
              <a:gd name="adj1" fmla="val 44657"/>
              <a:gd name="adj2" fmla="val 60986"/>
            </a:avLst>
          </a:prstGeom>
          <a:solidFill>
            <a:srgbClr val="AED9BF"/>
          </a:solidFill>
          <a:ln w="12700">
            <a:solidFill>
              <a:srgbClr val="0000FF"/>
            </a:solidFill>
            <a:miter lim="800000"/>
            <a:headEnd/>
            <a:tailEnd/>
          </a:ln>
        </p:spPr>
        <p:txBody>
          <a:bodyPr rot="10800000" vert="eaVert" wrap="none" anchor="ctr"/>
          <a:lstStyle/>
          <a:p>
            <a:pPr fontAlgn="auto">
              <a:spcBef>
                <a:spcPct val="50000"/>
              </a:spcBef>
              <a:spcAft>
                <a:spcPts val="0"/>
              </a:spcAft>
              <a:buClr>
                <a:srgbClr val="2DB6B3"/>
              </a:buClr>
              <a:defRPr/>
            </a:pPr>
            <a:endParaRPr lang="nl-NL" sz="1680" kern="0">
              <a:ea typeface="ＭＳ Ｐゴシック" charset="0"/>
              <a:cs typeface="Arial Unicode MS" charset="0"/>
            </a:endParaRPr>
          </a:p>
        </p:txBody>
      </p:sp>
      <p:sp>
        <p:nvSpPr>
          <p:cNvPr id="30" name="AutoShape 2"/>
          <p:cNvSpPr>
            <a:spLocks noChangeArrowheads="1"/>
          </p:cNvSpPr>
          <p:nvPr/>
        </p:nvSpPr>
        <p:spPr bwMode="auto">
          <a:xfrm rot="16200000">
            <a:off x="3020840" y="5886337"/>
            <a:ext cx="344806" cy="394334"/>
          </a:xfrm>
          <a:prstGeom prst="upArrow">
            <a:avLst>
              <a:gd name="adj1" fmla="val 44657"/>
              <a:gd name="adj2" fmla="val 64436"/>
            </a:avLst>
          </a:prstGeom>
          <a:solidFill>
            <a:srgbClr val="AED9BF"/>
          </a:solidFill>
          <a:ln w="12700">
            <a:solidFill>
              <a:srgbClr val="0000FF"/>
            </a:solidFill>
            <a:miter lim="800000"/>
            <a:headEnd/>
            <a:tailEnd/>
          </a:ln>
        </p:spPr>
        <p:txBody>
          <a:bodyPr vert="eaVert" wrap="none" anchor="ctr"/>
          <a:lstStyle>
            <a:lvl1pPr defTabSz="457200">
              <a:spcBef>
                <a:spcPct val="20000"/>
              </a:spcBef>
              <a:buClr>
                <a:schemeClr val="tx1"/>
              </a:buClr>
              <a:buFont typeface="Wingdings" panose="05000000000000000000" pitchFamily="2" charset="2"/>
              <a:buChar char="§"/>
              <a:defRPr sz="2400">
                <a:solidFill>
                  <a:srgbClr val="000000"/>
                </a:solidFill>
                <a:latin typeface="Calibri" panose="020F0502020204030204" pitchFamily="34" charset="0"/>
                <a:ea typeface="ＭＳ Ｐゴシック" panose="020B0600070205080204" pitchFamily="34" charset="-128"/>
              </a:defRPr>
            </a:lvl1pPr>
            <a:lvl2pPr marL="742950" indent="-285750" defTabSz="457200">
              <a:spcBef>
                <a:spcPct val="20000"/>
              </a:spcBef>
              <a:buClr>
                <a:schemeClr val="tx1"/>
              </a:buClr>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1143000" indent="-228600" defTabSz="457200">
              <a:spcBef>
                <a:spcPct val="20000"/>
              </a:spcBef>
              <a:buClr>
                <a:schemeClr val="tx1"/>
              </a:buClr>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3pPr>
            <a:lvl4pPr marL="1600200" indent="-228600" defTabSz="457200">
              <a:spcBef>
                <a:spcPct val="20000"/>
              </a:spcBef>
              <a:buClr>
                <a:schemeClr val="tx1"/>
              </a:buClr>
              <a:buFont typeface="Arial" panose="020B0604020202020204" pitchFamily="34" charset="0"/>
              <a:buChar char="•"/>
              <a:defRPr sz="1600">
                <a:solidFill>
                  <a:schemeClr val="tx1"/>
                </a:solidFill>
                <a:latin typeface="Calibri" panose="020F0502020204030204" pitchFamily="34" charset="0"/>
                <a:ea typeface="ＭＳ Ｐゴシック" panose="020B0600070205080204" pitchFamily="34" charset="-128"/>
              </a:defRPr>
            </a:lvl4pPr>
            <a:lvl5pPr marL="2057400" indent="-228600" defTabSz="457200">
              <a:spcBef>
                <a:spcPct val="20000"/>
              </a:spcBef>
              <a:buClr>
                <a:schemeClr val="tx1"/>
              </a:buClr>
              <a:buChar char="»"/>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9pPr>
          </a:lstStyle>
          <a:p>
            <a:pPr eaLnBrk="1" hangingPunct="1">
              <a:lnSpc>
                <a:spcPct val="97000"/>
              </a:lnSpc>
              <a:spcBef>
                <a:spcPct val="50000"/>
              </a:spcBef>
              <a:buClr>
                <a:srgbClr val="3333CC"/>
              </a:buClr>
              <a:buFont typeface="Wingdings" panose="05000000000000000000" pitchFamily="2" charset="2"/>
              <a:buNone/>
            </a:pPr>
            <a:endParaRPr lang="nl-NL" altLang="en-US" sz="1680" b="1">
              <a:solidFill>
                <a:schemeClr val="tx1"/>
              </a:solidFill>
              <a:latin typeface="Arial" panose="020B0604020202020204" pitchFamily="34" charset="0"/>
            </a:endParaRPr>
          </a:p>
        </p:txBody>
      </p:sp>
      <p:sp>
        <p:nvSpPr>
          <p:cNvPr id="31" name="AutoShape 2"/>
          <p:cNvSpPr>
            <a:spLocks noChangeArrowheads="1"/>
          </p:cNvSpPr>
          <p:nvPr/>
        </p:nvSpPr>
        <p:spPr bwMode="auto">
          <a:xfrm rot="5400000">
            <a:off x="3042749" y="1496266"/>
            <a:ext cx="346710" cy="348614"/>
          </a:xfrm>
          <a:prstGeom prst="upArrow">
            <a:avLst>
              <a:gd name="adj1" fmla="val 44657"/>
              <a:gd name="adj2" fmla="val 56652"/>
            </a:avLst>
          </a:prstGeom>
          <a:solidFill>
            <a:srgbClr val="AED9BF"/>
          </a:solidFill>
          <a:ln w="12700">
            <a:solidFill>
              <a:srgbClr val="0000FF"/>
            </a:solidFill>
            <a:miter lim="800000"/>
            <a:headEnd/>
            <a:tailEnd/>
          </a:ln>
        </p:spPr>
        <p:txBody>
          <a:bodyPr rot="10800000" vert="eaVert" wrap="none" anchor="ctr"/>
          <a:lstStyle/>
          <a:p>
            <a:pPr fontAlgn="auto">
              <a:spcBef>
                <a:spcPct val="50000"/>
              </a:spcBef>
              <a:spcAft>
                <a:spcPts val="0"/>
              </a:spcAft>
              <a:buClr>
                <a:srgbClr val="2DB6B3"/>
              </a:buClr>
              <a:defRPr/>
            </a:pPr>
            <a:endParaRPr lang="nl-NL" sz="1680" kern="0">
              <a:ea typeface="ＭＳ Ｐゴシック" charset="0"/>
              <a:cs typeface="Arial Unicode MS" charset="0"/>
            </a:endParaRPr>
          </a:p>
        </p:txBody>
      </p:sp>
      <p:grpSp>
        <p:nvGrpSpPr>
          <p:cNvPr id="32" name="Group 149"/>
          <p:cNvGrpSpPr>
            <a:grpSpLocks/>
          </p:cNvGrpSpPr>
          <p:nvPr/>
        </p:nvGrpSpPr>
        <p:grpSpPr bwMode="auto">
          <a:xfrm>
            <a:off x="3420891" y="1480071"/>
            <a:ext cx="7639050" cy="5097781"/>
            <a:chOff x="1524" y="1175"/>
            <a:chExt cx="3669" cy="2651"/>
          </a:xfrm>
        </p:grpSpPr>
        <p:sp>
          <p:nvSpPr>
            <p:cNvPr id="33" name="AutoShape 7"/>
            <p:cNvSpPr>
              <a:spLocks noChangeArrowheads="1"/>
            </p:cNvSpPr>
            <p:nvPr/>
          </p:nvSpPr>
          <p:spPr bwMode="auto">
            <a:xfrm rot="5400000">
              <a:off x="3251" y="-550"/>
              <a:ext cx="175" cy="3630"/>
            </a:xfrm>
            <a:prstGeom prst="roundRect">
              <a:avLst>
                <a:gd name="adj" fmla="val 10671"/>
              </a:avLst>
            </a:prstGeom>
            <a:solidFill>
              <a:srgbClr val="99CC99"/>
            </a:solidFill>
            <a:ln w="19050">
              <a:solidFill>
                <a:srgbClr val="595959"/>
              </a:solidFill>
              <a:round/>
              <a:headEnd/>
              <a:tailEnd/>
            </a:ln>
          </p:spPr>
          <p:txBody>
            <a:bodyPr wrap="none"/>
            <a:lstStyle>
              <a:lvl1pPr defTabSz="457200">
                <a:spcBef>
                  <a:spcPct val="20000"/>
                </a:spcBef>
                <a:buClr>
                  <a:schemeClr val="tx1"/>
                </a:buClr>
                <a:buFont typeface="Wingdings" panose="05000000000000000000" pitchFamily="2" charset="2"/>
                <a:buChar char="§"/>
                <a:defRPr sz="2400">
                  <a:solidFill>
                    <a:srgbClr val="000000"/>
                  </a:solidFill>
                  <a:latin typeface="Calibri" panose="020F0502020204030204" pitchFamily="34" charset="0"/>
                  <a:ea typeface="ＭＳ Ｐゴシック" panose="020B0600070205080204" pitchFamily="34" charset="-128"/>
                </a:defRPr>
              </a:lvl1pPr>
              <a:lvl2pPr marL="742950" indent="-285750" defTabSz="457200">
                <a:spcBef>
                  <a:spcPct val="20000"/>
                </a:spcBef>
                <a:buClr>
                  <a:schemeClr val="tx1"/>
                </a:buClr>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1143000" indent="-228600" defTabSz="457200">
                <a:spcBef>
                  <a:spcPct val="20000"/>
                </a:spcBef>
                <a:buClr>
                  <a:schemeClr val="tx1"/>
                </a:buClr>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3pPr>
              <a:lvl4pPr marL="1600200" indent="-228600" defTabSz="457200">
                <a:spcBef>
                  <a:spcPct val="20000"/>
                </a:spcBef>
                <a:buClr>
                  <a:schemeClr val="tx1"/>
                </a:buClr>
                <a:buFont typeface="Arial" panose="020B0604020202020204" pitchFamily="34" charset="0"/>
                <a:buChar char="•"/>
                <a:defRPr sz="1600">
                  <a:solidFill>
                    <a:schemeClr val="tx1"/>
                  </a:solidFill>
                  <a:latin typeface="Calibri" panose="020F0502020204030204" pitchFamily="34" charset="0"/>
                  <a:ea typeface="ＭＳ Ｐゴシック" panose="020B0600070205080204" pitchFamily="34" charset="-128"/>
                </a:defRPr>
              </a:lvl4pPr>
              <a:lvl5pPr marL="2057400" indent="-228600" defTabSz="457200">
                <a:spcBef>
                  <a:spcPct val="20000"/>
                </a:spcBef>
                <a:buClr>
                  <a:schemeClr val="tx1"/>
                </a:buClr>
                <a:buChar char="»"/>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9pPr>
            </a:lstStyle>
            <a:p>
              <a:pPr eaLnBrk="1" hangingPunct="1">
                <a:lnSpc>
                  <a:spcPct val="97000"/>
                </a:lnSpc>
                <a:spcBef>
                  <a:spcPct val="0"/>
                </a:spcBef>
                <a:buClr>
                  <a:srgbClr val="000600"/>
                </a:buClr>
                <a:buFont typeface="Arial" panose="020B0604020202020204" pitchFamily="34" charset="0"/>
                <a:buNone/>
              </a:pPr>
              <a:endParaRPr lang="en-US" altLang="en-US" sz="1320">
                <a:latin typeface="Arial" panose="020B0604020202020204" pitchFamily="34" charset="0"/>
              </a:endParaRPr>
            </a:p>
          </p:txBody>
        </p:sp>
        <p:sp>
          <p:nvSpPr>
            <p:cNvPr id="34" name="AutoShape 7"/>
            <p:cNvSpPr>
              <a:spLocks noChangeArrowheads="1"/>
            </p:cNvSpPr>
            <p:nvPr/>
          </p:nvSpPr>
          <p:spPr bwMode="auto">
            <a:xfrm>
              <a:off x="4300" y="1175"/>
              <a:ext cx="893" cy="2651"/>
            </a:xfrm>
            <a:prstGeom prst="roundRect">
              <a:avLst>
                <a:gd name="adj" fmla="val 5753"/>
              </a:avLst>
            </a:prstGeom>
            <a:solidFill>
              <a:srgbClr val="99CC99"/>
            </a:solidFill>
            <a:ln w="19050">
              <a:solidFill>
                <a:schemeClr val="tx1">
                  <a:lumMod val="65000"/>
                  <a:lumOff val="35000"/>
                </a:schemeClr>
              </a:solidFill>
              <a:round/>
              <a:headEnd/>
              <a:tailEnd/>
            </a:ln>
          </p:spPr>
          <p:txBody>
            <a:bodyPr wrap="none"/>
            <a:lstStyle/>
            <a:p>
              <a:pPr defTabSz="548640">
                <a:lnSpc>
                  <a:spcPct val="97000"/>
                </a:lnSpc>
                <a:buClr>
                  <a:srgbClr val="000600"/>
                </a:buClr>
                <a:buSzPct val="100000"/>
                <a:defRPr/>
              </a:pPr>
              <a:endParaRPr lang="en-US" sz="1320">
                <a:solidFill>
                  <a:srgbClr val="000000"/>
                </a:solidFill>
                <a:latin typeface="Arial" charset="0"/>
                <a:ea typeface="MS PGothic" charset="0"/>
                <a:cs typeface="MS PGothic" charset="0"/>
              </a:endParaRPr>
            </a:p>
          </p:txBody>
        </p:sp>
        <p:sp>
          <p:nvSpPr>
            <p:cNvPr id="35" name="Rectangle 121"/>
            <p:cNvSpPr>
              <a:spLocks noChangeArrowheads="1"/>
            </p:cNvSpPr>
            <p:nvPr/>
          </p:nvSpPr>
          <p:spPr bwMode="auto">
            <a:xfrm>
              <a:off x="4181" y="1184"/>
              <a:ext cx="408" cy="159"/>
            </a:xfrm>
            <a:prstGeom prst="rect">
              <a:avLst/>
            </a:prstGeom>
            <a:solidFill>
              <a:srgbClr val="99CC99"/>
            </a:solidFill>
            <a:ln>
              <a:noFill/>
            </a:ln>
            <a:extLst>
              <a:ext uri="{91240B29-F687-4f45-9708-019B960494DF}"/>
            </a:extLst>
          </p:spPr>
          <p:txBody>
            <a:bodyPr anchor="ctr"/>
            <a:lstStyle/>
            <a:p>
              <a:pPr eaLnBrk="1" hangingPunct="1">
                <a:defRPr/>
              </a:pPr>
              <a:endParaRPr lang="en-GB" sz="2160" dirty="0">
                <a:solidFill>
                  <a:srgbClr val="1F497D"/>
                </a:solidFill>
                <a:latin typeface="Calibri"/>
                <a:cs typeface="Calibri"/>
              </a:endParaRPr>
            </a:p>
          </p:txBody>
        </p:sp>
      </p:grpSp>
      <p:sp>
        <p:nvSpPr>
          <p:cNvPr id="36" name="Rectangle 35"/>
          <p:cNvSpPr>
            <a:spLocks noChangeArrowheads="1"/>
          </p:cNvSpPr>
          <p:nvPr/>
        </p:nvSpPr>
        <p:spPr bwMode="auto">
          <a:xfrm>
            <a:off x="9353061" y="2116343"/>
            <a:ext cx="1584960" cy="752475"/>
          </a:xfrm>
          <a:prstGeom prst="rect">
            <a:avLst/>
          </a:prstGeom>
          <a:solidFill>
            <a:srgbClr val="FFFFFF"/>
          </a:solidFill>
          <a:ln w="38100">
            <a:solidFill>
              <a:schemeClr val="tx2"/>
            </a:solidFill>
            <a:miter lim="800000"/>
            <a:headEnd/>
            <a:tailEnd/>
          </a:ln>
          <a:effectLst>
            <a:outerShdw blurRad="40000" dist="23000" dir="5400000" rotWithShape="0">
              <a:srgbClr val="808080">
                <a:alpha val="34998"/>
              </a:srgbClr>
            </a:outerShdw>
          </a:effectLst>
        </p:spPr>
        <p:txBody>
          <a:bodyPr anchor="ctr"/>
          <a:lstStyle/>
          <a:p>
            <a:pPr eaLnBrk="1" hangingPunct="1">
              <a:defRPr/>
            </a:pPr>
            <a:r>
              <a:rPr lang="en-GB" sz="1200" dirty="0">
                <a:solidFill>
                  <a:srgbClr val="1F497D"/>
                </a:solidFill>
                <a:latin typeface="Calibri"/>
                <a:cs typeface="Calibri"/>
              </a:rPr>
              <a:t>Interactive Analytics, </a:t>
            </a:r>
          </a:p>
          <a:p>
            <a:pPr eaLnBrk="1" hangingPunct="1">
              <a:defRPr/>
            </a:pPr>
            <a:r>
              <a:rPr lang="en-GB" sz="1200" dirty="0">
                <a:solidFill>
                  <a:srgbClr val="1F497D"/>
                </a:solidFill>
                <a:latin typeface="Calibri"/>
                <a:cs typeface="Calibri"/>
              </a:rPr>
              <a:t>Exploration and Discovery</a:t>
            </a:r>
          </a:p>
        </p:txBody>
      </p:sp>
      <p:sp>
        <p:nvSpPr>
          <p:cNvPr id="37" name="Rectangle 63"/>
          <p:cNvSpPr>
            <a:spLocks noChangeArrowheads="1"/>
          </p:cNvSpPr>
          <p:nvPr/>
        </p:nvSpPr>
        <p:spPr bwMode="auto">
          <a:xfrm>
            <a:off x="9353061" y="2943110"/>
            <a:ext cx="1584960" cy="748666"/>
          </a:xfrm>
          <a:prstGeom prst="rect">
            <a:avLst/>
          </a:prstGeom>
          <a:solidFill>
            <a:srgbClr val="FFFFFF"/>
          </a:solidFill>
          <a:ln w="38100">
            <a:solidFill>
              <a:schemeClr val="tx2"/>
            </a:solidFill>
            <a:miter lim="800000"/>
            <a:headEnd/>
            <a:tailEnd/>
          </a:ln>
          <a:effectLst>
            <a:outerShdw blurRad="40000" dist="23000" dir="5400000" rotWithShape="0">
              <a:srgbClr val="808080">
                <a:alpha val="34998"/>
              </a:srgbClr>
            </a:outerShdw>
          </a:effectLst>
        </p:spPr>
        <p:txBody>
          <a:bodyPr anchor="ctr"/>
          <a:lstStyle/>
          <a:p>
            <a:pPr eaLnBrk="1" hangingPunct="1">
              <a:defRPr/>
            </a:pPr>
            <a:r>
              <a:rPr lang="en-GB" sz="1200" dirty="0">
                <a:solidFill>
                  <a:srgbClr val="1F497D"/>
                </a:solidFill>
                <a:latin typeface="Calibri" charset="0"/>
                <a:ea typeface="ＭＳ Ｐゴシック" charset="0"/>
                <a:cs typeface="ＭＳ Ｐゴシック" charset="0"/>
              </a:rPr>
              <a:t>Planning, Optimization, Alerting and Reporting</a:t>
            </a:r>
          </a:p>
        </p:txBody>
      </p:sp>
      <p:sp>
        <p:nvSpPr>
          <p:cNvPr id="38" name="Rectangle 63"/>
          <p:cNvSpPr>
            <a:spLocks noChangeArrowheads="1"/>
          </p:cNvSpPr>
          <p:nvPr/>
        </p:nvSpPr>
        <p:spPr bwMode="auto">
          <a:xfrm>
            <a:off x="9353061" y="3766073"/>
            <a:ext cx="1584960" cy="643890"/>
          </a:xfrm>
          <a:prstGeom prst="rect">
            <a:avLst/>
          </a:prstGeom>
          <a:solidFill>
            <a:srgbClr val="FFFFFF"/>
          </a:solidFill>
          <a:ln w="38100">
            <a:solidFill>
              <a:schemeClr val="tx2"/>
            </a:solidFill>
            <a:miter lim="800000"/>
            <a:headEnd/>
            <a:tailEnd/>
          </a:ln>
          <a:effectLst>
            <a:outerShdw blurRad="40000" dist="23000" dir="5400000" rotWithShape="0">
              <a:srgbClr val="808080">
                <a:alpha val="34998"/>
              </a:srgbClr>
            </a:outerShdw>
          </a:effectLst>
        </p:spPr>
        <p:txBody>
          <a:bodyPr anchor="ctr"/>
          <a:lstStyle/>
          <a:p>
            <a:pPr eaLnBrk="1" hangingPunct="1">
              <a:defRPr/>
            </a:pPr>
            <a:r>
              <a:rPr lang="en-GB" sz="1200" dirty="0">
                <a:solidFill>
                  <a:srgbClr val="1F497D"/>
                </a:solidFill>
                <a:latin typeface="Calibri" charset="0"/>
                <a:ea typeface="ＭＳ Ｐゴシック" charset="0"/>
                <a:cs typeface="ＭＳ Ｐゴシック" charset="0"/>
              </a:rPr>
              <a:t>Visualization, Collaboration and </a:t>
            </a:r>
          </a:p>
          <a:p>
            <a:pPr eaLnBrk="1" hangingPunct="1">
              <a:defRPr/>
            </a:pPr>
            <a:r>
              <a:rPr lang="en-GB" sz="1200" dirty="0">
                <a:solidFill>
                  <a:srgbClr val="1F497D"/>
                </a:solidFill>
                <a:latin typeface="Calibri" charset="0"/>
                <a:ea typeface="ＭＳ Ｐゴシック" charset="0"/>
                <a:cs typeface="ＭＳ Ｐゴシック" charset="0"/>
              </a:rPr>
              <a:t>Storytelling</a:t>
            </a:r>
          </a:p>
        </p:txBody>
      </p:sp>
      <p:sp>
        <p:nvSpPr>
          <p:cNvPr id="39" name="Rectangle 63"/>
          <p:cNvSpPr>
            <a:spLocks noChangeArrowheads="1"/>
          </p:cNvSpPr>
          <p:nvPr/>
        </p:nvSpPr>
        <p:spPr bwMode="auto">
          <a:xfrm>
            <a:off x="9353061" y="4476637"/>
            <a:ext cx="1584960" cy="643890"/>
          </a:xfrm>
          <a:prstGeom prst="rect">
            <a:avLst/>
          </a:prstGeom>
          <a:solidFill>
            <a:srgbClr val="FFFFFF"/>
          </a:solidFill>
          <a:ln w="38100">
            <a:solidFill>
              <a:schemeClr val="tx2"/>
            </a:solidFill>
            <a:miter lim="800000"/>
            <a:headEnd/>
            <a:tailEnd/>
          </a:ln>
          <a:effectLst>
            <a:outerShdw blurRad="40000" dist="23000" dir="5400000" rotWithShape="0">
              <a:srgbClr val="808080">
                <a:alpha val="34998"/>
              </a:srgbClr>
            </a:outerShdw>
          </a:effectLst>
        </p:spPr>
        <p:txBody>
          <a:bodyPr anchor="ctr"/>
          <a:lstStyle/>
          <a:p>
            <a:pPr eaLnBrk="1" hangingPunct="1">
              <a:defRPr/>
            </a:pPr>
            <a:r>
              <a:rPr lang="en-GB" sz="1200" dirty="0">
                <a:solidFill>
                  <a:srgbClr val="1F497D"/>
                </a:solidFill>
                <a:latin typeface="Calibri" charset="0"/>
                <a:ea typeface="ＭＳ Ｐゴシック" charset="0"/>
                <a:cs typeface="ＭＳ Ｐゴシック" charset="0"/>
              </a:rPr>
              <a:t>Real-time Decision Management</a:t>
            </a:r>
          </a:p>
        </p:txBody>
      </p:sp>
      <p:sp>
        <p:nvSpPr>
          <p:cNvPr id="40" name="Rectangle 63"/>
          <p:cNvSpPr>
            <a:spLocks noChangeArrowheads="1"/>
          </p:cNvSpPr>
          <p:nvPr/>
        </p:nvSpPr>
        <p:spPr bwMode="auto">
          <a:xfrm>
            <a:off x="9353061" y="5189107"/>
            <a:ext cx="1584960" cy="600075"/>
          </a:xfrm>
          <a:prstGeom prst="rect">
            <a:avLst/>
          </a:prstGeom>
          <a:solidFill>
            <a:srgbClr val="FFFFFF"/>
          </a:solidFill>
          <a:ln w="38100">
            <a:solidFill>
              <a:schemeClr val="tx2"/>
            </a:solidFill>
            <a:miter lim="800000"/>
            <a:headEnd/>
            <a:tailEnd/>
          </a:ln>
          <a:effectLst>
            <a:outerShdw blurRad="40000" dist="23000" dir="5400000" rotWithShape="0">
              <a:srgbClr val="808080">
                <a:alpha val="34999"/>
              </a:srgbClr>
            </a:outerShdw>
          </a:effectLst>
        </p:spPr>
        <p:txBody>
          <a:bodyPr anchor="ctr"/>
          <a:lstStyle/>
          <a:p>
            <a:pPr eaLnBrk="1" hangingPunct="1">
              <a:defRPr/>
            </a:pPr>
            <a:r>
              <a:rPr lang="en-GB" sz="1200" dirty="0">
                <a:solidFill>
                  <a:srgbClr val="1F497D"/>
                </a:solidFill>
                <a:latin typeface="Calibri" charset="0"/>
                <a:ea typeface="ＭＳ Ｐゴシック" charset="0"/>
                <a:cs typeface="ＭＳ Ｐゴシック" charset="0"/>
              </a:rPr>
              <a:t>Systems of Engagement</a:t>
            </a:r>
          </a:p>
        </p:txBody>
      </p:sp>
      <p:sp>
        <p:nvSpPr>
          <p:cNvPr id="41" name="Rectangle 63"/>
          <p:cNvSpPr>
            <a:spLocks noChangeArrowheads="1"/>
          </p:cNvSpPr>
          <p:nvPr/>
        </p:nvSpPr>
        <p:spPr bwMode="auto">
          <a:xfrm>
            <a:off x="9353061" y="5861571"/>
            <a:ext cx="1584960" cy="607696"/>
          </a:xfrm>
          <a:prstGeom prst="rect">
            <a:avLst/>
          </a:prstGeom>
          <a:solidFill>
            <a:srgbClr val="FFFFFF"/>
          </a:solidFill>
          <a:ln w="38100">
            <a:solidFill>
              <a:schemeClr val="tx2"/>
            </a:solidFill>
            <a:miter lim="800000"/>
            <a:headEnd/>
            <a:tailEnd/>
          </a:ln>
          <a:effectLst>
            <a:outerShdw blurRad="40000" dist="23000" dir="5400000" rotWithShape="0">
              <a:srgbClr val="808080">
                <a:alpha val="34998"/>
              </a:srgbClr>
            </a:outerShdw>
          </a:effectLst>
        </p:spPr>
        <p:txBody>
          <a:bodyPr anchor="ctr"/>
          <a:lstStyle/>
          <a:p>
            <a:pPr eaLnBrk="1" hangingPunct="1">
              <a:defRPr/>
            </a:pPr>
            <a:r>
              <a:rPr lang="en-GB" sz="1200" dirty="0">
                <a:solidFill>
                  <a:srgbClr val="1F497D"/>
                </a:solidFill>
                <a:latin typeface="Calibri" charset="0"/>
                <a:ea typeface="ＭＳ Ｐゴシック" charset="0"/>
                <a:cs typeface="ＭＳ Ｐゴシック" charset="0"/>
              </a:rPr>
              <a:t>Accelerators and Development Frameworks</a:t>
            </a:r>
          </a:p>
        </p:txBody>
      </p:sp>
      <p:sp>
        <p:nvSpPr>
          <p:cNvPr id="42" name="Rectangle 160"/>
          <p:cNvSpPr>
            <a:spLocks noChangeArrowheads="1"/>
          </p:cNvSpPr>
          <p:nvPr/>
        </p:nvSpPr>
        <p:spPr bwMode="auto">
          <a:xfrm>
            <a:off x="9514986" y="1558178"/>
            <a:ext cx="1333501" cy="498598"/>
          </a:xfrm>
          <a:prstGeom prst="rect">
            <a:avLst/>
          </a:prstGeom>
          <a:noFill/>
          <a:ln>
            <a:noFill/>
          </a:ln>
          <a:effectLst>
            <a:prstShdw prst="shdw12">
              <a:schemeClr val="accent1">
                <a:gamma/>
                <a:shade val="60000"/>
                <a:invGamma/>
                <a:alpha val="74998"/>
              </a:schemeClr>
            </a:prstShdw>
          </a:effectLst>
          <a:extLst>
            <a:ext uri="{909E8E84-426E-40dd-AFC4-6F175D3DCCD1}"/>
            <a:ext uri="{91240B29-F687-4f45-9708-019B960494DF}"/>
          </a:extLst>
        </p:spPr>
        <p:txBody>
          <a:bodyPr>
            <a:spAutoFit/>
          </a:bodyPr>
          <a:lstStyle/>
          <a:p>
            <a:pPr eaLnBrk="1" hangingPunct="1">
              <a:defRPr/>
            </a:pPr>
            <a:r>
              <a:rPr lang="en-US" sz="1320" b="1">
                <a:solidFill>
                  <a:srgbClr val="000000"/>
                </a:solidFill>
                <a:latin typeface="Arial" charset="0"/>
                <a:ea typeface="ＭＳ Ｐゴシック" charset="0"/>
                <a:cs typeface="ＭＳ Ｐゴシック" charset="0"/>
              </a:rPr>
              <a:t>Information</a:t>
            </a:r>
          </a:p>
          <a:p>
            <a:pPr eaLnBrk="1" hangingPunct="1">
              <a:defRPr/>
            </a:pPr>
            <a:r>
              <a:rPr lang="en-US" sz="1320" b="1">
                <a:solidFill>
                  <a:srgbClr val="000000"/>
                </a:solidFill>
                <a:latin typeface="Arial" charset="0"/>
                <a:ea typeface="ＭＳ Ｐゴシック" charset="0"/>
                <a:cs typeface="ＭＳ Ｐゴシック" charset="0"/>
              </a:rPr>
              <a:t>Interaction</a:t>
            </a:r>
          </a:p>
        </p:txBody>
      </p:sp>
      <p:sp>
        <p:nvSpPr>
          <p:cNvPr id="43" name="Rectangle 42"/>
          <p:cNvSpPr>
            <a:spLocks noChangeArrowheads="1"/>
          </p:cNvSpPr>
          <p:nvPr/>
        </p:nvSpPr>
        <p:spPr bwMode="auto">
          <a:xfrm>
            <a:off x="3571387" y="3204097"/>
            <a:ext cx="2609850" cy="2171701"/>
          </a:xfrm>
          <a:prstGeom prst="rect">
            <a:avLst/>
          </a:prstGeom>
          <a:solidFill>
            <a:srgbClr val="8EB4E3">
              <a:alpha val="52940"/>
            </a:srgbClr>
          </a:solidFill>
          <a:ln w="28575">
            <a:solidFill>
              <a:schemeClr val="tx2"/>
            </a:solidFill>
            <a:prstDash val="sysDash"/>
            <a:round/>
            <a:headEnd/>
            <a:tailEnd/>
          </a:ln>
          <a:effectLst>
            <a:outerShdw blurRad="40000" dist="23000" dir="5400000" rotWithShape="0">
              <a:srgbClr val="808080">
                <a:alpha val="34999"/>
              </a:srgbClr>
            </a:outerShdw>
          </a:effectLst>
        </p:spPr>
        <p:txBody>
          <a:bodyPr anchor="b"/>
          <a:lstStyle/>
          <a:p>
            <a:pPr algn="r" eaLnBrk="1" hangingPunct="1">
              <a:defRPr/>
            </a:pPr>
            <a:endParaRPr lang="en-GB" sz="1320" b="1">
              <a:latin typeface="Calibri" charset="0"/>
              <a:ea typeface="ＭＳ Ｐゴシック" charset="0"/>
              <a:cs typeface="ＭＳ Ｐゴシック" charset="0"/>
            </a:endParaRPr>
          </a:p>
          <a:p>
            <a:pPr algn="r" eaLnBrk="1" hangingPunct="1">
              <a:defRPr/>
            </a:pPr>
            <a:r>
              <a:rPr lang="en-GB" sz="1320" b="1">
                <a:latin typeface="Calibri" charset="0"/>
                <a:ea typeface="ＭＳ Ｐゴシック" charset="0"/>
                <a:cs typeface="ＭＳ Ｐゴシック" charset="0"/>
              </a:rPr>
              <a:t>Map Reduce &amp; </a:t>
            </a:r>
          </a:p>
          <a:p>
            <a:pPr algn="r" eaLnBrk="1" hangingPunct="1">
              <a:defRPr/>
            </a:pPr>
            <a:r>
              <a:rPr lang="en-GB" sz="1320" b="1">
                <a:latin typeface="Calibri" charset="0"/>
                <a:ea typeface="ＭＳ Ｐゴシック" charset="0"/>
                <a:cs typeface="ＭＳ Ｐゴシック" charset="0"/>
              </a:rPr>
              <a:t>Deep Data Zone</a:t>
            </a:r>
          </a:p>
        </p:txBody>
      </p:sp>
      <p:sp>
        <p:nvSpPr>
          <p:cNvPr id="44" name="Rectangle 43"/>
          <p:cNvSpPr>
            <a:spLocks noChangeArrowheads="1"/>
          </p:cNvSpPr>
          <p:nvPr/>
        </p:nvSpPr>
        <p:spPr bwMode="auto">
          <a:xfrm>
            <a:off x="5573542" y="3280297"/>
            <a:ext cx="1935480" cy="790574"/>
          </a:xfrm>
          <a:prstGeom prst="rect">
            <a:avLst/>
          </a:prstGeom>
          <a:solidFill>
            <a:srgbClr val="E6E0EC">
              <a:alpha val="47058"/>
            </a:srgbClr>
          </a:solidFill>
          <a:ln w="38100">
            <a:solidFill>
              <a:schemeClr val="tx2"/>
            </a:solidFill>
            <a:prstDash val="sysDash"/>
            <a:round/>
            <a:headEnd/>
            <a:tailEnd/>
          </a:ln>
          <a:effectLst>
            <a:outerShdw blurRad="40000" dist="23000" dir="5400000" rotWithShape="0">
              <a:srgbClr val="808080">
                <a:alpha val="34999"/>
              </a:srgbClr>
            </a:outerShdw>
          </a:effectLst>
        </p:spPr>
        <p:txBody>
          <a:bodyPr wrap="none" anchor="ctr"/>
          <a:lstStyle/>
          <a:p>
            <a:pPr eaLnBrk="1" hangingPunct="1">
              <a:defRPr/>
            </a:pPr>
            <a:r>
              <a:rPr lang="en-GB" sz="1320">
                <a:solidFill>
                  <a:srgbClr val="1F497D"/>
                </a:solidFill>
                <a:latin typeface="Calibri" charset="0"/>
                <a:ea typeface="ＭＳ Ｐゴシック" charset="0"/>
                <a:cs typeface="ＭＳ Ｐゴシック" charset="0"/>
              </a:rPr>
              <a:t>Integrated Warehouse</a:t>
            </a:r>
          </a:p>
          <a:p>
            <a:pPr eaLnBrk="1" hangingPunct="1">
              <a:defRPr/>
            </a:pPr>
            <a:r>
              <a:rPr lang="en-GB" sz="1320">
                <a:solidFill>
                  <a:srgbClr val="1F497D"/>
                </a:solidFill>
                <a:latin typeface="Calibri" charset="0"/>
                <a:ea typeface="ＭＳ Ｐゴシック" charset="0"/>
                <a:cs typeface="ＭＳ Ｐゴシック" charset="0"/>
              </a:rPr>
              <a:t>&amp; Marts Zone</a:t>
            </a:r>
          </a:p>
        </p:txBody>
      </p:sp>
      <p:sp>
        <p:nvSpPr>
          <p:cNvPr id="45" name="Rectangle 44"/>
          <p:cNvSpPr>
            <a:spLocks noChangeArrowheads="1"/>
          </p:cNvSpPr>
          <p:nvPr/>
        </p:nvSpPr>
        <p:spPr bwMode="auto">
          <a:xfrm rot="16200000">
            <a:off x="2723662" y="3678443"/>
            <a:ext cx="2407920" cy="880110"/>
          </a:xfrm>
          <a:prstGeom prst="rect">
            <a:avLst/>
          </a:prstGeom>
          <a:solidFill>
            <a:srgbClr val="CCFFCC">
              <a:alpha val="50195"/>
            </a:srgbClr>
          </a:solidFill>
          <a:ln w="38100">
            <a:solidFill>
              <a:schemeClr val="tx2"/>
            </a:solidFill>
            <a:prstDash val="sysDash"/>
            <a:round/>
            <a:headEnd/>
            <a:tailEnd/>
          </a:ln>
          <a:effectLst>
            <a:outerShdw blurRad="40000" dist="23000" dir="5400000" rotWithShape="0">
              <a:srgbClr val="808080">
                <a:alpha val="34998"/>
              </a:srgbClr>
            </a:outerShdw>
          </a:effectLst>
        </p:spPr>
        <p:txBody>
          <a:bodyPr wrap="none" anchor="ctr"/>
          <a:lstStyle/>
          <a:p>
            <a:pPr algn="r" eaLnBrk="1" hangingPunct="1">
              <a:defRPr/>
            </a:pPr>
            <a:r>
              <a:rPr lang="en-GB" sz="1440" b="1">
                <a:solidFill>
                  <a:srgbClr val="1F497D"/>
                </a:solidFill>
                <a:latin typeface="Calibri" charset="0"/>
                <a:ea typeface="ＭＳ Ｐゴシック" charset="0"/>
                <a:cs typeface="ＭＳ Ｐゴシック" charset="0"/>
              </a:rPr>
              <a:t>Landing</a:t>
            </a:r>
          </a:p>
          <a:p>
            <a:pPr algn="r" eaLnBrk="1" hangingPunct="1">
              <a:defRPr/>
            </a:pPr>
            <a:r>
              <a:rPr lang="en-GB" sz="1440" b="1">
                <a:solidFill>
                  <a:srgbClr val="1F497D"/>
                </a:solidFill>
                <a:latin typeface="Calibri" charset="0"/>
                <a:ea typeface="ＭＳ Ｐゴシック" charset="0"/>
                <a:cs typeface="ＭＳ Ｐゴシック" charset="0"/>
              </a:rPr>
              <a:t>Area Zone</a:t>
            </a:r>
          </a:p>
        </p:txBody>
      </p:sp>
      <p:grpSp>
        <p:nvGrpSpPr>
          <p:cNvPr id="46" name="Group 125"/>
          <p:cNvGrpSpPr>
            <a:grpSpLocks/>
          </p:cNvGrpSpPr>
          <p:nvPr/>
        </p:nvGrpSpPr>
        <p:grpSpPr bwMode="auto">
          <a:xfrm flipH="1">
            <a:off x="8924438" y="2704987"/>
            <a:ext cx="259080" cy="3333750"/>
            <a:chOff x="5950005" y="1652854"/>
            <a:chExt cx="215901" cy="2779236"/>
          </a:xfrm>
        </p:grpSpPr>
        <p:sp>
          <p:nvSpPr>
            <p:cNvPr id="47" name="AutoShape 2"/>
            <p:cNvSpPr>
              <a:spLocks noChangeArrowheads="1"/>
            </p:cNvSpPr>
            <p:nvPr/>
          </p:nvSpPr>
          <p:spPr bwMode="auto">
            <a:xfrm rot="-5400000">
              <a:off x="5939686" y="1663173"/>
              <a:ext cx="236538" cy="215900"/>
            </a:xfrm>
            <a:prstGeom prst="upArrow">
              <a:avLst>
                <a:gd name="adj1" fmla="val 44657"/>
                <a:gd name="adj2" fmla="val 56343"/>
              </a:avLst>
            </a:prstGeom>
            <a:solidFill>
              <a:srgbClr val="AED9BF"/>
            </a:solidFill>
            <a:ln w="12700">
              <a:solidFill>
                <a:srgbClr val="0000FF"/>
              </a:solidFill>
              <a:miter lim="800000"/>
              <a:headEnd/>
              <a:tailEnd/>
            </a:ln>
          </p:spPr>
          <p:txBody>
            <a:bodyPr wrap="none" anchor="ctr"/>
            <a:lstStyle>
              <a:lvl1pPr defTabSz="457200">
                <a:spcBef>
                  <a:spcPct val="20000"/>
                </a:spcBef>
                <a:buClr>
                  <a:schemeClr val="tx1"/>
                </a:buClr>
                <a:buFont typeface="Wingdings" panose="05000000000000000000" pitchFamily="2" charset="2"/>
                <a:buChar char="§"/>
                <a:defRPr sz="2400">
                  <a:solidFill>
                    <a:srgbClr val="000000"/>
                  </a:solidFill>
                  <a:latin typeface="Calibri" panose="020F0502020204030204" pitchFamily="34" charset="0"/>
                  <a:ea typeface="ＭＳ Ｐゴシック" panose="020B0600070205080204" pitchFamily="34" charset="-128"/>
                </a:defRPr>
              </a:lvl1pPr>
              <a:lvl2pPr marL="742950" indent="-285750" defTabSz="457200">
                <a:spcBef>
                  <a:spcPct val="20000"/>
                </a:spcBef>
                <a:buClr>
                  <a:schemeClr val="tx1"/>
                </a:buClr>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1143000" indent="-228600" defTabSz="457200">
                <a:spcBef>
                  <a:spcPct val="20000"/>
                </a:spcBef>
                <a:buClr>
                  <a:schemeClr val="tx1"/>
                </a:buClr>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3pPr>
              <a:lvl4pPr marL="1600200" indent="-228600" defTabSz="457200">
                <a:spcBef>
                  <a:spcPct val="20000"/>
                </a:spcBef>
                <a:buClr>
                  <a:schemeClr val="tx1"/>
                </a:buClr>
                <a:buFont typeface="Arial" panose="020B0604020202020204" pitchFamily="34" charset="0"/>
                <a:buChar char="•"/>
                <a:defRPr sz="1600">
                  <a:solidFill>
                    <a:schemeClr val="tx1"/>
                  </a:solidFill>
                  <a:latin typeface="Calibri" panose="020F0502020204030204" pitchFamily="34" charset="0"/>
                  <a:ea typeface="ＭＳ Ｐゴシック" panose="020B0600070205080204" pitchFamily="34" charset="-128"/>
                </a:defRPr>
              </a:lvl4pPr>
              <a:lvl5pPr marL="2057400" indent="-228600" defTabSz="457200">
                <a:spcBef>
                  <a:spcPct val="20000"/>
                </a:spcBef>
                <a:buClr>
                  <a:schemeClr val="tx1"/>
                </a:buClr>
                <a:buChar char="»"/>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9pPr>
            </a:lstStyle>
            <a:p>
              <a:pPr eaLnBrk="1" hangingPunct="1">
                <a:lnSpc>
                  <a:spcPct val="97000"/>
                </a:lnSpc>
                <a:spcBef>
                  <a:spcPct val="50000"/>
                </a:spcBef>
                <a:buClr>
                  <a:srgbClr val="3333CC"/>
                </a:buClr>
                <a:buFont typeface="Wingdings" panose="05000000000000000000" pitchFamily="2" charset="2"/>
                <a:buNone/>
              </a:pPr>
              <a:endParaRPr lang="nl-NL" altLang="en-US" sz="1680" b="1">
                <a:solidFill>
                  <a:schemeClr val="tx1"/>
                </a:solidFill>
                <a:latin typeface="Arial" panose="020B0604020202020204" pitchFamily="34" charset="0"/>
              </a:endParaRPr>
            </a:p>
          </p:txBody>
        </p:sp>
        <p:sp>
          <p:nvSpPr>
            <p:cNvPr id="48" name="AutoShape 2"/>
            <p:cNvSpPr>
              <a:spLocks noChangeArrowheads="1"/>
            </p:cNvSpPr>
            <p:nvPr/>
          </p:nvSpPr>
          <p:spPr bwMode="auto">
            <a:xfrm rot="-5400000">
              <a:off x="5939686" y="2515177"/>
              <a:ext cx="236538" cy="215900"/>
            </a:xfrm>
            <a:prstGeom prst="upArrow">
              <a:avLst>
                <a:gd name="adj1" fmla="val 44657"/>
                <a:gd name="adj2" fmla="val 56343"/>
              </a:avLst>
            </a:prstGeom>
            <a:solidFill>
              <a:srgbClr val="AED9BF"/>
            </a:solidFill>
            <a:ln w="12700">
              <a:solidFill>
                <a:srgbClr val="0000FF"/>
              </a:solidFill>
              <a:miter lim="800000"/>
              <a:headEnd/>
              <a:tailEnd/>
            </a:ln>
          </p:spPr>
          <p:txBody>
            <a:bodyPr wrap="none" anchor="ctr"/>
            <a:lstStyle>
              <a:lvl1pPr defTabSz="457200">
                <a:spcBef>
                  <a:spcPct val="20000"/>
                </a:spcBef>
                <a:buClr>
                  <a:schemeClr val="tx1"/>
                </a:buClr>
                <a:buFont typeface="Wingdings" panose="05000000000000000000" pitchFamily="2" charset="2"/>
                <a:buChar char="§"/>
                <a:defRPr sz="2400">
                  <a:solidFill>
                    <a:srgbClr val="000000"/>
                  </a:solidFill>
                  <a:latin typeface="Calibri" panose="020F0502020204030204" pitchFamily="34" charset="0"/>
                  <a:ea typeface="ＭＳ Ｐゴシック" panose="020B0600070205080204" pitchFamily="34" charset="-128"/>
                </a:defRPr>
              </a:lvl1pPr>
              <a:lvl2pPr marL="742950" indent="-285750" defTabSz="457200">
                <a:spcBef>
                  <a:spcPct val="20000"/>
                </a:spcBef>
                <a:buClr>
                  <a:schemeClr val="tx1"/>
                </a:buClr>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1143000" indent="-228600" defTabSz="457200">
                <a:spcBef>
                  <a:spcPct val="20000"/>
                </a:spcBef>
                <a:buClr>
                  <a:schemeClr val="tx1"/>
                </a:buClr>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3pPr>
              <a:lvl4pPr marL="1600200" indent="-228600" defTabSz="457200">
                <a:spcBef>
                  <a:spcPct val="20000"/>
                </a:spcBef>
                <a:buClr>
                  <a:schemeClr val="tx1"/>
                </a:buClr>
                <a:buFont typeface="Arial" panose="020B0604020202020204" pitchFamily="34" charset="0"/>
                <a:buChar char="•"/>
                <a:defRPr sz="1600">
                  <a:solidFill>
                    <a:schemeClr val="tx1"/>
                  </a:solidFill>
                  <a:latin typeface="Calibri" panose="020F0502020204030204" pitchFamily="34" charset="0"/>
                  <a:ea typeface="ＭＳ Ｐゴシック" panose="020B0600070205080204" pitchFamily="34" charset="-128"/>
                </a:defRPr>
              </a:lvl4pPr>
              <a:lvl5pPr marL="2057400" indent="-228600" defTabSz="457200">
                <a:spcBef>
                  <a:spcPct val="20000"/>
                </a:spcBef>
                <a:buClr>
                  <a:schemeClr val="tx1"/>
                </a:buClr>
                <a:buChar char="»"/>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9pPr>
            </a:lstStyle>
            <a:p>
              <a:pPr eaLnBrk="1" hangingPunct="1">
                <a:lnSpc>
                  <a:spcPct val="97000"/>
                </a:lnSpc>
                <a:spcBef>
                  <a:spcPct val="50000"/>
                </a:spcBef>
                <a:buClr>
                  <a:srgbClr val="3333CC"/>
                </a:buClr>
                <a:buFont typeface="Wingdings" panose="05000000000000000000" pitchFamily="2" charset="2"/>
                <a:buNone/>
              </a:pPr>
              <a:endParaRPr lang="nl-NL" altLang="en-US" sz="1680" b="1">
                <a:solidFill>
                  <a:schemeClr val="tx1"/>
                </a:solidFill>
                <a:latin typeface="Arial" panose="020B0604020202020204" pitchFamily="34" charset="0"/>
              </a:endParaRPr>
            </a:p>
          </p:txBody>
        </p:sp>
        <p:sp>
          <p:nvSpPr>
            <p:cNvPr id="49" name="AutoShape 2"/>
            <p:cNvSpPr>
              <a:spLocks noChangeArrowheads="1"/>
            </p:cNvSpPr>
            <p:nvPr/>
          </p:nvSpPr>
          <p:spPr bwMode="auto">
            <a:xfrm rot="5400000" flipH="1">
              <a:off x="5939687" y="4205871"/>
              <a:ext cx="236538" cy="215900"/>
            </a:xfrm>
            <a:prstGeom prst="upArrow">
              <a:avLst>
                <a:gd name="adj1" fmla="val 44657"/>
                <a:gd name="adj2" fmla="val 56343"/>
              </a:avLst>
            </a:prstGeom>
            <a:solidFill>
              <a:srgbClr val="AED9BF"/>
            </a:solidFill>
            <a:ln w="12700">
              <a:solidFill>
                <a:srgbClr val="0000FF"/>
              </a:solidFill>
              <a:miter lim="800000"/>
              <a:headEnd/>
              <a:tailEnd/>
            </a:ln>
          </p:spPr>
          <p:txBody>
            <a:bodyPr rot="10800000" wrap="none" anchor="ctr"/>
            <a:lstStyle>
              <a:lvl1pPr defTabSz="457200">
                <a:spcBef>
                  <a:spcPct val="20000"/>
                </a:spcBef>
                <a:buClr>
                  <a:schemeClr val="tx1"/>
                </a:buClr>
                <a:buFont typeface="Wingdings" panose="05000000000000000000" pitchFamily="2" charset="2"/>
                <a:buChar char="§"/>
                <a:defRPr sz="2400">
                  <a:solidFill>
                    <a:srgbClr val="000000"/>
                  </a:solidFill>
                  <a:latin typeface="Calibri" panose="020F0502020204030204" pitchFamily="34" charset="0"/>
                  <a:ea typeface="ＭＳ Ｐゴシック" panose="020B0600070205080204" pitchFamily="34" charset="-128"/>
                </a:defRPr>
              </a:lvl1pPr>
              <a:lvl2pPr marL="742950" indent="-285750" defTabSz="457200">
                <a:spcBef>
                  <a:spcPct val="20000"/>
                </a:spcBef>
                <a:buClr>
                  <a:schemeClr val="tx1"/>
                </a:buClr>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1143000" indent="-228600" defTabSz="457200">
                <a:spcBef>
                  <a:spcPct val="20000"/>
                </a:spcBef>
                <a:buClr>
                  <a:schemeClr val="tx1"/>
                </a:buClr>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3pPr>
              <a:lvl4pPr marL="1600200" indent="-228600" defTabSz="457200">
                <a:spcBef>
                  <a:spcPct val="20000"/>
                </a:spcBef>
                <a:buClr>
                  <a:schemeClr val="tx1"/>
                </a:buClr>
                <a:buFont typeface="Arial" panose="020B0604020202020204" pitchFamily="34" charset="0"/>
                <a:buChar char="•"/>
                <a:defRPr sz="1600">
                  <a:solidFill>
                    <a:schemeClr val="tx1"/>
                  </a:solidFill>
                  <a:latin typeface="Calibri" panose="020F0502020204030204" pitchFamily="34" charset="0"/>
                  <a:ea typeface="ＭＳ Ｐゴシック" panose="020B0600070205080204" pitchFamily="34" charset="-128"/>
                </a:defRPr>
              </a:lvl4pPr>
              <a:lvl5pPr marL="2057400" indent="-228600" defTabSz="457200">
                <a:spcBef>
                  <a:spcPct val="20000"/>
                </a:spcBef>
                <a:buClr>
                  <a:schemeClr val="tx1"/>
                </a:buClr>
                <a:buChar char="»"/>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9pPr>
            </a:lstStyle>
            <a:p>
              <a:pPr eaLnBrk="1" hangingPunct="1">
                <a:lnSpc>
                  <a:spcPct val="97000"/>
                </a:lnSpc>
                <a:spcBef>
                  <a:spcPct val="50000"/>
                </a:spcBef>
                <a:buClr>
                  <a:srgbClr val="3333CC"/>
                </a:buClr>
                <a:buFont typeface="Wingdings" panose="05000000000000000000" pitchFamily="2" charset="2"/>
                <a:buNone/>
              </a:pPr>
              <a:endParaRPr lang="nl-NL" altLang="en-US" sz="1680" b="1">
                <a:solidFill>
                  <a:schemeClr val="tx1"/>
                </a:solidFill>
                <a:latin typeface="Arial" panose="020B0604020202020204" pitchFamily="34" charset="0"/>
              </a:endParaRPr>
            </a:p>
          </p:txBody>
        </p:sp>
        <p:sp>
          <p:nvSpPr>
            <p:cNvPr id="50" name="AutoShape 2"/>
            <p:cNvSpPr>
              <a:spLocks noChangeArrowheads="1"/>
            </p:cNvSpPr>
            <p:nvPr/>
          </p:nvSpPr>
          <p:spPr bwMode="auto">
            <a:xfrm rot="5400000" flipH="1">
              <a:off x="5939687" y="3287034"/>
              <a:ext cx="236538" cy="215900"/>
            </a:xfrm>
            <a:prstGeom prst="upArrow">
              <a:avLst>
                <a:gd name="adj1" fmla="val 44657"/>
                <a:gd name="adj2" fmla="val 56343"/>
              </a:avLst>
            </a:prstGeom>
            <a:solidFill>
              <a:srgbClr val="AED9BF"/>
            </a:solidFill>
            <a:ln w="12700">
              <a:solidFill>
                <a:srgbClr val="0000FF"/>
              </a:solidFill>
              <a:miter lim="800000"/>
              <a:headEnd/>
              <a:tailEnd/>
            </a:ln>
          </p:spPr>
          <p:txBody>
            <a:bodyPr rot="10800000" wrap="none" anchor="ctr"/>
            <a:lstStyle>
              <a:lvl1pPr defTabSz="457200">
                <a:spcBef>
                  <a:spcPct val="20000"/>
                </a:spcBef>
                <a:buClr>
                  <a:schemeClr val="tx1"/>
                </a:buClr>
                <a:buFont typeface="Wingdings" panose="05000000000000000000" pitchFamily="2" charset="2"/>
                <a:buChar char="§"/>
                <a:defRPr sz="2400">
                  <a:solidFill>
                    <a:srgbClr val="000000"/>
                  </a:solidFill>
                  <a:latin typeface="Calibri" panose="020F0502020204030204" pitchFamily="34" charset="0"/>
                  <a:ea typeface="ＭＳ Ｐゴシック" panose="020B0600070205080204" pitchFamily="34" charset="-128"/>
                </a:defRPr>
              </a:lvl1pPr>
              <a:lvl2pPr marL="742950" indent="-285750" defTabSz="457200">
                <a:spcBef>
                  <a:spcPct val="20000"/>
                </a:spcBef>
                <a:buClr>
                  <a:schemeClr val="tx1"/>
                </a:buClr>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1143000" indent="-228600" defTabSz="457200">
                <a:spcBef>
                  <a:spcPct val="20000"/>
                </a:spcBef>
                <a:buClr>
                  <a:schemeClr val="tx1"/>
                </a:buClr>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3pPr>
              <a:lvl4pPr marL="1600200" indent="-228600" defTabSz="457200">
                <a:spcBef>
                  <a:spcPct val="20000"/>
                </a:spcBef>
                <a:buClr>
                  <a:schemeClr val="tx1"/>
                </a:buClr>
                <a:buFont typeface="Arial" panose="020B0604020202020204" pitchFamily="34" charset="0"/>
                <a:buChar char="•"/>
                <a:defRPr sz="1600">
                  <a:solidFill>
                    <a:schemeClr val="tx1"/>
                  </a:solidFill>
                  <a:latin typeface="Calibri" panose="020F0502020204030204" pitchFamily="34" charset="0"/>
                  <a:ea typeface="ＭＳ Ｐゴシック" panose="020B0600070205080204" pitchFamily="34" charset="-128"/>
                </a:defRPr>
              </a:lvl4pPr>
              <a:lvl5pPr marL="2057400" indent="-228600" defTabSz="457200">
                <a:spcBef>
                  <a:spcPct val="20000"/>
                </a:spcBef>
                <a:buClr>
                  <a:schemeClr val="tx1"/>
                </a:buClr>
                <a:buChar char="»"/>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9pPr>
            </a:lstStyle>
            <a:p>
              <a:pPr eaLnBrk="1" hangingPunct="1">
                <a:lnSpc>
                  <a:spcPct val="97000"/>
                </a:lnSpc>
                <a:spcBef>
                  <a:spcPct val="50000"/>
                </a:spcBef>
                <a:buClr>
                  <a:srgbClr val="3333CC"/>
                </a:buClr>
                <a:buFont typeface="Wingdings" panose="05000000000000000000" pitchFamily="2" charset="2"/>
                <a:buNone/>
              </a:pPr>
              <a:endParaRPr lang="nl-NL" altLang="en-US" sz="1680" b="1">
                <a:solidFill>
                  <a:schemeClr val="tx1"/>
                </a:solidFill>
                <a:latin typeface="Arial" panose="020B0604020202020204" pitchFamily="34" charset="0"/>
              </a:endParaRPr>
            </a:p>
          </p:txBody>
        </p:sp>
      </p:grpSp>
      <p:sp>
        <p:nvSpPr>
          <p:cNvPr id="51" name="AutoShape 2"/>
          <p:cNvSpPr>
            <a:spLocks noChangeArrowheads="1"/>
          </p:cNvSpPr>
          <p:nvPr/>
        </p:nvSpPr>
        <p:spPr bwMode="auto">
          <a:xfrm>
            <a:off x="3824753" y="5299597"/>
            <a:ext cx="361950" cy="358141"/>
          </a:xfrm>
          <a:prstGeom prst="upArrow">
            <a:avLst>
              <a:gd name="adj1" fmla="val 44657"/>
              <a:gd name="adj2" fmla="val 56343"/>
            </a:avLst>
          </a:prstGeom>
          <a:solidFill>
            <a:srgbClr val="AED9BF"/>
          </a:solidFill>
          <a:ln w="12700">
            <a:solidFill>
              <a:srgbClr val="0000FF"/>
            </a:solidFill>
            <a:miter lim="800000"/>
            <a:headEnd/>
            <a:tailEnd/>
          </a:ln>
        </p:spPr>
        <p:txBody>
          <a:bodyPr vert="eaVert" wrap="none" anchor="ctr"/>
          <a:lstStyle>
            <a:lvl1pPr defTabSz="457200">
              <a:spcBef>
                <a:spcPct val="20000"/>
              </a:spcBef>
              <a:buClr>
                <a:schemeClr val="tx1"/>
              </a:buClr>
              <a:buFont typeface="Wingdings" panose="05000000000000000000" pitchFamily="2" charset="2"/>
              <a:buChar char="§"/>
              <a:defRPr sz="2400">
                <a:solidFill>
                  <a:srgbClr val="000000"/>
                </a:solidFill>
                <a:latin typeface="Calibri" panose="020F0502020204030204" pitchFamily="34" charset="0"/>
                <a:ea typeface="ＭＳ Ｐゴシック" panose="020B0600070205080204" pitchFamily="34" charset="-128"/>
              </a:defRPr>
            </a:lvl1pPr>
            <a:lvl2pPr marL="742950" indent="-285750" defTabSz="457200">
              <a:spcBef>
                <a:spcPct val="20000"/>
              </a:spcBef>
              <a:buClr>
                <a:schemeClr val="tx1"/>
              </a:buClr>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1143000" indent="-228600" defTabSz="457200">
              <a:spcBef>
                <a:spcPct val="20000"/>
              </a:spcBef>
              <a:buClr>
                <a:schemeClr val="tx1"/>
              </a:buClr>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3pPr>
            <a:lvl4pPr marL="1600200" indent="-228600" defTabSz="457200">
              <a:spcBef>
                <a:spcPct val="20000"/>
              </a:spcBef>
              <a:buClr>
                <a:schemeClr val="tx1"/>
              </a:buClr>
              <a:buFont typeface="Arial" panose="020B0604020202020204" pitchFamily="34" charset="0"/>
              <a:buChar char="•"/>
              <a:defRPr sz="1600">
                <a:solidFill>
                  <a:schemeClr val="tx1"/>
                </a:solidFill>
                <a:latin typeface="Calibri" panose="020F0502020204030204" pitchFamily="34" charset="0"/>
                <a:ea typeface="ＭＳ Ｐゴシック" panose="020B0600070205080204" pitchFamily="34" charset="-128"/>
              </a:defRPr>
            </a:lvl4pPr>
            <a:lvl5pPr marL="2057400" indent="-228600" defTabSz="457200">
              <a:spcBef>
                <a:spcPct val="20000"/>
              </a:spcBef>
              <a:buClr>
                <a:schemeClr val="tx1"/>
              </a:buClr>
              <a:buChar char="»"/>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9pPr>
          </a:lstStyle>
          <a:p>
            <a:pPr eaLnBrk="1" hangingPunct="1">
              <a:lnSpc>
                <a:spcPct val="97000"/>
              </a:lnSpc>
              <a:spcBef>
                <a:spcPct val="50000"/>
              </a:spcBef>
              <a:buClr>
                <a:srgbClr val="3333CC"/>
              </a:buClr>
              <a:buFont typeface="Wingdings" panose="05000000000000000000" pitchFamily="2" charset="2"/>
              <a:buNone/>
            </a:pPr>
            <a:endParaRPr lang="nl-NL" altLang="en-US" sz="1680" b="1">
              <a:solidFill>
                <a:schemeClr val="tx1"/>
              </a:solidFill>
              <a:latin typeface="Arial" panose="020B0604020202020204" pitchFamily="34" charset="0"/>
            </a:endParaRPr>
          </a:p>
        </p:txBody>
      </p:sp>
      <p:sp>
        <p:nvSpPr>
          <p:cNvPr id="52" name="AutoShape 7"/>
          <p:cNvSpPr>
            <a:spLocks noChangeArrowheads="1"/>
          </p:cNvSpPr>
          <p:nvPr/>
        </p:nvSpPr>
        <p:spPr bwMode="auto">
          <a:xfrm>
            <a:off x="1874032" y="1506743"/>
            <a:ext cx="1078230" cy="3891915"/>
          </a:xfrm>
          <a:prstGeom prst="roundRect">
            <a:avLst>
              <a:gd name="adj" fmla="val 10671"/>
            </a:avLst>
          </a:prstGeom>
          <a:solidFill>
            <a:schemeClr val="accent1">
              <a:lumMod val="20000"/>
              <a:lumOff val="80000"/>
            </a:schemeClr>
          </a:solidFill>
          <a:ln w="19050">
            <a:solidFill>
              <a:schemeClr val="tx1">
                <a:lumMod val="65000"/>
                <a:lumOff val="35000"/>
              </a:schemeClr>
            </a:solidFill>
            <a:round/>
            <a:headEnd/>
            <a:tailEnd/>
          </a:ln>
        </p:spPr>
        <p:txBody>
          <a:bodyPr wrap="none" lIns="43200"/>
          <a:lstStyle/>
          <a:p>
            <a:pPr defTabSz="548640">
              <a:lnSpc>
                <a:spcPct val="97000"/>
              </a:lnSpc>
              <a:buClr>
                <a:srgbClr val="000600"/>
              </a:buClr>
              <a:buSzPct val="100000"/>
              <a:defRPr/>
            </a:pPr>
            <a:r>
              <a:rPr lang="en-GB" sz="1200" b="1" dirty="0">
                <a:solidFill>
                  <a:srgbClr val="000000"/>
                </a:solidFill>
                <a:latin typeface="Arial" charset="0"/>
                <a:ea typeface="ＭＳ Ｐゴシック" charset="-128"/>
                <a:cs typeface="ＭＳ Ｐゴシック" charset="-128"/>
              </a:rPr>
              <a:t>New</a:t>
            </a:r>
          </a:p>
          <a:p>
            <a:pPr defTabSz="548640">
              <a:lnSpc>
                <a:spcPct val="97000"/>
              </a:lnSpc>
              <a:buClr>
                <a:srgbClr val="000600"/>
              </a:buClr>
              <a:buSzPct val="100000"/>
              <a:defRPr/>
            </a:pPr>
            <a:r>
              <a:rPr lang="en-GB" sz="1200" b="1" dirty="0">
                <a:solidFill>
                  <a:srgbClr val="000000"/>
                </a:solidFill>
                <a:latin typeface="Arial" charset="0"/>
                <a:ea typeface="ＭＳ Ｐゴシック" charset="-128"/>
                <a:cs typeface="ＭＳ Ｐゴシック" charset="-128"/>
              </a:rPr>
              <a:t>Sources</a:t>
            </a:r>
          </a:p>
        </p:txBody>
      </p:sp>
      <p:grpSp>
        <p:nvGrpSpPr>
          <p:cNvPr id="53" name="Group 81"/>
          <p:cNvGrpSpPr>
            <a:grpSpLocks/>
          </p:cNvGrpSpPr>
          <p:nvPr/>
        </p:nvGrpSpPr>
        <p:grpSpPr bwMode="auto">
          <a:xfrm>
            <a:off x="2218837" y="2137296"/>
            <a:ext cx="674370" cy="358141"/>
            <a:chOff x="505737" y="2933123"/>
            <a:chExt cx="2006763" cy="1045135"/>
          </a:xfrm>
        </p:grpSpPr>
        <p:sp>
          <p:nvSpPr>
            <p:cNvPr id="54" name="Cloud 96"/>
            <p:cNvSpPr>
              <a:spLocks/>
            </p:cNvSpPr>
            <p:nvPr/>
          </p:nvSpPr>
          <p:spPr bwMode="auto">
            <a:xfrm>
              <a:off x="505737" y="2933123"/>
              <a:ext cx="1439881" cy="1045135"/>
            </a:xfrm>
            <a:custGeom>
              <a:avLst/>
              <a:gdLst>
                <a:gd name="T0" fmla="*/ 156420 w 43200"/>
                <a:gd name="T1" fmla="*/ 633299 h 43200"/>
                <a:gd name="T2" fmla="*/ 71994 w 43200"/>
                <a:gd name="T3" fmla="*/ 614017 h 43200"/>
                <a:gd name="T4" fmla="*/ 230914 w 43200"/>
                <a:gd name="T5" fmla="*/ 844309 h 43200"/>
                <a:gd name="T6" fmla="*/ 193984 w 43200"/>
                <a:gd name="T7" fmla="*/ 853527 h 43200"/>
                <a:gd name="T8" fmla="*/ 549221 w 43200"/>
                <a:gd name="T9" fmla="*/ 945702 h 43200"/>
                <a:gd name="T10" fmla="*/ 526956 w 43200"/>
                <a:gd name="T11" fmla="*/ 903606 h 43200"/>
                <a:gd name="T12" fmla="*/ 960821 w 43200"/>
                <a:gd name="T13" fmla="*/ 840729 h 43200"/>
                <a:gd name="T14" fmla="*/ 951921 w 43200"/>
                <a:gd name="T15" fmla="*/ 886913 h 43200"/>
                <a:gd name="T16" fmla="*/ 1137539 w 43200"/>
                <a:gd name="T17" fmla="*/ 555325 h 43200"/>
                <a:gd name="T18" fmla="*/ 1245897 w 43200"/>
                <a:gd name="T19" fmla="*/ 727966 h 43200"/>
                <a:gd name="T20" fmla="*/ 1393152 w 43200"/>
                <a:gd name="T21" fmla="*/ 371458 h 43200"/>
                <a:gd name="T22" fmla="*/ 1344889 w 43200"/>
                <a:gd name="T23" fmla="*/ 436199 h 43200"/>
                <a:gd name="T24" fmla="*/ 1277361 w 43200"/>
                <a:gd name="T25" fmla="*/ 131271 h 43200"/>
                <a:gd name="T26" fmla="*/ 1279894 w 43200"/>
                <a:gd name="T27" fmla="*/ 161851 h 43200"/>
                <a:gd name="T28" fmla="*/ 969187 w 43200"/>
                <a:gd name="T29" fmla="*/ 95610 h 43200"/>
                <a:gd name="T30" fmla="*/ 993918 w 43200"/>
                <a:gd name="T31" fmla="*/ 56611 h 43200"/>
                <a:gd name="T32" fmla="*/ 737972 w 43200"/>
                <a:gd name="T33" fmla="*/ 114191 h 43200"/>
                <a:gd name="T34" fmla="*/ 749938 w 43200"/>
                <a:gd name="T35" fmla="*/ 80562 h 43200"/>
                <a:gd name="T36" fmla="*/ 466628 w 43200"/>
                <a:gd name="T37" fmla="*/ 125610 h 43200"/>
                <a:gd name="T38" fmla="*/ 509958 w 43200"/>
                <a:gd name="T39" fmla="*/ 158222 h 43200"/>
                <a:gd name="T40" fmla="*/ 137555 w 43200"/>
                <a:gd name="T41" fmla="*/ 381982 h 43200"/>
                <a:gd name="T42" fmla="*/ 129989 w 43200"/>
                <a:gd name="T43" fmla="*/ 347653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rgbClr val="FFFFFF"/>
            </a:solidFill>
            <a:ln w="9525" cap="flat" cmpd="sng">
              <a:solidFill>
                <a:schemeClr val="tx2"/>
              </a:solidFill>
              <a:prstDash val="solid"/>
              <a:round/>
              <a:headEnd/>
              <a:tailEnd/>
            </a:ln>
            <a:effectLst>
              <a:outerShdw blurRad="40000" dist="23000" dir="5400000" rotWithShape="0">
                <a:srgbClr val="000000">
                  <a:alpha val="34999"/>
                </a:srgbClr>
              </a:outerShdw>
            </a:effectLst>
          </p:spPr>
          <p:txBody>
            <a:bodyPr anchor="ctr"/>
            <a:lstStyle/>
            <a:p>
              <a:pPr algn="ctr" eaLnBrk="1" hangingPunct="1">
                <a:defRPr/>
              </a:pPr>
              <a:endParaRPr lang="en-US" sz="4160"/>
            </a:p>
          </p:txBody>
        </p:sp>
        <p:sp>
          <p:nvSpPr>
            <p:cNvPr id="55" name="Right Arrow 54"/>
            <p:cNvSpPr>
              <a:spLocks noChangeArrowheads="1"/>
            </p:cNvSpPr>
            <p:nvPr/>
          </p:nvSpPr>
          <p:spPr bwMode="auto">
            <a:xfrm>
              <a:off x="2019311" y="3033189"/>
              <a:ext cx="493189" cy="211251"/>
            </a:xfrm>
            <a:prstGeom prst="rightArrow">
              <a:avLst>
                <a:gd name="adj1" fmla="val 50000"/>
                <a:gd name="adj2" fmla="val 50000"/>
              </a:avLst>
            </a:prstGeom>
            <a:solidFill>
              <a:srgbClr val="FFFFFF"/>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eaLnBrk="1" hangingPunct="1">
                <a:defRPr/>
              </a:pPr>
              <a:endParaRPr lang="en-GB" sz="2160" dirty="0">
                <a:solidFill>
                  <a:srgbClr val="1F497D"/>
                </a:solidFill>
                <a:latin typeface="Calibri"/>
                <a:cs typeface="Calibri"/>
              </a:endParaRPr>
            </a:p>
          </p:txBody>
        </p:sp>
        <p:sp>
          <p:nvSpPr>
            <p:cNvPr id="56" name="Right Arrow 55"/>
            <p:cNvSpPr>
              <a:spLocks noChangeArrowheads="1"/>
            </p:cNvSpPr>
            <p:nvPr/>
          </p:nvSpPr>
          <p:spPr bwMode="auto">
            <a:xfrm>
              <a:off x="2087337" y="3266677"/>
              <a:ext cx="425163" cy="211251"/>
            </a:xfrm>
            <a:prstGeom prst="rightArrow">
              <a:avLst>
                <a:gd name="adj1" fmla="val 50000"/>
                <a:gd name="adj2" fmla="val 49998"/>
              </a:avLst>
            </a:prstGeom>
            <a:solidFill>
              <a:srgbClr val="FFFFFF"/>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eaLnBrk="1" hangingPunct="1">
                <a:defRPr/>
              </a:pPr>
              <a:endParaRPr lang="en-GB" sz="2160" dirty="0">
                <a:solidFill>
                  <a:srgbClr val="1F497D"/>
                </a:solidFill>
                <a:latin typeface="Calibri"/>
                <a:cs typeface="Calibri"/>
              </a:endParaRPr>
            </a:p>
          </p:txBody>
        </p:sp>
        <p:sp>
          <p:nvSpPr>
            <p:cNvPr id="57" name="Right Arrow 56"/>
            <p:cNvSpPr>
              <a:spLocks noChangeArrowheads="1"/>
            </p:cNvSpPr>
            <p:nvPr/>
          </p:nvSpPr>
          <p:spPr bwMode="auto">
            <a:xfrm>
              <a:off x="1951285" y="3489046"/>
              <a:ext cx="555545" cy="216808"/>
            </a:xfrm>
            <a:prstGeom prst="rightArrow">
              <a:avLst>
                <a:gd name="adj1" fmla="val 50000"/>
                <a:gd name="adj2" fmla="val 50002"/>
              </a:avLst>
            </a:prstGeom>
            <a:solidFill>
              <a:srgbClr val="FFFFFF"/>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eaLnBrk="1" hangingPunct="1">
                <a:defRPr/>
              </a:pPr>
              <a:endParaRPr lang="en-GB" sz="2160" dirty="0">
                <a:solidFill>
                  <a:srgbClr val="1F497D"/>
                </a:solidFill>
                <a:latin typeface="Calibri"/>
                <a:cs typeface="Calibri"/>
              </a:endParaRPr>
            </a:p>
          </p:txBody>
        </p:sp>
        <p:sp>
          <p:nvSpPr>
            <p:cNvPr id="58" name="Trapezoid 107"/>
            <p:cNvSpPr>
              <a:spLocks/>
            </p:cNvSpPr>
            <p:nvPr/>
          </p:nvSpPr>
          <p:spPr bwMode="auto">
            <a:xfrm>
              <a:off x="1752878" y="3055426"/>
              <a:ext cx="204078" cy="155658"/>
            </a:xfrm>
            <a:custGeom>
              <a:avLst/>
              <a:gdLst>
                <a:gd name="T0" fmla="*/ 0 w 204078"/>
                <a:gd name="T1" fmla="*/ 155658 h 155658"/>
                <a:gd name="T2" fmla="*/ 38915 w 204078"/>
                <a:gd name="T3" fmla="*/ 0 h 155658"/>
                <a:gd name="T4" fmla="*/ 165164 w 204078"/>
                <a:gd name="T5" fmla="*/ 0 h 155658"/>
                <a:gd name="T6" fmla="*/ 204078 w 204078"/>
                <a:gd name="T7" fmla="*/ 155658 h 155658"/>
                <a:gd name="T8" fmla="*/ 0 w 204078"/>
                <a:gd name="T9" fmla="*/ 155658 h 1556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4078" h="155658">
                  <a:moveTo>
                    <a:pt x="0" y="155658"/>
                  </a:moveTo>
                  <a:lnTo>
                    <a:pt x="38915" y="0"/>
                  </a:lnTo>
                  <a:lnTo>
                    <a:pt x="165164" y="0"/>
                  </a:lnTo>
                  <a:lnTo>
                    <a:pt x="204078" y="155658"/>
                  </a:lnTo>
                  <a:lnTo>
                    <a:pt x="0" y="155658"/>
                  </a:lnTo>
                  <a:close/>
                </a:path>
              </a:pathLst>
            </a:custGeom>
            <a:solidFill>
              <a:srgbClr val="7ACBE0"/>
            </a:solidFill>
            <a:ln w="9525" cap="flat" cmpd="sng">
              <a:solidFill>
                <a:schemeClr val="tx2"/>
              </a:solidFill>
              <a:prstDash val="solid"/>
              <a:round/>
              <a:headEnd/>
              <a:tailEnd/>
            </a:ln>
            <a:effectLst>
              <a:outerShdw blurRad="40000" dist="23000" dir="5400000" rotWithShape="0">
                <a:srgbClr val="000000">
                  <a:alpha val="34999"/>
                </a:srgbClr>
              </a:outerShdw>
            </a:effectLst>
          </p:spPr>
          <p:txBody>
            <a:bodyPr anchor="ctr"/>
            <a:lstStyle/>
            <a:p>
              <a:pPr algn="ctr" eaLnBrk="1" hangingPunct="1">
                <a:defRPr/>
              </a:pPr>
              <a:endParaRPr lang="en-US" sz="4160"/>
            </a:p>
          </p:txBody>
        </p:sp>
        <p:sp>
          <p:nvSpPr>
            <p:cNvPr id="59" name="Trapezoid 108"/>
            <p:cNvSpPr>
              <a:spLocks/>
            </p:cNvSpPr>
            <p:nvPr/>
          </p:nvSpPr>
          <p:spPr bwMode="auto">
            <a:xfrm>
              <a:off x="1815233" y="3311151"/>
              <a:ext cx="198411" cy="155658"/>
            </a:xfrm>
            <a:custGeom>
              <a:avLst/>
              <a:gdLst>
                <a:gd name="T0" fmla="*/ 0 w 198411"/>
                <a:gd name="T1" fmla="*/ 155658 h 155658"/>
                <a:gd name="T2" fmla="*/ 38915 w 198411"/>
                <a:gd name="T3" fmla="*/ 0 h 155658"/>
                <a:gd name="T4" fmla="*/ 159497 w 198411"/>
                <a:gd name="T5" fmla="*/ 0 h 155658"/>
                <a:gd name="T6" fmla="*/ 198411 w 198411"/>
                <a:gd name="T7" fmla="*/ 155658 h 155658"/>
                <a:gd name="T8" fmla="*/ 0 w 198411"/>
                <a:gd name="T9" fmla="*/ 155658 h 1556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8411" h="155658">
                  <a:moveTo>
                    <a:pt x="0" y="155658"/>
                  </a:moveTo>
                  <a:lnTo>
                    <a:pt x="38915" y="0"/>
                  </a:lnTo>
                  <a:lnTo>
                    <a:pt x="159497" y="0"/>
                  </a:lnTo>
                  <a:lnTo>
                    <a:pt x="198411" y="155658"/>
                  </a:lnTo>
                  <a:lnTo>
                    <a:pt x="0" y="155658"/>
                  </a:lnTo>
                  <a:close/>
                </a:path>
              </a:pathLst>
            </a:custGeom>
            <a:solidFill>
              <a:srgbClr val="7ACBE0"/>
            </a:solidFill>
            <a:ln w="9525" cap="flat" cmpd="sng">
              <a:solidFill>
                <a:schemeClr val="tx2"/>
              </a:solidFill>
              <a:prstDash val="solid"/>
              <a:round/>
              <a:headEnd/>
              <a:tailEnd/>
            </a:ln>
            <a:effectLst>
              <a:outerShdw blurRad="40000" dist="23000" dir="5400000" rotWithShape="0">
                <a:srgbClr val="000000">
                  <a:alpha val="34999"/>
                </a:srgbClr>
              </a:outerShdw>
            </a:effectLst>
          </p:spPr>
          <p:txBody>
            <a:bodyPr anchor="ctr"/>
            <a:lstStyle/>
            <a:p>
              <a:pPr algn="ctr" eaLnBrk="1" hangingPunct="1">
                <a:defRPr/>
              </a:pPr>
              <a:endParaRPr lang="en-US" sz="4160"/>
            </a:p>
          </p:txBody>
        </p:sp>
        <p:sp>
          <p:nvSpPr>
            <p:cNvPr id="60" name="Trapezoid 109"/>
            <p:cNvSpPr>
              <a:spLocks/>
            </p:cNvSpPr>
            <p:nvPr/>
          </p:nvSpPr>
          <p:spPr bwMode="auto">
            <a:xfrm>
              <a:off x="1696190" y="3527959"/>
              <a:ext cx="204078" cy="155658"/>
            </a:xfrm>
            <a:custGeom>
              <a:avLst/>
              <a:gdLst>
                <a:gd name="T0" fmla="*/ 0 w 204078"/>
                <a:gd name="T1" fmla="*/ 155658 h 155658"/>
                <a:gd name="T2" fmla="*/ 38915 w 204078"/>
                <a:gd name="T3" fmla="*/ 0 h 155658"/>
                <a:gd name="T4" fmla="*/ 165164 w 204078"/>
                <a:gd name="T5" fmla="*/ 0 h 155658"/>
                <a:gd name="T6" fmla="*/ 204078 w 204078"/>
                <a:gd name="T7" fmla="*/ 155658 h 155658"/>
                <a:gd name="T8" fmla="*/ 0 w 204078"/>
                <a:gd name="T9" fmla="*/ 155658 h 1556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4078" h="155658">
                  <a:moveTo>
                    <a:pt x="0" y="155658"/>
                  </a:moveTo>
                  <a:lnTo>
                    <a:pt x="38915" y="0"/>
                  </a:lnTo>
                  <a:lnTo>
                    <a:pt x="165164" y="0"/>
                  </a:lnTo>
                  <a:lnTo>
                    <a:pt x="204078" y="155658"/>
                  </a:lnTo>
                  <a:lnTo>
                    <a:pt x="0" y="155658"/>
                  </a:lnTo>
                  <a:close/>
                </a:path>
              </a:pathLst>
            </a:custGeom>
            <a:solidFill>
              <a:srgbClr val="7ACBE0"/>
            </a:solidFill>
            <a:ln w="9525" cap="flat" cmpd="sng">
              <a:solidFill>
                <a:schemeClr val="tx2"/>
              </a:solidFill>
              <a:prstDash val="solid"/>
              <a:round/>
              <a:headEnd/>
              <a:tailEnd/>
            </a:ln>
            <a:effectLst>
              <a:outerShdw blurRad="40000" dist="23000" dir="5400000" rotWithShape="0">
                <a:srgbClr val="000000">
                  <a:alpha val="34999"/>
                </a:srgbClr>
              </a:outerShdw>
            </a:effectLst>
          </p:spPr>
          <p:txBody>
            <a:bodyPr anchor="ctr"/>
            <a:lstStyle/>
            <a:p>
              <a:pPr algn="ctr" eaLnBrk="1" hangingPunct="1">
                <a:defRPr/>
              </a:pPr>
              <a:endParaRPr lang="en-US" sz="4160"/>
            </a:p>
          </p:txBody>
        </p:sp>
        <p:sp>
          <p:nvSpPr>
            <p:cNvPr id="61" name="Right Arrow 60"/>
            <p:cNvSpPr>
              <a:spLocks noChangeArrowheads="1"/>
            </p:cNvSpPr>
            <p:nvPr/>
          </p:nvSpPr>
          <p:spPr bwMode="auto">
            <a:xfrm>
              <a:off x="1764215" y="3739209"/>
              <a:ext cx="748285" cy="205693"/>
            </a:xfrm>
            <a:prstGeom prst="rightArrow">
              <a:avLst>
                <a:gd name="adj1" fmla="val 50000"/>
                <a:gd name="adj2" fmla="val 50004"/>
              </a:avLst>
            </a:prstGeom>
            <a:solidFill>
              <a:srgbClr val="FFFFFF"/>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eaLnBrk="1" hangingPunct="1">
                <a:defRPr/>
              </a:pPr>
              <a:endParaRPr lang="en-GB" sz="2160" dirty="0">
                <a:solidFill>
                  <a:srgbClr val="1F497D"/>
                </a:solidFill>
                <a:latin typeface="Calibri"/>
                <a:cs typeface="Calibri"/>
              </a:endParaRPr>
            </a:p>
          </p:txBody>
        </p:sp>
        <p:sp>
          <p:nvSpPr>
            <p:cNvPr id="62" name="Trapezoid 111"/>
            <p:cNvSpPr>
              <a:spLocks/>
            </p:cNvSpPr>
            <p:nvPr/>
          </p:nvSpPr>
          <p:spPr bwMode="auto">
            <a:xfrm>
              <a:off x="1514787" y="3750328"/>
              <a:ext cx="198407" cy="150101"/>
            </a:xfrm>
            <a:custGeom>
              <a:avLst/>
              <a:gdLst>
                <a:gd name="T0" fmla="*/ 0 w 198407"/>
                <a:gd name="T1" fmla="*/ 150101 h 150101"/>
                <a:gd name="T2" fmla="*/ 37525 w 198407"/>
                <a:gd name="T3" fmla="*/ 0 h 150101"/>
                <a:gd name="T4" fmla="*/ 160882 w 198407"/>
                <a:gd name="T5" fmla="*/ 0 h 150101"/>
                <a:gd name="T6" fmla="*/ 198407 w 198407"/>
                <a:gd name="T7" fmla="*/ 150101 h 150101"/>
                <a:gd name="T8" fmla="*/ 0 w 198407"/>
                <a:gd name="T9" fmla="*/ 150101 h 150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8407" h="150101">
                  <a:moveTo>
                    <a:pt x="0" y="150101"/>
                  </a:moveTo>
                  <a:lnTo>
                    <a:pt x="37525" y="0"/>
                  </a:lnTo>
                  <a:lnTo>
                    <a:pt x="160882" y="0"/>
                  </a:lnTo>
                  <a:lnTo>
                    <a:pt x="198407" y="150101"/>
                  </a:lnTo>
                  <a:lnTo>
                    <a:pt x="0" y="150101"/>
                  </a:lnTo>
                  <a:close/>
                </a:path>
              </a:pathLst>
            </a:custGeom>
            <a:solidFill>
              <a:srgbClr val="7ACBE0"/>
            </a:solidFill>
            <a:ln w="9525" cap="flat" cmpd="sng">
              <a:solidFill>
                <a:schemeClr val="tx2"/>
              </a:solidFill>
              <a:prstDash val="solid"/>
              <a:round/>
              <a:headEnd/>
              <a:tailEnd/>
            </a:ln>
            <a:effectLst>
              <a:outerShdw blurRad="40000" dist="23000" dir="5400000" rotWithShape="0">
                <a:srgbClr val="000000">
                  <a:alpha val="34999"/>
                </a:srgbClr>
              </a:outerShdw>
            </a:effectLst>
          </p:spPr>
          <p:txBody>
            <a:bodyPr anchor="ctr"/>
            <a:lstStyle/>
            <a:p>
              <a:pPr algn="ctr" eaLnBrk="1" hangingPunct="1">
                <a:defRPr/>
              </a:pPr>
              <a:endParaRPr lang="en-US" sz="4160"/>
            </a:p>
          </p:txBody>
        </p:sp>
      </p:grpSp>
      <p:sp>
        <p:nvSpPr>
          <p:cNvPr id="63" name="TextBox 86"/>
          <p:cNvSpPr txBox="1">
            <a:spLocks noChangeArrowheads="1"/>
          </p:cNvSpPr>
          <p:nvPr/>
        </p:nvSpPr>
        <p:spPr bwMode="auto">
          <a:xfrm>
            <a:off x="976456" y="2693557"/>
            <a:ext cx="808042"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
              <a:defRPr sz="2400">
                <a:solidFill>
                  <a:srgbClr val="000000"/>
                </a:solidFill>
                <a:latin typeface="Calibri" panose="020F0502020204030204" pitchFamily="34" charset="0"/>
                <a:ea typeface="ＭＳ Ｐゴシック" panose="020B0600070205080204" pitchFamily="34" charset="-128"/>
              </a:defRPr>
            </a:lvl1pPr>
            <a:lvl2pPr marL="742950" indent="-285750">
              <a:spcBef>
                <a:spcPct val="20000"/>
              </a:spcBef>
              <a:buClr>
                <a:schemeClr val="tx1"/>
              </a:buClr>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Clr>
                <a:schemeClr val="tx1"/>
              </a:buClr>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Clr>
                <a:schemeClr val="tx1"/>
              </a:buClr>
              <a:buFont typeface="Arial" panose="020B0604020202020204" pitchFamily="34" charset="0"/>
              <a:buChar char="•"/>
              <a:defRPr sz="16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Clr>
                <a:schemeClr val="tx1"/>
              </a:buClr>
              <a:buChar char="»"/>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9pPr>
          </a:lstStyle>
          <a:p>
            <a:pPr algn="r" eaLnBrk="1" hangingPunct="1">
              <a:spcBef>
                <a:spcPct val="0"/>
              </a:spcBef>
              <a:buClrTx/>
              <a:buFontTx/>
              <a:buNone/>
            </a:pPr>
            <a:r>
              <a:rPr lang="en-GB" altLang="en-US" sz="1440" b="1">
                <a:solidFill>
                  <a:schemeClr val="tx1"/>
                </a:solidFill>
              </a:rPr>
              <a:t>Internet</a:t>
            </a:r>
          </a:p>
        </p:txBody>
      </p:sp>
      <p:sp>
        <p:nvSpPr>
          <p:cNvPr id="64" name="TextBox 171"/>
          <p:cNvSpPr txBox="1">
            <a:spLocks noChangeArrowheads="1"/>
          </p:cNvSpPr>
          <p:nvPr/>
        </p:nvSpPr>
        <p:spPr bwMode="auto">
          <a:xfrm>
            <a:off x="829428" y="1752488"/>
            <a:ext cx="955070"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
              <a:defRPr sz="2400">
                <a:solidFill>
                  <a:srgbClr val="000000"/>
                </a:solidFill>
                <a:latin typeface="Calibri" panose="020F0502020204030204" pitchFamily="34" charset="0"/>
                <a:ea typeface="ＭＳ Ｐゴシック" panose="020B0600070205080204" pitchFamily="34" charset="-128"/>
              </a:defRPr>
            </a:lvl1pPr>
            <a:lvl2pPr marL="742950" indent="-285750">
              <a:spcBef>
                <a:spcPct val="20000"/>
              </a:spcBef>
              <a:buClr>
                <a:schemeClr val="tx1"/>
              </a:buClr>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Clr>
                <a:schemeClr val="tx1"/>
              </a:buClr>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Clr>
                <a:schemeClr val="tx1"/>
              </a:buClr>
              <a:buFont typeface="Arial" panose="020B0604020202020204" pitchFamily="34" charset="0"/>
              <a:buChar char="•"/>
              <a:defRPr sz="16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Clr>
                <a:schemeClr val="tx1"/>
              </a:buClr>
              <a:buChar char="»"/>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9pPr>
          </a:lstStyle>
          <a:p>
            <a:pPr algn="r" eaLnBrk="1" hangingPunct="1">
              <a:spcBef>
                <a:spcPct val="0"/>
              </a:spcBef>
              <a:buClrTx/>
              <a:buFontTx/>
              <a:buNone/>
            </a:pPr>
            <a:r>
              <a:rPr lang="en-GB" altLang="en-US" sz="1440" b="1">
                <a:solidFill>
                  <a:schemeClr val="tx1"/>
                </a:solidFill>
              </a:rPr>
              <a:t>Sensors</a:t>
            </a:r>
          </a:p>
          <a:p>
            <a:pPr algn="r" eaLnBrk="1" hangingPunct="1">
              <a:spcBef>
                <a:spcPct val="0"/>
              </a:spcBef>
              <a:buClrTx/>
              <a:buFontTx/>
              <a:buNone/>
            </a:pPr>
            <a:r>
              <a:rPr lang="en-US" altLang="en-US" sz="1440" b="1">
                <a:solidFill>
                  <a:schemeClr val="tx1"/>
                </a:solidFill>
              </a:rPr>
              <a:t>producing</a:t>
            </a:r>
            <a:endParaRPr lang="en-GB" altLang="en-US" sz="1440" b="1">
              <a:solidFill>
                <a:schemeClr val="tx1"/>
              </a:solidFill>
            </a:endParaRPr>
          </a:p>
          <a:p>
            <a:pPr algn="r" eaLnBrk="1" hangingPunct="1">
              <a:spcBef>
                <a:spcPct val="0"/>
              </a:spcBef>
              <a:buClrTx/>
              <a:buFontTx/>
              <a:buNone/>
            </a:pPr>
            <a:r>
              <a:rPr lang="en-GB" altLang="en-US" sz="1440" b="1">
                <a:solidFill>
                  <a:schemeClr val="tx1"/>
                </a:solidFill>
              </a:rPr>
              <a:t>readings</a:t>
            </a:r>
          </a:p>
        </p:txBody>
      </p:sp>
      <p:sp>
        <p:nvSpPr>
          <p:cNvPr id="65" name="TextBox 172"/>
          <p:cNvSpPr txBox="1">
            <a:spLocks noChangeArrowheads="1"/>
          </p:cNvSpPr>
          <p:nvPr/>
        </p:nvSpPr>
        <p:spPr bwMode="auto">
          <a:xfrm>
            <a:off x="581926" y="3293631"/>
            <a:ext cx="1202572"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
              <a:defRPr sz="2400">
                <a:solidFill>
                  <a:srgbClr val="000000"/>
                </a:solidFill>
                <a:latin typeface="Calibri" panose="020F0502020204030204" pitchFamily="34" charset="0"/>
                <a:ea typeface="ＭＳ Ｐゴシック" panose="020B0600070205080204" pitchFamily="34" charset="-128"/>
              </a:defRPr>
            </a:lvl1pPr>
            <a:lvl2pPr marL="742950" indent="-285750">
              <a:spcBef>
                <a:spcPct val="20000"/>
              </a:spcBef>
              <a:buClr>
                <a:schemeClr val="tx1"/>
              </a:buClr>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Clr>
                <a:schemeClr val="tx1"/>
              </a:buClr>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Clr>
                <a:schemeClr val="tx1"/>
              </a:buClr>
              <a:buFont typeface="Arial" panose="020B0604020202020204" pitchFamily="34" charset="0"/>
              <a:buChar char="•"/>
              <a:defRPr sz="16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Clr>
                <a:schemeClr val="tx1"/>
              </a:buClr>
              <a:buChar char="»"/>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9pPr>
          </a:lstStyle>
          <a:p>
            <a:pPr algn="r" eaLnBrk="1" hangingPunct="1">
              <a:spcBef>
                <a:spcPct val="0"/>
              </a:spcBef>
              <a:buClrTx/>
              <a:buFontTx/>
              <a:buNone/>
            </a:pPr>
            <a:r>
              <a:rPr lang="en-GB" altLang="en-US" sz="1440" b="1">
                <a:solidFill>
                  <a:schemeClr val="tx1"/>
                </a:solidFill>
              </a:rPr>
              <a:t>Social Media </a:t>
            </a:r>
          </a:p>
          <a:p>
            <a:pPr algn="r" eaLnBrk="1" hangingPunct="1">
              <a:spcBef>
                <a:spcPct val="0"/>
              </a:spcBef>
              <a:buClrTx/>
              <a:buFontTx/>
              <a:buNone/>
            </a:pPr>
            <a:r>
              <a:rPr lang="en-GB" altLang="en-US" sz="1440" b="1">
                <a:solidFill>
                  <a:schemeClr val="tx1"/>
                </a:solidFill>
              </a:rPr>
              <a:t>Services</a:t>
            </a:r>
          </a:p>
        </p:txBody>
      </p:sp>
      <p:grpSp>
        <p:nvGrpSpPr>
          <p:cNvPr id="66" name="Group 151"/>
          <p:cNvGrpSpPr>
            <a:grpSpLocks/>
          </p:cNvGrpSpPr>
          <p:nvPr/>
        </p:nvGrpSpPr>
        <p:grpSpPr bwMode="auto">
          <a:xfrm>
            <a:off x="2045481" y="2644028"/>
            <a:ext cx="542926" cy="605790"/>
            <a:chOff x="-1957387" y="5045075"/>
            <a:chExt cx="420687" cy="434975"/>
          </a:xfrm>
        </p:grpSpPr>
        <p:sp>
          <p:nvSpPr>
            <p:cNvPr id="67" name="Rectangle 103"/>
            <p:cNvSpPr>
              <a:spLocks noChangeArrowheads="1"/>
            </p:cNvSpPr>
            <p:nvPr/>
          </p:nvSpPr>
          <p:spPr bwMode="auto">
            <a:xfrm>
              <a:off x="-1831919" y="5117570"/>
              <a:ext cx="157941" cy="225695"/>
            </a:xfrm>
            <a:prstGeom prst="rect">
              <a:avLst/>
            </a:prstGeom>
            <a:solidFill>
              <a:srgbClr val="FFFFFF"/>
            </a:solidFill>
            <a:ln w="3175">
              <a:solidFill>
                <a:schemeClr val="tx2"/>
              </a:solidFill>
              <a:round/>
              <a:headEnd/>
              <a:tailEnd/>
            </a:ln>
            <a:effectLst>
              <a:outerShdw blurRad="40000" dist="23000" dir="5400000" rotWithShape="0">
                <a:srgbClr val="808080">
                  <a:alpha val="34999"/>
                </a:srgbClr>
              </a:outerShdw>
            </a:effectLst>
          </p:spPr>
          <p:txBody>
            <a:bodyPr anchor="ctr"/>
            <a:lstStyle/>
            <a:p>
              <a:pPr eaLnBrk="1" hangingPunct="1">
                <a:defRPr/>
              </a:pPr>
              <a:endParaRPr lang="en-GB" sz="2160" dirty="0">
                <a:solidFill>
                  <a:srgbClr val="1F497D"/>
                </a:solidFill>
                <a:latin typeface="Calibri"/>
                <a:cs typeface="Calibri"/>
              </a:endParaRPr>
            </a:p>
          </p:txBody>
        </p:sp>
        <p:sp>
          <p:nvSpPr>
            <p:cNvPr id="68" name="Rectangle 104"/>
            <p:cNvSpPr>
              <a:spLocks noChangeArrowheads="1"/>
            </p:cNvSpPr>
            <p:nvPr/>
          </p:nvSpPr>
          <p:spPr bwMode="auto">
            <a:xfrm>
              <a:off x="-1783208" y="5164077"/>
              <a:ext cx="153514" cy="224327"/>
            </a:xfrm>
            <a:prstGeom prst="rect">
              <a:avLst/>
            </a:prstGeom>
            <a:solidFill>
              <a:srgbClr val="FFFFFF"/>
            </a:solidFill>
            <a:ln w="3175">
              <a:solidFill>
                <a:schemeClr val="tx2"/>
              </a:solidFill>
              <a:round/>
              <a:headEnd/>
              <a:tailEnd/>
            </a:ln>
            <a:effectLst>
              <a:outerShdw blurRad="40000" dist="23000" dir="5400000" rotWithShape="0">
                <a:srgbClr val="808080">
                  <a:alpha val="34999"/>
                </a:srgbClr>
              </a:outerShdw>
            </a:effectLst>
          </p:spPr>
          <p:txBody>
            <a:bodyPr anchor="ctr"/>
            <a:lstStyle/>
            <a:p>
              <a:pPr eaLnBrk="1" hangingPunct="1">
                <a:defRPr/>
              </a:pPr>
              <a:endParaRPr lang="en-GB" sz="2160" dirty="0">
                <a:solidFill>
                  <a:srgbClr val="1F497D"/>
                </a:solidFill>
                <a:latin typeface="Calibri"/>
                <a:cs typeface="Calibri"/>
              </a:endParaRPr>
            </a:p>
          </p:txBody>
        </p:sp>
        <p:sp>
          <p:nvSpPr>
            <p:cNvPr id="69" name="Rectangle 105"/>
            <p:cNvSpPr>
              <a:spLocks noChangeArrowheads="1"/>
            </p:cNvSpPr>
            <p:nvPr/>
          </p:nvSpPr>
          <p:spPr bwMode="auto">
            <a:xfrm>
              <a:off x="-1738925" y="5209217"/>
              <a:ext cx="156466" cy="227062"/>
            </a:xfrm>
            <a:prstGeom prst="rect">
              <a:avLst/>
            </a:prstGeom>
            <a:solidFill>
              <a:srgbClr val="FFFFFF"/>
            </a:solidFill>
            <a:ln w="3175">
              <a:solidFill>
                <a:schemeClr val="tx2"/>
              </a:solidFill>
              <a:round/>
              <a:headEnd/>
              <a:tailEnd/>
            </a:ln>
            <a:effectLst>
              <a:outerShdw blurRad="40000" dist="23000" dir="5400000" rotWithShape="0">
                <a:srgbClr val="808080">
                  <a:alpha val="34999"/>
                </a:srgbClr>
              </a:outerShdw>
            </a:effectLst>
          </p:spPr>
          <p:txBody>
            <a:bodyPr anchor="ctr"/>
            <a:lstStyle/>
            <a:p>
              <a:pPr eaLnBrk="1" hangingPunct="1">
                <a:defRPr/>
              </a:pPr>
              <a:endParaRPr lang="en-GB" sz="2160" dirty="0">
                <a:solidFill>
                  <a:srgbClr val="1F497D"/>
                </a:solidFill>
                <a:latin typeface="Calibri"/>
                <a:cs typeface="Calibri"/>
              </a:endParaRPr>
            </a:p>
          </p:txBody>
        </p:sp>
        <p:sp>
          <p:nvSpPr>
            <p:cNvPr id="70" name="Rectangle 106"/>
            <p:cNvSpPr>
              <a:spLocks noChangeArrowheads="1"/>
            </p:cNvSpPr>
            <p:nvPr/>
          </p:nvSpPr>
          <p:spPr bwMode="auto">
            <a:xfrm>
              <a:off x="-1691690" y="5254355"/>
              <a:ext cx="154990" cy="225695"/>
            </a:xfrm>
            <a:prstGeom prst="rect">
              <a:avLst/>
            </a:prstGeom>
            <a:solidFill>
              <a:srgbClr val="FFFFFF"/>
            </a:solidFill>
            <a:ln w="3175">
              <a:solidFill>
                <a:schemeClr val="tx2"/>
              </a:solidFill>
              <a:round/>
              <a:headEnd/>
              <a:tailEnd/>
            </a:ln>
            <a:effectLst>
              <a:outerShdw blurRad="40000" dist="23000" dir="5400000" rotWithShape="0">
                <a:srgbClr val="808080">
                  <a:alpha val="34999"/>
                </a:srgbClr>
              </a:outerShdw>
            </a:effectLst>
          </p:spPr>
          <p:txBody>
            <a:bodyPr anchor="ctr"/>
            <a:lstStyle/>
            <a:p>
              <a:pPr eaLnBrk="1" hangingPunct="1">
                <a:defRPr/>
              </a:pPr>
              <a:endParaRPr lang="en-GB" sz="2160" dirty="0">
                <a:solidFill>
                  <a:srgbClr val="1F497D"/>
                </a:solidFill>
                <a:latin typeface="Calibri"/>
                <a:cs typeface="Calibri"/>
              </a:endParaRPr>
            </a:p>
          </p:txBody>
        </p:sp>
        <p:grpSp>
          <p:nvGrpSpPr>
            <p:cNvPr id="71" name="Group 92"/>
            <p:cNvGrpSpPr>
              <a:grpSpLocks/>
            </p:cNvGrpSpPr>
            <p:nvPr/>
          </p:nvGrpSpPr>
          <p:grpSpPr bwMode="auto">
            <a:xfrm>
              <a:off x="-1957386" y="5045074"/>
              <a:ext cx="254311" cy="249203"/>
              <a:chOff x="-685556" y="1900598"/>
              <a:chExt cx="1874214" cy="1841409"/>
            </a:xfrm>
          </p:grpSpPr>
          <p:sp>
            <p:nvSpPr>
              <p:cNvPr id="72" name="Rectangle 108"/>
              <p:cNvSpPr>
                <a:spLocks noChangeArrowheads="1"/>
              </p:cNvSpPr>
              <p:nvPr/>
            </p:nvSpPr>
            <p:spPr bwMode="auto">
              <a:xfrm>
                <a:off x="880936" y="2537360"/>
                <a:ext cx="141423" cy="283004"/>
              </a:xfrm>
              <a:prstGeom prst="rect">
                <a:avLst/>
              </a:prstGeom>
              <a:solidFill>
                <a:srgbClr val="1F497D"/>
              </a:solidFill>
              <a:ln w="3175">
                <a:solidFill>
                  <a:schemeClr val="tx2"/>
                </a:solidFill>
                <a:round/>
                <a:headEnd/>
                <a:tailEnd/>
              </a:ln>
              <a:effectLst>
                <a:outerShdw blurRad="40000" dist="23000" dir="5400000" rotWithShape="0">
                  <a:srgbClr val="808080">
                    <a:alpha val="34999"/>
                  </a:srgbClr>
                </a:outerShdw>
              </a:effectLst>
            </p:spPr>
            <p:txBody>
              <a:bodyPr anchor="ctr"/>
              <a:lstStyle/>
              <a:p>
                <a:pPr eaLnBrk="1" hangingPunct="1">
                  <a:defRPr/>
                </a:pPr>
                <a:endParaRPr lang="en-GB" sz="2160" dirty="0">
                  <a:solidFill>
                    <a:srgbClr val="1F497D"/>
                  </a:solidFill>
                  <a:latin typeface="Calibri"/>
                  <a:cs typeface="Calibri"/>
                </a:endParaRPr>
              </a:p>
            </p:txBody>
          </p:sp>
          <p:sp>
            <p:nvSpPr>
              <p:cNvPr id="73" name="Chord 109"/>
              <p:cNvSpPr>
                <a:spLocks/>
              </p:cNvSpPr>
              <p:nvPr/>
            </p:nvSpPr>
            <p:spPr bwMode="auto">
              <a:xfrm>
                <a:off x="-663806" y="1920819"/>
                <a:ext cx="1838464" cy="1788985"/>
              </a:xfrm>
              <a:custGeom>
                <a:avLst/>
                <a:gdLst>
                  <a:gd name="T0" fmla="*/ 1165594 w 1838464"/>
                  <a:gd name="T1" fmla="*/ 1756261 h 1788985"/>
                  <a:gd name="T2" fmla="*/ 229813 w 1838464"/>
                  <a:gd name="T3" fmla="*/ 1486149 h 1788985"/>
                  <a:gd name="T4" fmla="*/ 88035 w 1838464"/>
                  <a:gd name="T5" fmla="*/ 512501 h 1788985"/>
                  <a:gd name="T6" fmla="*/ 919232 w 1838464"/>
                  <a:gd name="T7" fmla="*/ -1 h 1788985"/>
                  <a:gd name="T8" fmla="*/ 1165594 w 1838464"/>
                  <a:gd name="T9" fmla="*/ 1756261 h 17889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38464" h="1788985">
                    <a:moveTo>
                      <a:pt x="1165594" y="1756261"/>
                    </a:moveTo>
                    <a:cubicBezTo>
                      <a:pt x="826247" y="1848122"/>
                      <a:pt x="462796" y="1743212"/>
                      <a:pt x="229813" y="1486149"/>
                    </a:cubicBezTo>
                    <a:cubicBezTo>
                      <a:pt x="-12984" y="1218256"/>
                      <a:pt x="-68721" y="835486"/>
                      <a:pt x="88035" y="512501"/>
                    </a:cubicBezTo>
                    <a:cubicBezTo>
                      <a:pt x="239900" y="199596"/>
                      <a:pt x="563615" y="-1"/>
                      <a:pt x="919232" y="-1"/>
                    </a:cubicBezTo>
                    <a:lnTo>
                      <a:pt x="1165594" y="1756261"/>
                    </a:lnTo>
                    <a:close/>
                  </a:path>
                </a:pathLst>
              </a:custGeom>
              <a:solidFill>
                <a:srgbClr val="FFFFFF"/>
              </a:solidFill>
              <a:ln w="3175" cap="flat" cmpd="sng">
                <a:solidFill>
                  <a:schemeClr val="tx2"/>
                </a:solidFill>
                <a:prstDash val="solid"/>
                <a:round/>
                <a:headEnd type="none" w="med" len="med"/>
                <a:tailEnd type="none" w="med" len="med"/>
              </a:ln>
              <a:effectLst>
                <a:outerShdw blurRad="40000" dist="23000" dir="5400000" rotWithShape="0">
                  <a:srgbClr val="000000">
                    <a:alpha val="34999"/>
                  </a:srgbClr>
                </a:outerShdw>
              </a:effectLst>
            </p:spPr>
            <p:txBody>
              <a:bodyPr anchor="ctr"/>
              <a:lstStyle/>
              <a:p>
                <a:pPr algn="ctr" eaLnBrk="1" hangingPunct="1">
                  <a:defRPr/>
                </a:pPr>
                <a:endParaRPr lang="en-US" sz="4160"/>
              </a:p>
            </p:txBody>
          </p:sp>
          <p:sp>
            <p:nvSpPr>
              <p:cNvPr id="74" name="Chord 110"/>
              <p:cNvSpPr>
                <a:spLocks/>
              </p:cNvSpPr>
              <p:nvPr/>
            </p:nvSpPr>
            <p:spPr bwMode="auto">
              <a:xfrm flipH="1">
                <a:off x="-685563" y="1900604"/>
                <a:ext cx="1838464" cy="1829414"/>
              </a:xfrm>
              <a:custGeom>
                <a:avLst/>
                <a:gdLst>
                  <a:gd name="T0" fmla="*/ 686384 w 1838464"/>
                  <a:gd name="T1" fmla="*/ 1799582 h 1829414"/>
                  <a:gd name="T2" fmla="*/ 14131 w 1838464"/>
                  <a:gd name="T3" fmla="*/ 1074481 h 1829414"/>
                  <a:gd name="T4" fmla="*/ 396822 w 1838464"/>
                  <a:gd name="T5" fmla="*/ 162073 h 1829414"/>
                  <a:gd name="T6" fmla="*/ 1383812 w 1838464"/>
                  <a:gd name="T7" fmla="*/ 125420 h 1829414"/>
                  <a:gd name="T8" fmla="*/ 686384 w 1838464"/>
                  <a:gd name="T9" fmla="*/ 1799582 h 18294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38464" h="1829414">
                    <a:moveTo>
                      <a:pt x="686384" y="1799582"/>
                    </a:moveTo>
                    <a:cubicBezTo>
                      <a:pt x="339293" y="1709145"/>
                      <a:pt x="76802" y="1426019"/>
                      <a:pt x="14131" y="1074481"/>
                    </a:cubicBezTo>
                    <a:cubicBezTo>
                      <a:pt x="-48702" y="722033"/>
                      <a:pt x="100838" y="365501"/>
                      <a:pt x="396822" y="162073"/>
                    </a:cubicBezTo>
                    <a:cubicBezTo>
                      <a:pt x="690720" y="-39921"/>
                      <a:pt x="1075601" y="-54214"/>
                      <a:pt x="1383812" y="125420"/>
                    </a:cubicBezTo>
                    <a:lnTo>
                      <a:pt x="686384" y="1799582"/>
                    </a:lnTo>
                    <a:close/>
                  </a:path>
                </a:pathLst>
              </a:custGeom>
              <a:solidFill>
                <a:schemeClr val="tx2"/>
              </a:solidFill>
              <a:ln w="3175" cap="flat" cmpd="sng">
                <a:solidFill>
                  <a:schemeClr val="tx2"/>
                </a:solidFill>
                <a:prstDash val="solid"/>
                <a:round/>
                <a:headEnd type="none" w="med" len="med"/>
                <a:tailEnd type="none" w="med" len="med"/>
              </a:ln>
              <a:effectLst>
                <a:outerShdw blurRad="40000" dist="23000" dir="5400000" rotWithShape="0">
                  <a:srgbClr val="000000">
                    <a:alpha val="34999"/>
                  </a:srgbClr>
                </a:outerShdw>
              </a:effectLst>
            </p:spPr>
            <p:txBody>
              <a:bodyPr anchor="ctr"/>
              <a:lstStyle/>
              <a:p>
                <a:pPr algn="ctr" eaLnBrk="1" hangingPunct="1">
                  <a:defRPr/>
                </a:pPr>
                <a:endParaRPr lang="en-US" sz="4160"/>
              </a:p>
            </p:txBody>
          </p:sp>
          <p:sp>
            <p:nvSpPr>
              <p:cNvPr id="75" name="Freeform 96"/>
              <p:cNvSpPr>
                <a:spLocks noChangeArrowheads="1"/>
              </p:cNvSpPr>
              <p:nvPr/>
            </p:nvSpPr>
            <p:spPr bwMode="auto">
              <a:xfrm>
                <a:off x="-596216" y="2002158"/>
                <a:ext cx="1028790" cy="1594780"/>
              </a:xfrm>
              <a:custGeom>
                <a:avLst/>
                <a:gdLst>
                  <a:gd name="T0" fmla="*/ 2147483646 w 468275"/>
                  <a:gd name="T1" fmla="*/ 0 h 623710"/>
                  <a:gd name="T2" fmla="*/ 2147483646 w 468275"/>
                  <a:gd name="T3" fmla="*/ 2147483646 h 623710"/>
                  <a:gd name="T4" fmla="*/ 2147483646 w 468275"/>
                  <a:gd name="T5" fmla="*/ 2147483646 h 623710"/>
                  <a:gd name="T6" fmla="*/ 2147483646 w 468275"/>
                  <a:gd name="T7" fmla="*/ 2147483646 h 623710"/>
                  <a:gd name="T8" fmla="*/ 2147483646 w 468275"/>
                  <a:gd name="T9" fmla="*/ 2147483646 h 623710"/>
                  <a:gd name="T10" fmla="*/ 2147483646 w 468275"/>
                  <a:gd name="T11" fmla="*/ 2147483646 h 623710"/>
                  <a:gd name="T12" fmla="*/ 2147483646 w 468275"/>
                  <a:gd name="T13" fmla="*/ 2147483646 h 623710"/>
                  <a:gd name="T14" fmla="*/ 2147483646 w 468275"/>
                  <a:gd name="T15" fmla="*/ 2147483646 h 623710"/>
                  <a:gd name="T16" fmla="*/ 2147483646 w 468275"/>
                  <a:gd name="T17" fmla="*/ 2147483646 h 623710"/>
                  <a:gd name="T18" fmla="*/ 2147483646 w 468275"/>
                  <a:gd name="T19" fmla="*/ 2147483646 h 623710"/>
                  <a:gd name="T20" fmla="*/ 2147483646 w 468275"/>
                  <a:gd name="T21" fmla="*/ 2147483646 h 623710"/>
                  <a:gd name="T22" fmla="*/ 2147483646 w 468275"/>
                  <a:gd name="T23" fmla="*/ 2147483646 h 623710"/>
                  <a:gd name="T24" fmla="*/ 2147483646 w 468275"/>
                  <a:gd name="T25" fmla="*/ 2147483646 h 623710"/>
                  <a:gd name="T26" fmla="*/ 2147483646 w 468275"/>
                  <a:gd name="T27" fmla="*/ 2147483646 h 623710"/>
                  <a:gd name="T28" fmla="*/ 2147483646 w 468275"/>
                  <a:gd name="T29" fmla="*/ 2147483646 h 623710"/>
                  <a:gd name="T30" fmla="*/ 2147483646 w 468275"/>
                  <a:gd name="T31" fmla="*/ 2147483646 h 623710"/>
                  <a:gd name="T32" fmla="*/ 2147483646 w 468275"/>
                  <a:gd name="T33" fmla="*/ 2147483646 h 6237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68275"/>
                  <a:gd name="T52" fmla="*/ 0 h 623710"/>
                  <a:gd name="T53" fmla="*/ 468275 w 468275"/>
                  <a:gd name="T54" fmla="*/ 623710 h 6237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68275" h="623710">
                    <a:moveTo>
                      <a:pt x="187310" y="0"/>
                    </a:moveTo>
                    <a:cubicBezTo>
                      <a:pt x="254741" y="37460"/>
                      <a:pt x="322173" y="74920"/>
                      <a:pt x="333412" y="89904"/>
                    </a:cubicBezTo>
                    <a:cubicBezTo>
                      <a:pt x="344651" y="104888"/>
                      <a:pt x="279092" y="74920"/>
                      <a:pt x="254742" y="89904"/>
                    </a:cubicBezTo>
                    <a:cubicBezTo>
                      <a:pt x="230392" y="104888"/>
                      <a:pt x="207914" y="153586"/>
                      <a:pt x="187310" y="179808"/>
                    </a:cubicBezTo>
                    <a:cubicBezTo>
                      <a:pt x="166706" y="206030"/>
                      <a:pt x="153594" y="235998"/>
                      <a:pt x="131117" y="247236"/>
                    </a:cubicBezTo>
                    <a:cubicBezTo>
                      <a:pt x="108640" y="258474"/>
                      <a:pt x="65559" y="256601"/>
                      <a:pt x="52447" y="247236"/>
                    </a:cubicBezTo>
                    <a:cubicBezTo>
                      <a:pt x="39335" y="237871"/>
                      <a:pt x="58066" y="181681"/>
                      <a:pt x="52447" y="191046"/>
                    </a:cubicBezTo>
                    <a:cubicBezTo>
                      <a:pt x="46828" y="200411"/>
                      <a:pt x="0" y="277204"/>
                      <a:pt x="18731" y="303426"/>
                    </a:cubicBezTo>
                    <a:cubicBezTo>
                      <a:pt x="37462" y="329648"/>
                      <a:pt x="147975" y="312791"/>
                      <a:pt x="164833" y="348378"/>
                    </a:cubicBezTo>
                    <a:cubicBezTo>
                      <a:pt x="181691" y="383965"/>
                      <a:pt x="121751" y="475742"/>
                      <a:pt x="119878" y="516948"/>
                    </a:cubicBezTo>
                    <a:cubicBezTo>
                      <a:pt x="118005" y="558154"/>
                      <a:pt x="140482" y="578758"/>
                      <a:pt x="153594" y="595615"/>
                    </a:cubicBezTo>
                    <a:cubicBezTo>
                      <a:pt x="166706" y="612472"/>
                      <a:pt x="187310" y="623710"/>
                      <a:pt x="198549" y="618091"/>
                    </a:cubicBezTo>
                    <a:cubicBezTo>
                      <a:pt x="209788" y="612472"/>
                      <a:pt x="202295" y="563774"/>
                      <a:pt x="221026" y="561901"/>
                    </a:cubicBezTo>
                    <a:cubicBezTo>
                      <a:pt x="239757" y="560028"/>
                      <a:pt x="282839" y="599361"/>
                      <a:pt x="310935" y="606853"/>
                    </a:cubicBezTo>
                    <a:cubicBezTo>
                      <a:pt x="339031" y="614345"/>
                      <a:pt x="376494" y="614345"/>
                      <a:pt x="389605" y="606853"/>
                    </a:cubicBezTo>
                    <a:cubicBezTo>
                      <a:pt x="402716" y="599361"/>
                      <a:pt x="376493" y="560028"/>
                      <a:pt x="389605" y="561901"/>
                    </a:cubicBezTo>
                    <a:cubicBezTo>
                      <a:pt x="402717" y="563774"/>
                      <a:pt x="458910" y="610599"/>
                      <a:pt x="468275" y="618091"/>
                    </a:cubicBezTo>
                  </a:path>
                </a:pathLst>
              </a:custGeom>
              <a:solidFill>
                <a:srgbClr val="1F497D"/>
              </a:solidFill>
              <a:ln w="3175">
                <a:solidFill>
                  <a:schemeClr val="tx2"/>
                </a:solidFill>
                <a:round/>
                <a:headEnd/>
                <a:tailEnd/>
              </a:ln>
            </p:spPr>
            <p:txBody>
              <a:bodyPr anchor="ctr"/>
              <a:lstStyle/>
              <a:p>
                <a:endParaRPr lang="en-US" sz="4160"/>
              </a:p>
            </p:txBody>
          </p:sp>
          <p:sp>
            <p:nvSpPr>
              <p:cNvPr id="76" name="Chord 112"/>
              <p:cNvSpPr>
                <a:spLocks/>
              </p:cNvSpPr>
              <p:nvPr/>
            </p:nvSpPr>
            <p:spPr bwMode="auto">
              <a:xfrm flipH="1">
                <a:off x="-663806" y="1930923"/>
                <a:ext cx="1838464" cy="1778881"/>
              </a:xfrm>
              <a:custGeom>
                <a:avLst/>
                <a:gdLst>
                  <a:gd name="T0" fmla="*/ 404350 w 1838464"/>
                  <a:gd name="T1" fmla="*/ 1626262 h 1778881"/>
                  <a:gd name="T2" fmla="*/ 8518 w 1838464"/>
                  <a:gd name="T3" fmla="*/ 768634 h 1778881"/>
                  <a:gd name="T4" fmla="*/ 616349 w 1838464"/>
                  <a:gd name="T5" fmla="*/ 49668 h 1778881"/>
                  <a:gd name="T6" fmla="*/ 404350 w 1838464"/>
                  <a:gd name="T7" fmla="*/ 1626262 h 17788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38464" h="1778881">
                    <a:moveTo>
                      <a:pt x="404350" y="1626262"/>
                    </a:moveTo>
                    <a:cubicBezTo>
                      <a:pt x="114444" y="1436597"/>
                      <a:pt x="-39014" y="1104109"/>
                      <a:pt x="8518" y="768634"/>
                    </a:cubicBezTo>
                    <a:cubicBezTo>
                      <a:pt x="55433" y="437514"/>
                      <a:pt x="290227" y="159791"/>
                      <a:pt x="616349" y="49668"/>
                    </a:cubicBezTo>
                    <a:lnTo>
                      <a:pt x="404350" y="1626262"/>
                    </a:lnTo>
                    <a:close/>
                  </a:path>
                </a:pathLst>
              </a:custGeom>
              <a:solidFill>
                <a:srgbClr val="FFFFFF"/>
              </a:solidFill>
              <a:ln w="3175" cap="flat" cmpd="sng">
                <a:solidFill>
                  <a:schemeClr val="tx2"/>
                </a:solidFill>
                <a:prstDash val="solid"/>
                <a:round/>
                <a:headEnd type="none" w="med" len="med"/>
                <a:tailEnd type="none" w="med" len="med"/>
              </a:ln>
              <a:effectLst>
                <a:outerShdw blurRad="40000" dist="23000" dir="5400000" rotWithShape="0">
                  <a:srgbClr val="000000">
                    <a:alpha val="34999"/>
                  </a:srgbClr>
                </a:outerShdw>
              </a:effectLst>
            </p:spPr>
            <p:txBody>
              <a:bodyPr anchor="ctr"/>
              <a:lstStyle/>
              <a:p>
                <a:pPr algn="ctr" eaLnBrk="1" hangingPunct="1">
                  <a:defRPr/>
                </a:pPr>
                <a:endParaRPr lang="en-US" sz="4160"/>
              </a:p>
            </p:txBody>
          </p:sp>
          <p:sp>
            <p:nvSpPr>
              <p:cNvPr id="77" name="Freeform 98"/>
              <p:cNvSpPr>
                <a:spLocks noChangeArrowheads="1"/>
              </p:cNvSpPr>
              <p:nvPr/>
            </p:nvSpPr>
            <p:spPr bwMode="auto">
              <a:xfrm>
                <a:off x="349539" y="1972627"/>
                <a:ext cx="600535" cy="1506179"/>
              </a:xfrm>
              <a:custGeom>
                <a:avLst/>
                <a:gdLst>
                  <a:gd name="T0" fmla="*/ 2147483646 w 228519"/>
                  <a:gd name="T1" fmla="*/ 0 h 573139"/>
                  <a:gd name="T2" fmla="*/ 2147483646 w 228519"/>
                  <a:gd name="T3" fmla="*/ 2147483646 h 573139"/>
                  <a:gd name="T4" fmla="*/ 2147483646 w 228519"/>
                  <a:gd name="T5" fmla="*/ 2147483646 h 573139"/>
                  <a:gd name="T6" fmla="*/ 2147483646 w 228519"/>
                  <a:gd name="T7" fmla="*/ 2147483646 h 573139"/>
                  <a:gd name="T8" fmla="*/ 2147483646 w 228519"/>
                  <a:gd name="T9" fmla="*/ 2147483646 h 573139"/>
                  <a:gd name="T10" fmla="*/ 2147483646 w 228519"/>
                  <a:gd name="T11" fmla="*/ 2147483646 h 573139"/>
                  <a:gd name="T12" fmla="*/ 2147483646 w 228519"/>
                  <a:gd name="T13" fmla="*/ 2147483646 h 573139"/>
                  <a:gd name="T14" fmla="*/ 2147483646 w 228519"/>
                  <a:gd name="T15" fmla="*/ 2147483646 h 573139"/>
                  <a:gd name="T16" fmla="*/ 2147483646 w 228519"/>
                  <a:gd name="T17" fmla="*/ 2147483646 h 573139"/>
                  <a:gd name="T18" fmla="*/ 2147483646 w 228519"/>
                  <a:gd name="T19" fmla="*/ 2147483646 h 573139"/>
                  <a:gd name="T20" fmla="*/ 2147483646 w 228519"/>
                  <a:gd name="T21" fmla="*/ 2147483646 h 573139"/>
                  <a:gd name="T22" fmla="*/ 2147483646 w 228519"/>
                  <a:gd name="T23" fmla="*/ 2147483646 h 573139"/>
                  <a:gd name="T24" fmla="*/ 2147483646 w 228519"/>
                  <a:gd name="T25" fmla="*/ 2147483646 h 573139"/>
                  <a:gd name="T26" fmla="*/ 2147483646 w 228519"/>
                  <a:gd name="T27" fmla="*/ 2147483646 h 573139"/>
                  <a:gd name="T28" fmla="*/ 2147483646 w 228519"/>
                  <a:gd name="T29" fmla="*/ 2147483646 h 573139"/>
                  <a:gd name="T30" fmla="*/ 2147483646 w 228519"/>
                  <a:gd name="T31" fmla="*/ 2147483646 h 573139"/>
                  <a:gd name="T32" fmla="*/ 2147483646 w 228519"/>
                  <a:gd name="T33" fmla="*/ 2147483646 h 573139"/>
                  <a:gd name="T34" fmla="*/ 2147483646 w 228519"/>
                  <a:gd name="T35" fmla="*/ 2147483646 h 573139"/>
                  <a:gd name="T36" fmla="*/ 2147483646 w 228519"/>
                  <a:gd name="T37" fmla="*/ 2147483646 h 573139"/>
                  <a:gd name="T38" fmla="*/ 2147483646 w 228519"/>
                  <a:gd name="T39" fmla="*/ 2147483646 h 573139"/>
                  <a:gd name="T40" fmla="*/ 2147483646 w 228519"/>
                  <a:gd name="T41" fmla="*/ 2147483646 h 573139"/>
                  <a:gd name="T42" fmla="*/ 2147483646 w 228519"/>
                  <a:gd name="T43" fmla="*/ 2147483646 h 573139"/>
                  <a:gd name="T44" fmla="*/ 2147483646 w 228519"/>
                  <a:gd name="T45" fmla="*/ 2147483646 h 573139"/>
                  <a:gd name="T46" fmla="*/ 2147483646 w 228519"/>
                  <a:gd name="T47" fmla="*/ 2147483646 h 57313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8519"/>
                  <a:gd name="T73" fmla="*/ 0 h 573139"/>
                  <a:gd name="T74" fmla="*/ 228519 w 228519"/>
                  <a:gd name="T75" fmla="*/ 573139 h 57313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8519" h="573139">
                    <a:moveTo>
                      <a:pt x="93655" y="0"/>
                    </a:moveTo>
                    <a:cubicBezTo>
                      <a:pt x="73988" y="19666"/>
                      <a:pt x="54321" y="39333"/>
                      <a:pt x="59940" y="67428"/>
                    </a:cubicBezTo>
                    <a:cubicBezTo>
                      <a:pt x="65559" y="95523"/>
                      <a:pt x="110513" y="161078"/>
                      <a:pt x="127371" y="168570"/>
                    </a:cubicBezTo>
                    <a:cubicBezTo>
                      <a:pt x="144229" y="176062"/>
                      <a:pt x="146102" y="114253"/>
                      <a:pt x="161087" y="112380"/>
                    </a:cubicBezTo>
                    <a:cubicBezTo>
                      <a:pt x="176072" y="110507"/>
                      <a:pt x="222899" y="140475"/>
                      <a:pt x="217280" y="157332"/>
                    </a:cubicBezTo>
                    <a:cubicBezTo>
                      <a:pt x="211661" y="174189"/>
                      <a:pt x="157341" y="200411"/>
                      <a:pt x="127371" y="213522"/>
                    </a:cubicBezTo>
                    <a:cubicBezTo>
                      <a:pt x="97401" y="226633"/>
                      <a:pt x="44954" y="226633"/>
                      <a:pt x="37462" y="235998"/>
                    </a:cubicBezTo>
                    <a:cubicBezTo>
                      <a:pt x="29970" y="245363"/>
                      <a:pt x="74925" y="258474"/>
                      <a:pt x="82417" y="269712"/>
                    </a:cubicBezTo>
                    <a:cubicBezTo>
                      <a:pt x="89909" y="280950"/>
                      <a:pt x="91782" y="295934"/>
                      <a:pt x="82417" y="303426"/>
                    </a:cubicBezTo>
                    <a:cubicBezTo>
                      <a:pt x="73052" y="310918"/>
                      <a:pt x="31843" y="303426"/>
                      <a:pt x="26224" y="314664"/>
                    </a:cubicBezTo>
                    <a:cubicBezTo>
                      <a:pt x="20605" y="325902"/>
                      <a:pt x="35589" y="359616"/>
                      <a:pt x="48701" y="370854"/>
                    </a:cubicBezTo>
                    <a:cubicBezTo>
                      <a:pt x="61813" y="382092"/>
                      <a:pt x="89909" y="387711"/>
                      <a:pt x="104894" y="382092"/>
                    </a:cubicBezTo>
                    <a:cubicBezTo>
                      <a:pt x="119879" y="376473"/>
                      <a:pt x="125498" y="348378"/>
                      <a:pt x="138610" y="337140"/>
                    </a:cubicBezTo>
                    <a:cubicBezTo>
                      <a:pt x="151722" y="325902"/>
                      <a:pt x="176072" y="312791"/>
                      <a:pt x="183564" y="314664"/>
                    </a:cubicBezTo>
                    <a:cubicBezTo>
                      <a:pt x="191056" y="316537"/>
                      <a:pt x="181691" y="350251"/>
                      <a:pt x="183564" y="348378"/>
                    </a:cubicBezTo>
                    <a:cubicBezTo>
                      <a:pt x="185437" y="346505"/>
                      <a:pt x="187311" y="305299"/>
                      <a:pt x="194803" y="303426"/>
                    </a:cubicBezTo>
                    <a:cubicBezTo>
                      <a:pt x="202296" y="301553"/>
                      <a:pt x="228519" y="325902"/>
                      <a:pt x="228519" y="337140"/>
                    </a:cubicBezTo>
                    <a:cubicBezTo>
                      <a:pt x="228519" y="348378"/>
                      <a:pt x="213534" y="363362"/>
                      <a:pt x="194803" y="370854"/>
                    </a:cubicBezTo>
                    <a:cubicBezTo>
                      <a:pt x="176072" y="378346"/>
                      <a:pt x="146103" y="376473"/>
                      <a:pt x="116133" y="382092"/>
                    </a:cubicBezTo>
                    <a:cubicBezTo>
                      <a:pt x="86163" y="387711"/>
                      <a:pt x="29970" y="391457"/>
                      <a:pt x="14985" y="404568"/>
                    </a:cubicBezTo>
                    <a:cubicBezTo>
                      <a:pt x="0" y="417679"/>
                      <a:pt x="7493" y="447647"/>
                      <a:pt x="26224" y="460758"/>
                    </a:cubicBezTo>
                    <a:cubicBezTo>
                      <a:pt x="44955" y="473869"/>
                      <a:pt x="110513" y="466377"/>
                      <a:pt x="127371" y="483234"/>
                    </a:cubicBezTo>
                    <a:cubicBezTo>
                      <a:pt x="144229" y="500091"/>
                      <a:pt x="116132" y="550663"/>
                      <a:pt x="127371" y="561901"/>
                    </a:cubicBezTo>
                    <a:cubicBezTo>
                      <a:pt x="138610" y="573139"/>
                      <a:pt x="194803" y="550663"/>
                      <a:pt x="194803" y="550663"/>
                    </a:cubicBezTo>
                  </a:path>
                </a:pathLst>
              </a:custGeom>
              <a:solidFill>
                <a:schemeClr val="bg1"/>
              </a:solidFill>
              <a:ln w="3175">
                <a:solidFill>
                  <a:schemeClr val="tx2"/>
                </a:solidFill>
                <a:round/>
                <a:headEnd/>
                <a:tailEnd/>
              </a:ln>
            </p:spPr>
            <p:txBody>
              <a:bodyPr anchor="ctr"/>
              <a:lstStyle/>
              <a:p>
                <a:endParaRPr lang="en-US" sz="4160"/>
              </a:p>
            </p:txBody>
          </p:sp>
          <p:sp>
            <p:nvSpPr>
              <p:cNvPr id="78" name="Oval 114"/>
              <p:cNvSpPr>
                <a:spLocks noChangeArrowheads="1"/>
              </p:cNvSpPr>
              <p:nvPr/>
            </p:nvSpPr>
            <p:spPr bwMode="auto">
              <a:xfrm flipV="1">
                <a:off x="663367" y="2790045"/>
                <a:ext cx="282840" cy="181931"/>
              </a:xfrm>
              <a:prstGeom prst="ellipse">
                <a:avLst/>
              </a:prstGeom>
              <a:solidFill>
                <a:schemeClr val="tx2"/>
              </a:solidFill>
              <a:ln w="3175">
                <a:solidFill>
                  <a:schemeClr val="tx2"/>
                </a:solidFill>
                <a:round/>
                <a:headEnd/>
                <a:tailEnd/>
              </a:ln>
              <a:effectLst>
                <a:outerShdw blurRad="40000" dist="23000" dir="5400000" rotWithShape="0">
                  <a:srgbClr val="808080">
                    <a:alpha val="34998"/>
                  </a:srgbClr>
                </a:outerShdw>
              </a:effectLst>
            </p:spPr>
            <p:txBody>
              <a:bodyPr rot="10800000" anchor="ctr"/>
              <a:lstStyle/>
              <a:p>
                <a:pPr eaLnBrk="1" hangingPunct="1">
                  <a:defRPr/>
                </a:pPr>
                <a:endParaRPr lang="en-GB" sz="2160" dirty="0">
                  <a:solidFill>
                    <a:srgbClr val="1F497D"/>
                  </a:solidFill>
                  <a:latin typeface="Calibri"/>
                  <a:cs typeface="Calibri"/>
                </a:endParaRPr>
              </a:p>
            </p:txBody>
          </p:sp>
          <p:sp>
            <p:nvSpPr>
              <p:cNvPr id="79" name="Freeform 115"/>
              <p:cNvSpPr>
                <a:spLocks/>
              </p:cNvSpPr>
              <p:nvPr/>
            </p:nvSpPr>
            <p:spPr bwMode="auto">
              <a:xfrm>
                <a:off x="489311" y="2274570"/>
                <a:ext cx="456896" cy="283004"/>
              </a:xfrm>
              <a:custGeom>
                <a:avLst/>
                <a:gdLst>
                  <a:gd name="T0" fmla="*/ 149093 w 177944"/>
                  <a:gd name="T1" fmla="*/ 115120 h 110507"/>
                  <a:gd name="T2" fmla="*/ 264518 w 177944"/>
                  <a:gd name="T3" fmla="*/ 0 h 110507"/>
                  <a:gd name="T4" fmla="*/ 437659 w 177944"/>
                  <a:gd name="T5" fmla="*/ 115120 h 110507"/>
                  <a:gd name="T6" fmla="*/ 149093 w 177944"/>
                  <a:gd name="T7" fmla="*/ 259021 h 110507"/>
                  <a:gd name="T8" fmla="*/ 4809 w 177944"/>
                  <a:gd name="T9" fmla="*/ 259021 h 110507"/>
                  <a:gd name="T10" fmla="*/ 149093 w 177944"/>
                  <a:gd name="T11" fmla="*/ 115120 h 1105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7944" h="110507">
                    <a:moveTo>
                      <a:pt x="58066" y="44952"/>
                    </a:moveTo>
                    <a:cubicBezTo>
                      <a:pt x="74924" y="28095"/>
                      <a:pt x="84289" y="0"/>
                      <a:pt x="103020" y="0"/>
                    </a:cubicBezTo>
                    <a:cubicBezTo>
                      <a:pt x="121751" y="0"/>
                      <a:pt x="177944" y="28095"/>
                      <a:pt x="170452" y="44952"/>
                    </a:cubicBezTo>
                    <a:cubicBezTo>
                      <a:pt x="162960" y="61809"/>
                      <a:pt x="86163" y="91777"/>
                      <a:pt x="58066" y="101142"/>
                    </a:cubicBezTo>
                    <a:cubicBezTo>
                      <a:pt x="29969" y="110507"/>
                      <a:pt x="0" y="110507"/>
                      <a:pt x="1873" y="101142"/>
                    </a:cubicBezTo>
                    <a:cubicBezTo>
                      <a:pt x="3746" y="91777"/>
                      <a:pt x="41208" y="61809"/>
                      <a:pt x="58066" y="44952"/>
                    </a:cubicBezTo>
                    <a:close/>
                  </a:path>
                </a:pathLst>
              </a:custGeom>
              <a:solidFill>
                <a:srgbClr val="1F497D"/>
              </a:solidFill>
              <a:ln w="3175" cap="flat" cmpd="sng">
                <a:solidFill>
                  <a:srgbClr val="1F497D"/>
                </a:solidFill>
                <a:prstDash val="solid"/>
                <a:round/>
                <a:headEnd type="none" w="med" len="med"/>
                <a:tailEnd type="none" w="med" len="med"/>
              </a:ln>
              <a:effectLst>
                <a:outerShdw blurRad="40000" dist="23000" dir="5400000" rotWithShape="0">
                  <a:srgbClr val="000000">
                    <a:alpha val="34999"/>
                  </a:srgbClr>
                </a:outerShdw>
              </a:effectLst>
            </p:spPr>
            <p:txBody>
              <a:bodyPr anchor="ctr"/>
              <a:lstStyle/>
              <a:p>
                <a:pPr algn="ctr" eaLnBrk="1" hangingPunct="1">
                  <a:defRPr/>
                </a:pPr>
                <a:endParaRPr lang="en-US" sz="4160"/>
              </a:p>
            </p:txBody>
          </p:sp>
          <p:sp>
            <p:nvSpPr>
              <p:cNvPr id="80" name="Right Triangle 116"/>
              <p:cNvSpPr>
                <a:spLocks noChangeArrowheads="1"/>
              </p:cNvSpPr>
              <p:nvPr/>
            </p:nvSpPr>
            <p:spPr bwMode="auto">
              <a:xfrm flipH="1">
                <a:off x="402284" y="2274570"/>
                <a:ext cx="130542" cy="262789"/>
              </a:xfrm>
              <a:prstGeom prst="rtTriangle">
                <a:avLst/>
              </a:prstGeom>
              <a:solidFill>
                <a:srgbClr val="FFFFFF"/>
              </a:solidFill>
              <a:ln w="3175">
                <a:solidFill>
                  <a:schemeClr val="tx2"/>
                </a:solidFill>
                <a:round/>
                <a:headEnd/>
                <a:tailEnd/>
              </a:ln>
              <a:effectLst>
                <a:outerShdw blurRad="40000" dist="23000" dir="5400000" rotWithShape="0">
                  <a:srgbClr val="808080">
                    <a:alpha val="34999"/>
                  </a:srgbClr>
                </a:outerShdw>
              </a:effectLst>
            </p:spPr>
            <p:txBody>
              <a:bodyPr anchor="ctr"/>
              <a:lstStyle/>
              <a:p>
                <a:pPr eaLnBrk="1" hangingPunct="1">
                  <a:defRPr/>
                </a:pPr>
                <a:endParaRPr lang="en-GB" sz="2160" dirty="0">
                  <a:solidFill>
                    <a:srgbClr val="1F497D"/>
                  </a:solidFill>
                  <a:latin typeface="Calibri"/>
                  <a:cs typeface="Calibri"/>
                </a:endParaRPr>
              </a:p>
            </p:txBody>
          </p:sp>
          <p:sp>
            <p:nvSpPr>
              <p:cNvPr id="81" name="Freeform 102"/>
              <p:cNvSpPr>
                <a:spLocks noChangeArrowheads="1"/>
              </p:cNvSpPr>
              <p:nvPr/>
            </p:nvSpPr>
            <p:spPr bwMode="auto">
              <a:xfrm>
                <a:off x="741748" y="3152264"/>
                <a:ext cx="385858" cy="421425"/>
              </a:xfrm>
              <a:custGeom>
                <a:avLst/>
                <a:gdLst>
                  <a:gd name="T0" fmla="*/ 33715 w 385858"/>
                  <a:gd name="T1" fmla="*/ 421425 h 421425"/>
                  <a:gd name="T2" fmla="*/ 11238 w 385858"/>
                  <a:gd name="T3" fmla="*/ 275331 h 421425"/>
                  <a:gd name="T4" fmla="*/ 101146 w 385858"/>
                  <a:gd name="T5" fmla="*/ 286569 h 421425"/>
                  <a:gd name="T6" fmla="*/ 112385 w 385858"/>
                  <a:gd name="T7" fmla="*/ 129237 h 421425"/>
                  <a:gd name="T8" fmla="*/ 370873 w 385858"/>
                  <a:gd name="T9" fmla="*/ 28095 h 421425"/>
                  <a:gd name="T10" fmla="*/ 202294 w 385858"/>
                  <a:gd name="T11" fmla="*/ 297807 h 421425"/>
                  <a:gd name="T12" fmla="*/ 0 60000 65536"/>
                  <a:gd name="T13" fmla="*/ 0 60000 65536"/>
                  <a:gd name="T14" fmla="*/ 0 60000 65536"/>
                  <a:gd name="T15" fmla="*/ 0 60000 65536"/>
                  <a:gd name="T16" fmla="*/ 0 60000 65536"/>
                  <a:gd name="T17" fmla="*/ 0 60000 65536"/>
                  <a:gd name="T18" fmla="*/ 0 w 385858"/>
                  <a:gd name="T19" fmla="*/ 0 h 421425"/>
                  <a:gd name="T20" fmla="*/ 385858 w 385858"/>
                  <a:gd name="T21" fmla="*/ 421425 h 421425"/>
                </a:gdLst>
                <a:ahLst/>
                <a:cxnLst>
                  <a:cxn ang="T12">
                    <a:pos x="T0" y="T1"/>
                  </a:cxn>
                  <a:cxn ang="T13">
                    <a:pos x="T2" y="T3"/>
                  </a:cxn>
                  <a:cxn ang="T14">
                    <a:pos x="T4" y="T5"/>
                  </a:cxn>
                  <a:cxn ang="T15">
                    <a:pos x="T6" y="T7"/>
                  </a:cxn>
                  <a:cxn ang="T16">
                    <a:pos x="T8" y="T9"/>
                  </a:cxn>
                  <a:cxn ang="T17">
                    <a:pos x="T10" y="T11"/>
                  </a:cxn>
                </a:cxnLst>
                <a:rect l="T18" t="T19" r="T20" b="T21"/>
                <a:pathLst>
                  <a:path w="385858" h="421425">
                    <a:moveTo>
                      <a:pt x="33715" y="421425"/>
                    </a:moveTo>
                    <a:cubicBezTo>
                      <a:pt x="16857" y="359616"/>
                      <a:pt x="0" y="297807"/>
                      <a:pt x="11238" y="275331"/>
                    </a:cubicBezTo>
                    <a:cubicBezTo>
                      <a:pt x="22476" y="252855"/>
                      <a:pt x="84288" y="310918"/>
                      <a:pt x="101146" y="286569"/>
                    </a:cubicBezTo>
                    <a:cubicBezTo>
                      <a:pt x="118004" y="262220"/>
                      <a:pt x="67431" y="172316"/>
                      <a:pt x="112385" y="129237"/>
                    </a:cubicBezTo>
                    <a:cubicBezTo>
                      <a:pt x="157339" y="86158"/>
                      <a:pt x="355888" y="0"/>
                      <a:pt x="370873" y="28095"/>
                    </a:cubicBezTo>
                    <a:cubicBezTo>
                      <a:pt x="385858" y="56190"/>
                      <a:pt x="250995" y="232252"/>
                      <a:pt x="202294" y="297807"/>
                    </a:cubicBezTo>
                  </a:path>
                </a:pathLst>
              </a:custGeom>
              <a:solidFill>
                <a:srgbClr val="1F497D"/>
              </a:solidFill>
              <a:ln w="3175">
                <a:solidFill>
                  <a:srgbClr val="1F497D"/>
                </a:solidFill>
                <a:round/>
                <a:headEnd/>
                <a:tailEnd/>
              </a:ln>
            </p:spPr>
            <p:txBody>
              <a:bodyPr anchor="ctr"/>
              <a:lstStyle/>
              <a:p>
                <a:endParaRPr lang="en-US" sz="4160"/>
              </a:p>
            </p:txBody>
          </p:sp>
        </p:grpSp>
      </p:grpSp>
      <p:grpSp>
        <p:nvGrpSpPr>
          <p:cNvPr id="82" name="Group 152"/>
          <p:cNvGrpSpPr>
            <a:grpSpLocks/>
          </p:cNvGrpSpPr>
          <p:nvPr/>
        </p:nvGrpSpPr>
        <p:grpSpPr bwMode="auto">
          <a:xfrm>
            <a:off x="2007382" y="3297442"/>
            <a:ext cx="575310" cy="672466"/>
            <a:chOff x="-1951037" y="5503863"/>
            <a:chExt cx="409575" cy="469900"/>
          </a:xfrm>
        </p:grpSpPr>
        <p:sp>
          <p:nvSpPr>
            <p:cNvPr id="83" name="Rectangle 82"/>
            <p:cNvSpPr>
              <a:spLocks noChangeArrowheads="1"/>
            </p:cNvSpPr>
            <p:nvPr/>
          </p:nvSpPr>
          <p:spPr bwMode="auto">
            <a:xfrm>
              <a:off x="-1827622" y="5619674"/>
              <a:ext cx="150539" cy="219641"/>
            </a:xfrm>
            <a:prstGeom prst="rect">
              <a:avLst/>
            </a:prstGeom>
            <a:solidFill>
              <a:srgbClr val="FFFFFF"/>
            </a:solidFill>
            <a:ln w="3175">
              <a:solidFill>
                <a:schemeClr val="tx2"/>
              </a:solidFill>
              <a:round/>
              <a:headEnd/>
              <a:tailEnd/>
            </a:ln>
            <a:effectLst>
              <a:outerShdw blurRad="40000" dist="23000" dir="5400000" rotWithShape="0">
                <a:srgbClr val="808080">
                  <a:alpha val="34999"/>
                </a:srgbClr>
              </a:outerShdw>
            </a:effectLst>
          </p:spPr>
          <p:txBody>
            <a:bodyPr anchor="ctr"/>
            <a:lstStyle/>
            <a:p>
              <a:pPr eaLnBrk="1" hangingPunct="1">
                <a:defRPr/>
              </a:pPr>
              <a:endParaRPr lang="en-GB" sz="2160" dirty="0">
                <a:solidFill>
                  <a:srgbClr val="1F497D"/>
                </a:solidFill>
                <a:latin typeface="Calibri"/>
                <a:cs typeface="Calibri"/>
              </a:endParaRPr>
            </a:p>
          </p:txBody>
        </p:sp>
        <p:sp>
          <p:nvSpPr>
            <p:cNvPr id="84" name="Rectangle 83"/>
            <p:cNvSpPr>
              <a:spLocks noChangeArrowheads="1"/>
            </p:cNvSpPr>
            <p:nvPr/>
          </p:nvSpPr>
          <p:spPr bwMode="auto">
            <a:xfrm>
              <a:off x="-1784223" y="5663602"/>
              <a:ext cx="153251" cy="219642"/>
            </a:xfrm>
            <a:prstGeom prst="rect">
              <a:avLst/>
            </a:prstGeom>
            <a:solidFill>
              <a:srgbClr val="FFFFFF"/>
            </a:solidFill>
            <a:ln w="3175">
              <a:solidFill>
                <a:schemeClr val="tx2"/>
              </a:solidFill>
              <a:round/>
              <a:headEnd/>
              <a:tailEnd/>
            </a:ln>
            <a:effectLst>
              <a:outerShdw blurRad="40000" dist="23000" dir="5400000" rotWithShape="0">
                <a:srgbClr val="808080">
                  <a:alpha val="34999"/>
                </a:srgbClr>
              </a:outerShdw>
            </a:effectLst>
          </p:spPr>
          <p:txBody>
            <a:bodyPr anchor="ctr"/>
            <a:lstStyle/>
            <a:p>
              <a:pPr eaLnBrk="1" hangingPunct="1">
                <a:defRPr/>
              </a:pPr>
              <a:endParaRPr lang="en-GB" sz="2160" dirty="0">
                <a:solidFill>
                  <a:srgbClr val="1F497D"/>
                </a:solidFill>
                <a:latin typeface="Calibri"/>
                <a:cs typeface="Calibri"/>
              </a:endParaRPr>
            </a:p>
          </p:txBody>
        </p:sp>
        <p:sp>
          <p:nvSpPr>
            <p:cNvPr id="85" name="Rectangle 84"/>
            <p:cNvSpPr>
              <a:spLocks noChangeArrowheads="1"/>
            </p:cNvSpPr>
            <p:nvPr/>
          </p:nvSpPr>
          <p:spPr bwMode="auto">
            <a:xfrm>
              <a:off x="-1738112" y="5710193"/>
              <a:ext cx="153251" cy="219641"/>
            </a:xfrm>
            <a:prstGeom prst="rect">
              <a:avLst/>
            </a:prstGeom>
            <a:solidFill>
              <a:srgbClr val="FFFFFF"/>
            </a:solidFill>
            <a:ln w="3175">
              <a:solidFill>
                <a:schemeClr val="tx2"/>
              </a:solidFill>
              <a:round/>
              <a:headEnd/>
              <a:tailEnd/>
            </a:ln>
            <a:effectLst>
              <a:outerShdw blurRad="40000" dist="23000" dir="5400000" rotWithShape="0">
                <a:srgbClr val="808080">
                  <a:alpha val="34999"/>
                </a:srgbClr>
              </a:outerShdw>
            </a:effectLst>
          </p:spPr>
          <p:txBody>
            <a:bodyPr anchor="ctr"/>
            <a:lstStyle/>
            <a:p>
              <a:pPr eaLnBrk="1" hangingPunct="1">
                <a:defRPr/>
              </a:pPr>
              <a:endParaRPr lang="en-GB" sz="2160" dirty="0">
                <a:solidFill>
                  <a:srgbClr val="1F497D"/>
                </a:solidFill>
                <a:latin typeface="Calibri"/>
                <a:cs typeface="Calibri"/>
              </a:endParaRPr>
            </a:p>
          </p:txBody>
        </p:sp>
        <p:sp>
          <p:nvSpPr>
            <p:cNvPr id="86" name="Rectangle 85"/>
            <p:cNvSpPr>
              <a:spLocks noChangeArrowheads="1"/>
            </p:cNvSpPr>
            <p:nvPr/>
          </p:nvSpPr>
          <p:spPr bwMode="auto">
            <a:xfrm>
              <a:off x="-1694713" y="5754121"/>
              <a:ext cx="153251" cy="219642"/>
            </a:xfrm>
            <a:prstGeom prst="rect">
              <a:avLst/>
            </a:prstGeom>
            <a:solidFill>
              <a:srgbClr val="FFFFFF"/>
            </a:solidFill>
            <a:ln w="3175">
              <a:solidFill>
                <a:schemeClr val="tx2"/>
              </a:solidFill>
              <a:round/>
              <a:headEnd/>
              <a:tailEnd/>
            </a:ln>
            <a:effectLst>
              <a:outerShdw blurRad="40000" dist="23000" dir="5400000" rotWithShape="0">
                <a:srgbClr val="808080">
                  <a:alpha val="34999"/>
                </a:srgbClr>
              </a:outerShdw>
            </a:effectLst>
          </p:spPr>
          <p:txBody>
            <a:bodyPr anchor="ctr"/>
            <a:lstStyle/>
            <a:p>
              <a:pPr eaLnBrk="1" hangingPunct="1">
                <a:defRPr/>
              </a:pPr>
              <a:endParaRPr lang="en-GB" sz="2160" dirty="0">
                <a:solidFill>
                  <a:srgbClr val="1F497D"/>
                </a:solidFill>
                <a:latin typeface="Calibri"/>
                <a:cs typeface="Calibri"/>
              </a:endParaRPr>
            </a:p>
          </p:txBody>
        </p:sp>
        <p:sp>
          <p:nvSpPr>
            <p:cNvPr id="87" name="Sun 86"/>
            <p:cNvSpPr>
              <a:spLocks noChangeArrowheads="1"/>
            </p:cNvSpPr>
            <p:nvPr/>
          </p:nvSpPr>
          <p:spPr bwMode="auto">
            <a:xfrm>
              <a:off x="-1951037" y="5503863"/>
              <a:ext cx="305147" cy="304836"/>
            </a:xfrm>
            <a:prstGeom prst="sun">
              <a:avLst>
                <a:gd name="adj" fmla="val 25000"/>
              </a:avLst>
            </a:prstGeom>
            <a:solidFill>
              <a:srgbClr val="9DD7E2"/>
            </a:solidFill>
            <a:ln w="3175">
              <a:solidFill>
                <a:schemeClr val="tx2"/>
              </a:solidFill>
              <a:round/>
              <a:headEnd/>
              <a:tailEnd/>
            </a:ln>
            <a:effectLst>
              <a:outerShdw blurRad="40000" dist="23000" dir="5400000" rotWithShape="0">
                <a:srgbClr val="808080">
                  <a:alpha val="34999"/>
                </a:srgbClr>
              </a:outerShdw>
            </a:effectLst>
          </p:spPr>
          <p:txBody>
            <a:bodyPr anchor="ctr"/>
            <a:lstStyle/>
            <a:p>
              <a:pPr eaLnBrk="1" hangingPunct="1">
                <a:defRPr/>
              </a:pPr>
              <a:endParaRPr lang="en-GB" sz="4160">
                <a:solidFill>
                  <a:schemeClr val="lt1"/>
                </a:solidFill>
                <a:latin typeface="Calibri"/>
              </a:endParaRPr>
            </a:p>
          </p:txBody>
        </p:sp>
      </p:grpSp>
      <p:grpSp>
        <p:nvGrpSpPr>
          <p:cNvPr id="88" name="Group 205"/>
          <p:cNvGrpSpPr>
            <a:grpSpLocks/>
          </p:cNvGrpSpPr>
          <p:nvPr/>
        </p:nvGrpSpPr>
        <p:grpSpPr bwMode="auto">
          <a:xfrm>
            <a:off x="2018812" y="4080398"/>
            <a:ext cx="531496" cy="342901"/>
            <a:chOff x="946059" y="4223940"/>
            <a:chExt cx="1034925" cy="654050"/>
          </a:xfrm>
        </p:grpSpPr>
        <p:grpSp>
          <p:nvGrpSpPr>
            <p:cNvPr id="89" name="Group 24"/>
            <p:cNvGrpSpPr>
              <a:grpSpLocks/>
            </p:cNvGrpSpPr>
            <p:nvPr/>
          </p:nvGrpSpPr>
          <p:grpSpPr bwMode="auto">
            <a:xfrm>
              <a:off x="946058" y="4223940"/>
              <a:ext cx="354055" cy="654051"/>
              <a:chOff x="603249" y="4737100"/>
              <a:chExt cx="354055" cy="654051"/>
            </a:xfrm>
          </p:grpSpPr>
          <p:sp>
            <p:nvSpPr>
              <p:cNvPr id="97" name="Delay 96"/>
              <p:cNvSpPr>
                <a:spLocks noChangeArrowheads="1"/>
              </p:cNvSpPr>
              <p:nvPr/>
            </p:nvSpPr>
            <p:spPr bwMode="auto">
              <a:xfrm rot="-5400000">
                <a:off x="545078" y="4980584"/>
                <a:ext cx="468738" cy="352394"/>
              </a:xfrm>
              <a:prstGeom prst="flowChartDelay">
                <a:avLst/>
              </a:prstGeom>
              <a:solidFill>
                <a:schemeClr val="tx2"/>
              </a:solidFill>
              <a:ln w="3175">
                <a:solidFill>
                  <a:srgbClr val="1F497D"/>
                </a:solidFill>
                <a:round/>
                <a:headEnd/>
                <a:tailEnd/>
              </a:ln>
              <a:effectLst>
                <a:outerShdw blurRad="40000" dist="23000" dir="5400000" rotWithShape="0">
                  <a:srgbClr val="808080">
                    <a:alpha val="34998"/>
                  </a:srgbClr>
                </a:outerShdw>
              </a:effectLst>
            </p:spPr>
            <p:txBody>
              <a:bodyPr rot="10800000" anchor="ctr"/>
              <a:lstStyle/>
              <a:p>
                <a:pPr eaLnBrk="1" hangingPunct="1">
                  <a:defRPr/>
                </a:pPr>
                <a:endParaRPr lang="en-GB" sz="2160">
                  <a:solidFill>
                    <a:schemeClr val="lt1"/>
                  </a:solidFill>
                  <a:latin typeface="+mn-lt"/>
                </a:endParaRPr>
              </a:p>
            </p:txBody>
          </p:sp>
          <p:sp>
            <p:nvSpPr>
              <p:cNvPr id="98" name="Oval 97"/>
              <p:cNvSpPr/>
              <p:nvPr/>
            </p:nvSpPr>
            <p:spPr>
              <a:xfrm>
                <a:off x="628650" y="4737100"/>
                <a:ext cx="304800" cy="279400"/>
              </a:xfrm>
              <a:prstGeom prst="ellipse">
                <a:avLst/>
              </a:prstGeom>
              <a:solidFill>
                <a:schemeClr val="bg2"/>
              </a:solidFill>
              <a:ln w="3175" cap="flat" cmpd="sng" algn="ctr">
                <a:solidFill>
                  <a:schemeClr val="tx2"/>
                </a:solidFill>
                <a:prstDash val="solid"/>
                <a:round/>
                <a:headEnd type="none" w="med" len="med"/>
                <a:tailEnd type="none" w="med" len="med"/>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GB" sz="2160"/>
              </a:p>
            </p:txBody>
          </p:sp>
        </p:grpSp>
        <p:grpSp>
          <p:nvGrpSpPr>
            <p:cNvPr id="90" name="Group 35"/>
            <p:cNvGrpSpPr>
              <a:grpSpLocks/>
            </p:cNvGrpSpPr>
            <p:nvPr/>
          </p:nvGrpSpPr>
          <p:grpSpPr bwMode="auto">
            <a:xfrm>
              <a:off x="1620124" y="4227736"/>
              <a:ext cx="360863" cy="643901"/>
              <a:chOff x="7235917" y="800100"/>
              <a:chExt cx="352337" cy="651457"/>
            </a:xfrm>
          </p:grpSpPr>
          <p:grpSp>
            <p:nvGrpSpPr>
              <p:cNvPr id="92" name="Group 17"/>
              <p:cNvGrpSpPr>
                <a:grpSpLocks/>
              </p:cNvGrpSpPr>
              <p:nvPr/>
            </p:nvGrpSpPr>
            <p:grpSpPr bwMode="auto">
              <a:xfrm>
                <a:off x="7235917" y="800100"/>
                <a:ext cx="352337" cy="651457"/>
                <a:chOff x="606517" y="4737100"/>
                <a:chExt cx="352337" cy="651457"/>
              </a:xfrm>
            </p:grpSpPr>
            <p:sp>
              <p:nvSpPr>
                <p:cNvPr id="95" name="Delay 94"/>
                <p:cNvSpPr>
                  <a:spLocks noChangeArrowheads="1"/>
                </p:cNvSpPr>
                <p:nvPr/>
              </p:nvSpPr>
              <p:spPr bwMode="auto">
                <a:xfrm rot="-5400000">
                  <a:off x="569837" y="4980238"/>
                  <a:ext cx="444825" cy="333203"/>
                </a:xfrm>
                <a:prstGeom prst="flowChartDelay">
                  <a:avLst/>
                </a:prstGeom>
                <a:solidFill>
                  <a:schemeClr val="tx2"/>
                </a:solidFill>
                <a:ln w="3175">
                  <a:solidFill>
                    <a:srgbClr val="1F497D"/>
                  </a:solidFill>
                  <a:round/>
                  <a:headEnd/>
                  <a:tailEnd/>
                </a:ln>
                <a:effectLst>
                  <a:outerShdw blurRad="40000" dist="23000" dir="5400000" rotWithShape="0">
                    <a:srgbClr val="808080">
                      <a:alpha val="34998"/>
                    </a:srgbClr>
                  </a:outerShdw>
                </a:effectLst>
              </p:spPr>
              <p:txBody>
                <a:bodyPr rot="10800000" anchor="ctr"/>
                <a:lstStyle/>
                <a:p>
                  <a:pPr eaLnBrk="1" hangingPunct="1">
                    <a:defRPr/>
                  </a:pPr>
                  <a:endParaRPr lang="en-GB" sz="2160">
                    <a:solidFill>
                      <a:schemeClr val="lt1"/>
                    </a:solidFill>
                    <a:latin typeface="+mn-lt"/>
                  </a:endParaRPr>
                </a:p>
              </p:txBody>
            </p:sp>
            <p:sp>
              <p:nvSpPr>
                <p:cNvPr id="96" name="Oval 95"/>
                <p:cNvSpPr/>
                <p:nvPr/>
              </p:nvSpPr>
              <p:spPr>
                <a:xfrm>
                  <a:off x="628650" y="4737100"/>
                  <a:ext cx="304800" cy="279400"/>
                </a:xfrm>
                <a:prstGeom prst="ellipse">
                  <a:avLst/>
                </a:prstGeom>
                <a:solidFill>
                  <a:schemeClr val="bg2"/>
                </a:solidFill>
                <a:ln w="3175" cap="flat" cmpd="sng" algn="ctr">
                  <a:solidFill>
                    <a:schemeClr val="tx2"/>
                  </a:solidFill>
                  <a:prstDash val="solid"/>
                  <a:round/>
                  <a:headEnd type="none" w="med" len="med"/>
                  <a:tailEnd type="none" w="med" len="med"/>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GB" sz="2160"/>
                </a:p>
              </p:txBody>
            </p:sp>
          </p:grpSp>
          <p:sp>
            <p:nvSpPr>
              <p:cNvPr id="93" name="Rectangle 92"/>
              <p:cNvSpPr>
                <a:spLocks noChangeArrowheads="1"/>
              </p:cNvSpPr>
              <p:nvPr/>
            </p:nvSpPr>
            <p:spPr bwMode="auto">
              <a:xfrm>
                <a:off x="7265913" y="1263143"/>
                <a:ext cx="315095" cy="136022"/>
              </a:xfrm>
              <a:prstGeom prst="rect">
                <a:avLst/>
              </a:prstGeom>
              <a:solidFill>
                <a:schemeClr val="bg1"/>
              </a:solidFill>
              <a:ln w="3175">
                <a:solidFill>
                  <a:schemeClr val="bg1"/>
                </a:solidFill>
                <a:round/>
                <a:headEnd/>
                <a:tailEnd/>
              </a:ln>
              <a:effectLst>
                <a:outerShdw blurRad="40000" dist="23000" dir="5400000" rotWithShape="0">
                  <a:srgbClr val="808080">
                    <a:alpha val="34999"/>
                  </a:srgbClr>
                </a:outerShdw>
              </a:effectLst>
            </p:spPr>
            <p:txBody>
              <a:bodyPr anchor="ctr"/>
              <a:lstStyle/>
              <a:p>
                <a:pPr eaLnBrk="1" hangingPunct="1">
                  <a:defRPr/>
                </a:pPr>
                <a:endParaRPr lang="en-GB" sz="2160">
                  <a:solidFill>
                    <a:schemeClr val="lt1"/>
                  </a:solidFill>
                  <a:latin typeface="+mn-lt"/>
                </a:endParaRPr>
              </a:p>
            </p:txBody>
          </p:sp>
          <p:sp>
            <p:nvSpPr>
              <p:cNvPr id="94" name="Rectangle 93"/>
              <p:cNvSpPr/>
              <p:nvPr/>
            </p:nvSpPr>
            <p:spPr>
              <a:xfrm>
                <a:off x="7331105" y="1141828"/>
                <a:ext cx="191955" cy="147050"/>
              </a:xfrm>
              <a:prstGeom prst="rect">
                <a:avLst/>
              </a:prstGeom>
              <a:solidFill>
                <a:srgbClr val="FFFFFF"/>
              </a:solidFill>
              <a:ln w="3175" cap="flat" cmpd="sng" algn="ctr">
                <a:solidFill>
                  <a:srgbClr val="FFFFFF"/>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en-GB" sz="2160"/>
              </a:p>
            </p:txBody>
          </p:sp>
        </p:grpSp>
        <p:sp>
          <p:nvSpPr>
            <p:cNvPr id="91" name="Left-Right Arrow 90"/>
            <p:cNvSpPr>
              <a:spLocks noChangeArrowheads="1"/>
            </p:cNvSpPr>
            <p:nvPr/>
          </p:nvSpPr>
          <p:spPr bwMode="auto">
            <a:xfrm>
              <a:off x="1339256" y="4460124"/>
              <a:ext cx="241112" cy="181681"/>
            </a:xfrm>
            <a:prstGeom prst="leftRightArrow">
              <a:avLst>
                <a:gd name="adj1" fmla="val 50000"/>
                <a:gd name="adj2" fmla="val 50000"/>
              </a:avLst>
            </a:prstGeom>
            <a:solidFill>
              <a:srgbClr val="FFFFFF"/>
            </a:solidFill>
            <a:ln w="3175">
              <a:solidFill>
                <a:schemeClr val="tx2"/>
              </a:solidFill>
              <a:round/>
              <a:headEnd/>
              <a:tailEnd/>
            </a:ln>
            <a:effectLst>
              <a:outerShdw blurRad="40000" dist="23000" dir="5400000" rotWithShape="0">
                <a:srgbClr val="808080">
                  <a:alpha val="34999"/>
                </a:srgbClr>
              </a:outerShdw>
            </a:effectLst>
          </p:spPr>
          <p:txBody>
            <a:bodyPr anchor="ctr"/>
            <a:lstStyle/>
            <a:p>
              <a:pPr eaLnBrk="1" hangingPunct="1">
                <a:defRPr/>
              </a:pPr>
              <a:endParaRPr lang="en-GB" sz="2160" dirty="0">
                <a:solidFill>
                  <a:srgbClr val="1F497D"/>
                </a:solidFill>
                <a:latin typeface="Calibri"/>
                <a:cs typeface="Calibri"/>
              </a:endParaRPr>
            </a:p>
          </p:txBody>
        </p:sp>
      </p:grpSp>
      <p:sp>
        <p:nvSpPr>
          <p:cNvPr id="99" name="TextBox 216"/>
          <p:cNvSpPr txBox="1">
            <a:spLocks noChangeArrowheads="1"/>
          </p:cNvSpPr>
          <p:nvPr/>
        </p:nvSpPr>
        <p:spPr bwMode="auto">
          <a:xfrm>
            <a:off x="517932" y="3977527"/>
            <a:ext cx="1266565"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
              <a:defRPr sz="2400">
                <a:solidFill>
                  <a:srgbClr val="000000"/>
                </a:solidFill>
                <a:latin typeface="Calibri" panose="020F0502020204030204" pitchFamily="34" charset="0"/>
                <a:ea typeface="ＭＳ Ｐゴシック" panose="020B0600070205080204" pitchFamily="34" charset="-128"/>
              </a:defRPr>
            </a:lvl1pPr>
            <a:lvl2pPr marL="742950" indent="-285750">
              <a:spcBef>
                <a:spcPct val="20000"/>
              </a:spcBef>
              <a:buClr>
                <a:schemeClr val="tx1"/>
              </a:buClr>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Clr>
                <a:schemeClr val="tx1"/>
              </a:buClr>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Clr>
                <a:schemeClr val="tx1"/>
              </a:buClr>
              <a:buFont typeface="Arial" panose="020B0604020202020204" pitchFamily="34" charset="0"/>
              <a:buChar char="•"/>
              <a:defRPr sz="16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Clr>
                <a:schemeClr val="tx1"/>
              </a:buClr>
              <a:buChar char="»"/>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9pPr>
          </a:lstStyle>
          <a:p>
            <a:pPr algn="r" eaLnBrk="1" hangingPunct="1">
              <a:spcBef>
                <a:spcPct val="0"/>
              </a:spcBef>
              <a:buClrTx/>
              <a:buFontTx/>
              <a:buNone/>
            </a:pPr>
            <a:r>
              <a:rPr lang="en-GB" altLang="en-US" sz="1440" b="1">
                <a:solidFill>
                  <a:schemeClr val="tx1"/>
                </a:solidFill>
              </a:rPr>
              <a:t>Customer</a:t>
            </a:r>
          </a:p>
          <a:p>
            <a:pPr algn="r" eaLnBrk="1" hangingPunct="1">
              <a:spcBef>
                <a:spcPct val="0"/>
              </a:spcBef>
              <a:buClrTx/>
              <a:buFontTx/>
              <a:buNone/>
            </a:pPr>
            <a:r>
              <a:rPr lang="en-GB" altLang="en-US" sz="1440" b="1">
                <a:solidFill>
                  <a:schemeClr val="tx1"/>
                </a:solidFill>
              </a:rPr>
              <a:t>Conversations</a:t>
            </a:r>
          </a:p>
        </p:txBody>
      </p:sp>
      <p:grpSp>
        <p:nvGrpSpPr>
          <p:cNvPr id="100" name="Group 196"/>
          <p:cNvGrpSpPr>
            <a:grpSpLocks/>
          </p:cNvGrpSpPr>
          <p:nvPr/>
        </p:nvGrpSpPr>
        <p:grpSpPr bwMode="auto">
          <a:xfrm>
            <a:off x="2615077" y="4697618"/>
            <a:ext cx="262890" cy="316230"/>
            <a:chOff x="1708266" y="3086897"/>
            <a:chExt cx="748040" cy="876564"/>
          </a:xfrm>
        </p:grpSpPr>
        <p:sp>
          <p:nvSpPr>
            <p:cNvPr id="101" name="Right Arrow 100"/>
            <p:cNvSpPr>
              <a:spLocks noChangeArrowheads="1"/>
            </p:cNvSpPr>
            <p:nvPr/>
          </p:nvSpPr>
          <p:spPr bwMode="auto">
            <a:xfrm>
              <a:off x="1708266" y="3086897"/>
              <a:ext cx="748040" cy="205938"/>
            </a:xfrm>
            <a:prstGeom prst="rightArrow">
              <a:avLst>
                <a:gd name="adj1" fmla="val 50000"/>
                <a:gd name="adj2" fmla="val 49995"/>
              </a:avLst>
            </a:prstGeom>
            <a:solidFill>
              <a:srgbClr val="FFFFFF"/>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eaLnBrk="1" hangingPunct="1">
                <a:defRPr/>
              </a:pPr>
              <a:endParaRPr lang="en-GB" sz="2160" dirty="0">
                <a:solidFill>
                  <a:srgbClr val="1F497D"/>
                </a:solidFill>
                <a:latin typeface="Calibri"/>
                <a:cs typeface="Calibri"/>
              </a:endParaRPr>
            </a:p>
          </p:txBody>
        </p:sp>
        <p:sp>
          <p:nvSpPr>
            <p:cNvPr id="102" name="Right Arrow 101"/>
            <p:cNvSpPr>
              <a:spLocks noChangeArrowheads="1"/>
            </p:cNvSpPr>
            <p:nvPr/>
          </p:nvSpPr>
          <p:spPr bwMode="auto">
            <a:xfrm>
              <a:off x="1708266" y="3308678"/>
              <a:ext cx="748040" cy="211220"/>
            </a:xfrm>
            <a:prstGeom prst="rightArrow">
              <a:avLst>
                <a:gd name="adj1" fmla="val 50000"/>
                <a:gd name="adj2" fmla="val 50008"/>
              </a:avLst>
            </a:prstGeom>
            <a:solidFill>
              <a:srgbClr val="FFFFFF"/>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eaLnBrk="1" hangingPunct="1">
                <a:defRPr/>
              </a:pPr>
              <a:endParaRPr lang="en-GB" sz="2160" dirty="0">
                <a:solidFill>
                  <a:srgbClr val="1F497D"/>
                </a:solidFill>
                <a:latin typeface="Calibri"/>
                <a:cs typeface="Calibri"/>
              </a:endParaRPr>
            </a:p>
          </p:txBody>
        </p:sp>
        <p:sp>
          <p:nvSpPr>
            <p:cNvPr id="103" name="Right Arrow 102"/>
            <p:cNvSpPr>
              <a:spLocks noChangeArrowheads="1"/>
            </p:cNvSpPr>
            <p:nvPr/>
          </p:nvSpPr>
          <p:spPr bwMode="auto">
            <a:xfrm>
              <a:off x="1708266" y="3541021"/>
              <a:ext cx="748040" cy="200659"/>
            </a:xfrm>
            <a:prstGeom prst="rightArrow">
              <a:avLst>
                <a:gd name="adj1" fmla="val 50000"/>
                <a:gd name="adj2" fmla="val 49999"/>
              </a:avLst>
            </a:prstGeom>
            <a:solidFill>
              <a:srgbClr val="FFFFFF"/>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eaLnBrk="1" hangingPunct="1">
                <a:defRPr/>
              </a:pPr>
              <a:endParaRPr lang="en-GB" sz="2160" dirty="0">
                <a:solidFill>
                  <a:srgbClr val="1F497D"/>
                </a:solidFill>
                <a:latin typeface="Calibri"/>
                <a:cs typeface="Calibri"/>
              </a:endParaRPr>
            </a:p>
          </p:txBody>
        </p:sp>
        <p:sp>
          <p:nvSpPr>
            <p:cNvPr id="104" name="Right Arrow 103"/>
            <p:cNvSpPr>
              <a:spLocks noChangeArrowheads="1"/>
            </p:cNvSpPr>
            <p:nvPr/>
          </p:nvSpPr>
          <p:spPr bwMode="auto">
            <a:xfrm>
              <a:off x="1708266" y="3757520"/>
              <a:ext cx="748040" cy="205941"/>
            </a:xfrm>
            <a:prstGeom prst="rightArrow">
              <a:avLst>
                <a:gd name="adj1" fmla="val 50000"/>
                <a:gd name="adj2" fmla="val 49995"/>
              </a:avLst>
            </a:prstGeom>
            <a:solidFill>
              <a:srgbClr val="FFFFFF"/>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eaLnBrk="1" hangingPunct="1">
                <a:defRPr/>
              </a:pPr>
              <a:endParaRPr lang="en-GB" sz="2160" dirty="0">
                <a:solidFill>
                  <a:srgbClr val="1F497D"/>
                </a:solidFill>
                <a:latin typeface="Calibri"/>
                <a:cs typeface="Calibri"/>
              </a:endParaRPr>
            </a:p>
          </p:txBody>
        </p:sp>
      </p:grpSp>
      <p:sp>
        <p:nvSpPr>
          <p:cNvPr id="105" name="TextBox 216"/>
          <p:cNvSpPr txBox="1">
            <a:spLocks noChangeArrowheads="1"/>
          </p:cNvSpPr>
          <p:nvPr/>
        </p:nvSpPr>
        <p:spPr bwMode="auto">
          <a:xfrm>
            <a:off x="292882" y="4592842"/>
            <a:ext cx="1491616"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
              <a:defRPr sz="2400">
                <a:solidFill>
                  <a:srgbClr val="000000"/>
                </a:solidFill>
                <a:latin typeface="Calibri" panose="020F0502020204030204" pitchFamily="34" charset="0"/>
                <a:ea typeface="ＭＳ Ｐゴシック" panose="020B0600070205080204" pitchFamily="34" charset="-128"/>
              </a:defRPr>
            </a:lvl1pPr>
            <a:lvl2pPr marL="742950" indent="-285750">
              <a:spcBef>
                <a:spcPct val="20000"/>
              </a:spcBef>
              <a:buClr>
                <a:schemeClr val="tx1"/>
              </a:buClr>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Clr>
                <a:schemeClr val="tx1"/>
              </a:buClr>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Clr>
                <a:schemeClr val="tx1"/>
              </a:buClr>
              <a:buFont typeface="Arial" panose="020B0604020202020204" pitchFamily="34" charset="0"/>
              <a:buChar char="•"/>
              <a:defRPr sz="16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Clr>
                <a:schemeClr val="tx1"/>
              </a:buClr>
              <a:buChar char="»"/>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9pPr>
          </a:lstStyle>
          <a:p>
            <a:pPr algn="r" eaLnBrk="1" hangingPunct="1">
              <a:spcBef>
                <a:spcPct val="0"/>
              </a:spcBef>
              <a:buClrTx/>
              <a:buFontTx/>
              <a:buNone/>
            </a:pPr>
            <a:r>
              <a:rPr lang="en-GB" altLang="en-US" sz="1440" b="1">
                <a:solidFill>
                  <a:schemeClr val="tx1"/>
                </a:solidFill>
              </a:rPr>
              <a:t>Unstructured Public and</a:t>
            </a:r>
          </a:p>
          <a:p>
            <a:pPr algn="r" eaLnBrk="1" hangingPunct="1">
              <a:spcBef>
                <a:spcPct val="0"/>
              </a:spcBef>
              <a:buClrTx/>
              <a:buFontTx/>
              <a:buNone/>
            </a:pPr>
            <a:r>
              <a:rPr lang="en-GB" altLang="en-US" sz="1440" b="1">
                <a:solidFill>
                  <a:schemeClr val="tx1"/>
                </a:solidFill>
              </a:rPr>
              <a:t>Internal Sources</a:t>
            </a:r>
          </a:p>
        </p:txBody>
      </p:sp>
      <p:grpSp>
        <p:nvGrpSpPr>
          <p:cNvPr id="106" name="Group 151"/>
          <p:cNvGrpSpPr>
            <a:grpSpLocks/>
          </p:cNvGrpSpPr>
          <p:nvPr/>
        </p:nvGrpSpPr>
        <p:grpSpPr bwMode="auto">
          <a:xfrm>
            <a:off x="2015001" y="4552838"/>
            <a:ext cx="542926" cy="605790"/>
            <a:chOff x="-1957387" y="5045075"/>
            <a:chExt cx="420687" cy="434975"/>
          </a:xfrm>
        </p:grpSpPr>
        <p:sp>
          <p:nvSpPr>
            <p:cNvPr id="107" name="Rectangle 106"/>
            <p:cNvSpPr>
              <a:spLocks noChangeArrowheads="1"/>
            </p:cNvSpPr>
            <p:nvPr/>
          </p:nvSpPr>
          <p:spPr bwMode="auto">
            <a:xfrm>
              <a:off x="-1831919" y="5117570"/>
              <a:ext cx="157941" cy="224327"/>
            </a:xfrm>
            <a:prstGeom prst="rect">
              <a:avLst/>
            </a:prstGeom>
            <a:solidFill>
              <a:srgbClr val="FFFFFF"/>
            </a:solidFill>
            <a:ln w="3175">
              <a:solidFill>
                <a:schemeClr val="tx2"/>
              </a:solidFill>
              <a:round/>
              <a:headEnd/>
              <a:tailEnd/>
            </a:ln>
            <a:effectLst>
              <a:outerShdw blurRad="40000" dist="23000" dir="5400000" rotWithShape="0">
                <a:srgbClr val="808080">
                  <a:alpha val="34999"/>
                </a:srgbClr>
              </a:outerShdw>
            </a:effectLst>
          </p:spPr>
          <p:txBody>
            <a:bodyPr anchor="ctr"/>
            <a:lstStyle/>
            <a:p>
              <a:pPr eaLnBrk="1" hangingPunct="1">
                <a:defRPr/>
              </a:pPr>
              <a:endParaRPr lang="en-GB" sz="2160" dirty="0">
                <a:solidFill>
                  <a:srgbClr val="1F497D"/>
                </a:solidFill>
                <a:latin typeface="Calibri"/>
                <a:cs typeface="Calibri"/>
              </a:endParaRPr>
            </a:p>
          </p:txBody>
        </p:sp>
        <p:sp>
          <p:nvSpPr>
            <p:cNvPr id="108" name="Rectangle 107"/>
            <p:cNvSpPr>
              <a:spLocks noChangeArrowheads="1"/>
            </p:cNvSpPr>
            <p:nvPr/>
          </p:nvSpPr>
          <p:spPr bwMode="auto">
            <a:xfrm>
              <a:off x="-1783208" y="5162710"/>
              <a:ext cx="153514" cy="224327"/>
            </a:xfrm>
            <a:prstGeom prst="rect">
              <a:avLst/>
            </a:prstGeom>
            <a:solidFill>
              <a:srgbClr val="FFFFFF"/>
            </a:solidFill>
            <a:ln w="3175">
              <a:solidFill>
                <a:schemeClr val="tx2"/>
              </a:solidFill>
              <a:round/>
              <a:headEnd/>
              <a:tailEnd/>
            </a:ln>
            <a:effectLst>
              <a:outerShdw blurRad="40000" dist="23000" dir="5400000" rotWithShape="0">
                <a:srgbClr val="808080">
                  <a:alpha val="34999"/>
                </a:srgbClr>
              </a:outerShdw>
            </a:effectLst>
          </p:spPr>
          <p:txBody>
            <a:bodyPr anchor="ctr"/>
            <a:lstStyle/>
            <a:p>
              <a:pPr eaLnBrk="1" hangingPunct="1">
                <a:defRPr/>
              </a:pPr>
              <a:endParaRPr lang="en-GB" sz="2160" dirty="0">
                <a:solidFill>
                  <a:srgbClr val="1F497D"/>
                </a:solidFill>
                <a:latin typeface="Calibri"/>
                <a:cs typeface="Calibri"/>
              </a:endParaRPr>
            </a:p>
          </p:txBody>
        </p:sp>
        <p:sp>
          <p:nvSpPr>
            <p:cNvPr id="109" name="Rectangle 108"/>
            <p:cNvSpPr>
              <a:spLocks noChangeArrowheads="1"/>
            </p:cNvSpPr>
            <p:nvPr/>
          </p:nvSpPr>
          <p:spPr bwMode="auto">
            <a:xfrm>
              <a:off x="-1738925" y="5207848"/>
              <a:ext cx="156466" cy="227062"/>
            </a:xfrm>
            <a:prstGeom prst="rect">
              <a:avLst/>
            </a:prstGeom>
            <a:solidFill>
              <a:srgbClr val="FFFFFF"/>
            </a:solidFill>
            <a:ln w="3175">
              <a:solidFill>
                <a:schemeClr val="tx2"/>
              </a:solidFill>
              <a:round/>
              <a:headEnd/>
              <a:tailEnd/>
            </a:ln>
            <a:effectLst>
              <a:outerShdw blurRad="40000" dist="23000" dir="5400000" rotWithShape="0">
                <a:srgbClr val="808080">
                  <a:alpha val="34999"/>
                </a:srgbClr>
              </a:outerShdw>
            </a:effectLst>
          </p:spPr>
          <p:txBody>
            <a:bodyPr anchor="ctr"/>
            <a:lstStyle/>
            <a:p>
              <a:pPr eaLnBrk="1" hangingPunct="1">
                <a:defRPr/>
              </a:pPr>
              <a:endParaRPr lang="en-GB" sz="2160" dirty="0">
                <a:solidFill>
                  <a:srgbClr val="1F497D"/>
                </a:solidFill>
                <a:latin typeface="Calibri"/>
                <a:cs typeface="Calibri"/>
              </a:endParaRPr>
            </a:p>
          </p:txBody>
        </p:sp>
        <p:sp>
          <p:nvSpPr>
            <p:cNvPr id="110" name="Rectangle 109"/>
            <p:cNvSpPr>
              <a:spLocks noChangeArrowheads="1"/>
            </p:cNvSpPr>
            <p:nvPr/>
          </p:nvSpPr>
          <p:spPr bwMode="auto">
            <a:xfrm>
              <a:off x="-1691690" y="5254355"/>
              <a:ext cx="154990" cy="225695"/>
            </a:xfrm>
            <a:prstGeom prst="rect">
              <a:avLst/>
            </a:prstGeom>
            <a:solidFill>
              <a:srgbClr val="FFFFFF"/>
            </a:solidFill>
            <a:ln w="3175">
              <a:solidFill>
                <a:schemeClr val="tx2"/>
              </a:solidFill>
              <a:round/>
              <a:headEnd/>
              <a:tailEnd/>
            </a:ln>
            <a:effectLst>
              <a:outerShdw blurRad="40000" dist="23000" dir="5400000" rotWithShape="0">
                <a:srgbClr val="808080">
                  <a:alpha val="34999"/>
                </a:srgbClr>
              </a:outerShdw>
            </a:effectLst>
          </p:spPr>
          <p:txBody>
            <a:bodyPr anchor="ctr"/>
            <a:lstStyle/>
            <a:p>
              <a:pPr eaLnBrk="1" hangingPunct="1">
                <a:defRPr/>
              </a:pPr>
              <a:endParaRPr lang="en-GB" sz="2160" dirty="0">
                <a:solidFill>
                  <a:srgbClr val="1F497D"/>
                </a:solidFill>
                <a:latin typeface="Calibri"/>
                <a:cs typeface="Calibri"/>
              </a:endParaRPr>
            </a:p>
          </p:txBody>
        </p:sp>
        <p:grpSp>
          <p:nvGrpSpPr>
            <p:cNvPr id="111" name="Group 92"/>
            <p:cNvGrpSpPr>
              <a:grpSpLocks/>
            </p:cNvGrpSpPr>
            <p:nvPr/>
          </p:nvGrpSpPr>
          <p:grpSpPr bwMode="auto">
            <a:xfrm>
              <a:off x="-1957386" y="5045074"/>
              <a:ext cx="254311" cy="249203"/>
              <a:chOff x="-685556" y="1900598"/>
              <a:chExt cx="1874214" cy="1841409"/>
            </a:xfrm>
          </p:grpSpPr>
          <p:sp>
            <p:nvSpPr>
              <p:cNvPr id="112" name="Rectangle 111"/>
              <p:cNvSpPr>
                <a:spLocks noChangeArrowheads="1"/>
              </p:cNvSpPr>
              <p:nvPr/>
            </p:nvSpPr>
            <p:spPr bwMode="auto">
              <a:xfrm>
                <a:off x="880936" y="2476716"/>
                <a:ext cx="141423" cy="293114"/>
              </a:xfrm>
              <a:prstGeom prst="rect">
                <a:avLst/>
              </a:prstGeom>
              <a:solidFill>
                <a:srgbClr val="1F497D"/>
              </a:solidFill>
              <a:ln w="3175">
                <a:solidFill>
                  <a:schemeClr val="tx2"/>
                </a:solidFill>
                <a:round/>
                <a:headEnd/>
                <a:tailEnd/>
              </a:ln>
              <a:effectLst>
                <a:outerShdw blurRad="40000" dist="23000" dir="5400000" rotWithShape="0">
                  <a:srgbClr val="808080">
                    <a:alpha val="34999"/>
                  </a:srgbClr>
                </a:outerShdw>
              </a:effectLst>
            </p:spPr>
            <p:txBody>
              <a:bodyPr anchor="ctr"/>
              <a:lstStyle/>
              <a:p>
                <a:pPr eaLnBrk="1" hangingPunct="1">
                  <a:defRPr/>
                </a:pPr>
                <a:endParaRPr lang="en-GB" sz="2160" dirty="0">
                  <a:solidFill>
                    <a:srgbClr val="1F497D"/>
                  </a:solidFill>
                  <a:latin typeface="Calibri"/>
                  <a:cs typeface="Calibri"/>
                </a:endParaRPr>
              </a:p>
            </p:txBody>
          </p:sp>
          <p:sp>
            <p:nvSpPr>
              <p:cNvPr id="113" name="Chord 109"/>
              <p:cNvSpPr>
                <a:spLocks/>
              </p:cNvSpPr>
              <p:nvPr/>
            </p:nvSpPr>
            <p:spPr bwMode="auto">
              <a:xfrm>
                <a:off x="-663806" y="1920819"/>
                <a:ext cx="1838464" cy="1768770"/>
              </a:xfrm>
              <a:custGeom>
                <a:avLst/>
                <a:gdLst>
                  <a:gd name="T0" fmla="*/ 1163007 w 1838464"/>
                  <a:gd name="T1" fmla="*/ 1737105 h 1768770"/>
                  <a:gd name="T2" fmla="*/ 233255 w 1838464"/>
                  <a:gd name="T3" fmla="*/ 1473089 h 1768770"/>
                  <a:gd name="T4" fmla="*/ 89773 w 1838464"/>
                  <a:gd name="T5" fmla="*/ 503193 h 1768770"/>
                  <a:gd name="T6" fmla="*/ 919233 w 1838464"/>
                  <a:gd name="T7" fmla="*/ 1 h 1768770"/>
                  <a:gd name="T8" fmla="*/ 1163007 w 1838464"/>
                  <a:gd name="T9" fmla="*/ 1737105 h 17687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38464" h="1768770">
                    <a:moveTo>
                      <a:pt x="1163007" y="1737105"/>
                    </a:moveTo>
                    <a:cubicBezTo>
                      <a:pt x="826123" y="1826250"/>
                      <a:pt x="465834" y="1723941"/>
                      <a:pt x="233255" y="1473089"/>
                    </a:cubicBezTo>
                    <a:cubicBezTo>
                      <a:pt x="-13326" y="1207136"/>
                      <a:pt x="-69891" y="824774"/>
                      <a:pt x="89773" y="503193"/>
                    </a:cubicBezTo>
                    <a:cubicBezTo>
                      <a:pt x="242422" y="195740"/>
                      <a:pt x="565079" y="1"/>
                      <a:pt x="919233" y="1"/>
                    </a:cubicBezTo>
                    <a:lnTo>
                      <a:pt x="1163007" y="1737105"/>
                    </a:lnTo>
                    <a:close/>
                  </a:path>
                </a:pathLst>
              </a:custGeom>
              <a:solidFill>
                <a:srgbClr val="FFFFFF"/>
              </a:solidFill>
              <a:ln w="3175" cap="flat" cmpd="sng">
                <a:solidFill>
                  <a:schemeClr val="tx2"/>
                </a:solidFill>
                <a:prstDash val="solid"/>
                <a:round/>
                <a:headEnd type="none" w="med" len="med"/>
                <a:tailEnd type="none" w="med" len="med"/>
              </a:ln>
              <a:effectLst>
                <a:outerShdw blurRad="40000" dist="23000" dir="5400000" rotWithShape="0">
                  <a:srgbClr val="000000">
                    <a:alpha val="34999"/>
                  </a:srgbClr>
                </a:outerShdw>
              </a:effectLst>
            </p:spPr>
            <p:txBody>
              <a:bodyPr anchor="ctr"/>
              <a:lstStyle/>
              <a:p>
                <a:pPr algn="ctr" eaLnBrk="1" hangingPunct="1">
                  <a:defRPr/>
                </a:pPr>
                <a:endParaRPr lang="en-US" sz="4160"/>
              </a:p>
            </p:txBody>
          </p:sp>
          <p:sp>
            <p:nvSpPr>
              <p:cNvPr id="114" name="Chord 110"/>
              <p:cNvSpPr>
                <a:spLocks/>
              </p:cNvSpPr>
              <p:nvPr/>
            </p:nvSpPr>
            <p:spPr bwMode="auto">
              <a:xfrm flipH="1">
                <a:off x="-685563" y="1900604"/>
                <a:ext cx="1838464" cy="1809199"/>
              </a:xfrm>
              <a:custGeom>
                <a:avLst/>
                <a:gdLst>
                  <a:gd name="T0" fmla="*/ 688795 w 1838464"/>
                  <a:gd name="T1" fmla="*/ 1780314 h 1809199"/>
                  <a:gd name="T2" fmla="*/ 14442 w 1838464"/>
                  <a:gd name="T3" fmla="*/ 1064318 h 1809199"/>
                  <a:gd name="T4" fmla="*/ 400752 w 1838464"/>
                  <a:gd name="T5" fmla="*/ 157626 h 1809199"/>
                  <a:gd name="T6" fmla="*/ 1379974 w 1838464"/>
                  <a:gd name="T7" fmla="*/ 121834 h 1809199"/>
                  <a:gd name="T8" fmla="*/ 688795 w 1838464"/>
                  <a:gd name="T9" fmla="*/ 1780314 h 18091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38464" h="1809199">
                    <a:moveTo>
                      <a:pt x="688795" y="1780314"/>
                    </a:moveTo>
                    <a:cubicBezTo>
                      <a:pt x="341205" y="1691737"/>
                      <a:pt x="77838" y="1412107"/>
                      <a:pt x="14442" y="1064318"/>
                    </a:cubicBezTo>
                    <a:cubicBezTo>
                      <a:pt x="-49489" y="713592"/>
                      <a:pt x="101758" y="358605"/>
                      <a:pt x="400752" y="157626"/>
                    </a:cubicBezTo>
                    <a:cubicBezTo>
                      <a:pt x="692951" y="-38786"/>
                      <a:pt x="1073774" y="-52706"/>
                      <a:pt x="1379974" y="121834"/>
                    </a:cubicBezTo>
                    <a:lnTo>
                      <a:pt x="688795" y="1780314"/>
                    </a:lnTo>
                    <a:close/>
                  </a:path>
                </a:pathLst>
              </a:custGeom>
              <a:solidFill>
                <a:schemeClr val="tx2"/>
              </a:solidFill>
              <a:ln w="3175" cap="flat" cmpd="sng">
                <a:solidFill>
                  <a:schemeClr val="tx2"/>
                </a:solidFill>
                <a:prstDash val="solid"/>
                <a:round/>
                <a:headEnd type="none" w="med" len="med"/>
                <a:tailEnd type="none" w="med" len="med"/>
              </a:ln>
              <a:effectLst>
                <a:outerShdw blurRad="40000" dist="23000" dir="5400000" rotWithShape="0">
                  <a:srgbClr val="000000">
                    <a:alpha val="34999"/>
                  </a:srgbClr>
                </a:outerShdw>
              </a:effectLst>
            </p:spPr>
            <p:txBody>
              <a:bodyPr anchor="ctr"/>
              <a:lstStyle/>
              <a:p>
                <a:pPr algn="ctr" eaLnBrk="1" hangingPunct="1">
                  <a:defRPr/>
                </a:pPr>
                <a:endParaRPr lang="en-US" sz="4160"/>
              </a:p>
            </p:txBody>
          </p:sp>
          <p:sp>
            <p:nvSpPr>
              <p:cNvPr id="115" name="Freeform 96"/>
              <p:cNvSpPr>
                <a:spLocks noChangeArrowheads="1"/>
              </p:cNvSpPr>
              <p:nvPr/>
            </p:nvSpPr>
            <p:spPr bwMode="auto">
              <a:xfrm>
                <a:off x="-596216" y="2002158"/>
                <a:ext cx="1028790" cy="1594780"/>
              </a:xfrm>
              <a:custGeom>
                <a:avLst/>
                <a:gdLst>
                  <a:gd name="T0" fmla="*/ 2147483646 w 468275"/>
                  <a:gd name="T1" fmla="*/ 0 h 623710"/>
                  <a:gd name="T2" fmla="*/ 2147483646 w 468275"/>
                  <a:gd name="T3" fmla="*/ 2147483646 h 623710"/>
                  <a:gd name="T4" fmla="*/ 2147483646 w 468275"/>
                  <a:gd name="T5" fmla="*/ 2147483646 h 623710"/>
                  <a:gd name="T6" fmla="*/ 2147483646 w 468275"/>
                  <a:gd name="T7" fmla="*/ 2147483646 h 623710"/>
                  <a:gd name="T8" fmla="*/ 2147483646 w 468275"/>
                  <a:gd name="T9" fmla="*/ 2147483646 h 623710"/>
                  <a:gd name="T10" fmla="*/ 2147483646 w 468275"/>
                  <a:gd name="T11" fmla="*/ 2147483646 h 623710"/>
                  <a:gd name="T12" fmla="*/ 2147483646 w 468275"/>
                  <a:gd name="T13" fmla="*/ 2147483646 h 623710"/>
                  <a:gd name="T14" fmla="*/ 2147483646 w 468275"/>
                  <a:gd name="T15" fmla="*/ 2147483646 h 623710"/>
                  <a:gd name="T16" fmla="*/ 2147483646 w 468275"/>
                  <a:gd name="T17" fmla="*/ 2147483646 h 623710"/>
                  <a:gd name="T18" fmla="*/ 2147483646 w 468275"/>
                  <a:gd name="T19" fmla="*/ 2147483646 h 623710"/>
                  <a:gd name="T20" fmla="*/ 2147483646 w 468275"/>
                  <a:gd name="T21" fmla="*/ 2147483646 h 623710"/>
                  <a:gd name="T22" fmla="*/ 2147483646 w 468275"/>
                  <a:gd name="T23" fmla="*/ 2147483646 h 623710"/>
                  <a:gd name="T24" fmla="*/ 2147483646 w 468275"/>
                  <a:gd name="T25" fmla="*/ 2147483646 h 623710"/>
                  <a:gd name="T26" fmla="*/ 2147483646 w 468275"/>
                  <a:gd name="T27" fmla="*/ 2147483646 h 623710"/>
                  <a:gd name="T28" fmla="*/ 2147483646 w 468275"/>
                  <a:gd name="T29" fmla="*/ 2147483646 h 623710"/>
                  <a:gd name="T30" fmla="*/ 2147483646 w 468275"/>
                  <a:gd name="T31" fmla="*/ 2147483646 h 623710"/>
                  <a:gd name="T32" fmla="*/ 2147483646 w 468275"/>
                  <a:gd name="T33" fmla="*/ 2147483646 h 6237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68275"/>
                  <a:gd name="T52" fmla="*/ 0 h 623710"/>
                  <a:gd name="T53" fmla="*/ 468275 w 468275"/>
                  <a:gd name="T54" fmla="*/ 623710 h 6237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68275" h="623710">
                    <a:moveTo>
                      <a:pt x="187310" y="0"/>
                    </a:moveTo>
                    <a:cubicBezTo>
                      <a:pt x="254741" y="37460"/>
                      <a:pt x="322173" y="74920"/>
                      <a:pt x="333412" y="89904"/>
                    </a:cubicBezTo>
                    <a:cubicBezTo>
                      <a:pt x="344651" y="104888"/>
                      <a:pt x="279092" y="74920"/>
                      <a:pt x="254742" y="89904"/>
                    </a:cubicBezTo>
                    <a:cubicBezTo>
                      <a:pt x="230392" y="104888"/>
                      <a:pt x="207914" y="153586"/>
                      <a:pt x="187310" y="179808"/>
                    </a:cubicBezTo>
                    <a:cubicBezTo>
                      <a:pt x="166706" y="206030"/>
                      <a:pt x="153594" y="235998"/>
                      <a:pt x="131117" y="247236"/>
                    </a:cubicBezTo>
                    <a:cubicBezTo>
                      <a:pt x="108640" y="258474"/>
                      <a:pt x="65559" y="256601"/>
                      <a:pt x="52447" y="247236"/>
                    </a:cubicBezTo>
                    <a:cubicBezTo>
                      <a:pt x="39335" y="237871"/>
                      <a:pt x="58066" y="181681"/>
                      <a:pt x="52447" y="191046"/>
                    </a:cubicBezTo>
                    <a:cubicBezTo>
                      <a:pt x="46828" y="200411"/>
                      <a:pt x="0" y="277204"/>
                      <a:pt x="18731" y="303426"/>
                    </a:cubicBezTo>
                    <a:cubicBezTo>
                      <a:pt x="37462" y="329648"/>
                      <a:pt x="147975" y="312791"/>
                      <a:pt x="164833" y="348378"/>
                    </a:cubicBezTo>
                    <a:cubicBezTo>
                      <a:pt x="181691" y="383965"/>
                      <a:pt x="121751" y="475742"/>
                      <a:pt x="119878" y="516948"/>
                    </a:cubicBezTo>
                    <a:cubicBezTo>
                      <a:pt x="118005" y="558154"/>
                      <a:pt x="140482" y="578758"/>
                      <a:pt x="153594" y="595615"/>
                    </a:cubicBezTo>
                    <a:cubicBezTo>
                      <a:pt x="166706" y="612472"/>
                      <a:pt x="187310" y="623710"/>
                      <a:pt x="198549" y="618091"/>
                    </a:cubicBezTo>
                    <a:cubicBezTo>
                      <a:pt x="209788" y="612472"/>
                      <a:pt x="202295" y="563774"/>
                      <a:pt x="221026" y="561901"/>
                    </a:cubicBezTo>
                    <a:cubicBezTo>
                      <a:pt x="239757" y="560028"/>
                      <a:pt x="282839" y="599361"/>
                      <a:pt x="310935" y="606853"/>
                    </a:cubicBezTo>
                    <a:cubicBezTo>
                      <a:pt x="339031" y="614345"/>
                      <a:pt x="376494" y="614345"/>
                      <a:pt x="389605" y="606853"/>
                    </a:cubicBezTo>
                    <a:cubicBezTo>
                      <a:pt x="402716" y="599361"/>
                      <a:pt x="376493" y="560028"/>
                      <a:pt x="389605" y="561901"/>
                    </a:cubicBezTo>
                    <a:cubicBezTo>
                      <a:pt x="402717" y="563774"/>
                      <a:pt x="458910" y="610599"/>
                      <a:pt x="468275" y="618091"/>
                    </a:cubicBezTo>
                  </a:path>
                </a:pathLst>
              </a:custGeom>
              <a:solidFill>
                <a:srgbClr val="1F497D"/>
              </a:solidFill>
              <a:ln w="3175">
                <a:solidFill>
                  <a:schemeClr val="tx2"/>
                </a:solidFill>
                <a:round/>
                <a:headEnd/>
                <a:tailEnd/>
              </a:ln>
            </p:spPr>
            <p:txBody>
              <a:bodyPr anchor="ctr"/>
              <a:lstStyle/>
              <a:p>
                <a:endParaRPr lang="en-US" sz="4160"/>
              </a:p>
            </p:txBody>
          </p:sp>
          <p:sp>
            <p:nvSpPr>
              <p:cNvPr id="116" name="Chord 112"/>
              <p:cNvSpPr>
                <a:spLocks/>
              </p:cNvSpPr>
              <p:nvPr/>
            </p:nvSpPr>
            <p:spPr bwMode="auto">
              <a:xfrm flipH="1">
                <a:off x="-663806" y="1930923"/>
                <a:ext cx="1838464" cy="1758666"/>
              </a:xfrm>
              <a:custGeom>
                <a:avLst/>
                <a:gdLst>
                  <a:gd name="T0" fmla="*/ 408387 w 1838464"/>
                  <a:gd name="T1" fmla="*/ 1610378 h 1758666"/>
                  <a:gd name="T2" fmla="*/ 8712 w 1838464"/>
                  <a:gd name="T3" fmla="*/ 758553 h 1758666"/>
                  <a:gd name="T4" fmla="*/ 619423 w 1838464"/>
                  <a:gd name="T5" fmla="*/ 48085 h 1758666"/>
                  <a:gd name="T6" fmla="*/ 408387 w 1838464"/>
                  <a:gd name="T7" fmla="*/ 1610378 h 17586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38464" h="1758666">
                    <a:moveTo>
                      <a:pt x="408387" y="1610378"/>
                    </a:moveTo>
                    <a:cubicBezTo>
                      <a:pt x="115563" y="1423134"/>
                      <a:pt x="-39667" y="1092293"/>
                      <a:pt x="8712" y="758553"/>
                    </a:cubicBezTo>
                    <a:cubicBezTo>
                      <a:pt x="56246" y="430642"/>
                      <a:pt x="292276" y="156057"/>
                      <a:pt x="619423" y="48085"/>
                    </a:cubicBezTo>
                    <a:lnTo>
                      <a:pt x="408387" y="1610378"/>
                    </a:lnTo>
                    <a:close/>
                  </a:path>
                </a:pathLst>
              </a:custGeom>
              <a:solidFill>
                <a:srgbClr val="FFFFFF"/>
              </a:solidFill>
              <a:ln w="3175" cap="flat" cmpd="sng">
                <a:solidFill>
                  <a:schemeClr val="tx2"/>
                </a:solidFill>
                <a:prstDash val="solid"/>
                <a:round/>
                <a:headEnd type="none" w="med" len="med"/>
                <a:tailEnd type="none" w="med" len="med"/>
              </a:ln>
              <a:effectLst>
                <a:outerShdw blurRad="40000" dist="23000" dir="5400000" rotWithShape="0">
                  <a:srgbClr val="000000">
                    <a:alpha val="34999"/>
                  </a:srgbClr>
                </a:outerShdw>
              </a:effectLst>
            </p:spPr>
            <p:txBody>
              <a:bodyPr anchor="ctr"/>
              <a:lstStyle/>
              <a:p>
                <a:pPr algn="ctr" eaLnBrk="1" hangingPunct="1">
                  <a:defRPr/>
                </a:pPr>
                <a:endParaRPr lang="en-US" sz="4160"/>
              </a:p>
            </p:txBody>
          </p:sp>
          <p:sp>
            <p:nvSpPr>
              <p:cNvPr id="117" name="Freeform 98"/>
              <p:cNvSpPr>
                <a:spLocks noChangeArrowheads="1"/>
              </p:cNvSpPr>
              <p:nvPr/>
            </p:nvSpPr>
            <p:spPr bwMode="auto">
              <a:xfrm>
                <a:off x="349539" y="1972627"/>
                <a:ext cx="600535" cy="1506179"/>
              </a:xfrm>
              <a:custGeom>
                <a:avLst/>
                <a:gdLst>
                  <a:gd name="T0" fmla="*/ 2147483646 w 228519"/>
                  <a:gd name="T1" fmla="*/ 0 h 573139"/>
                  <a:gd name="T2" fmla="*/ 2147483646 w 228519"/>
                  <a:gd name="T3" fmla="*/ 2147483646 h 573139"/>
                  <a:gd name="T4" fmla="*/ 2147483646 w 228519"/>
                  <a:gd name="T5" fmla="*/ 2147483646 h 573139"/>
                  <a:gd name="T6" fmla="*/ 2147483646 w 228519"/>
                  <a:gd name="T7" fmla="*/ 2147483646 h 573139"/>
                  <a:gd name="T8" fmla="*/ 2147483646 w 228519"/>
                  <a:gd name="T9" fmla="*/ 2147483646 h 573139"/>
                  <a:gd name="T10" fmla="*/ 2147483646 w 228519"/>
                  <a:gd name="T11" fmla="*/ 2147483646 h 573139"/>
                  <a:gd name="T12" fmla="*/ 2147483646 w 228519"/>
                  <a:gd name="T13" fmla="*/ 2147483646 h 573139"/>
                  <a:gd name="T14" fmla="*/ 2147483646 w 228519"/>
                  <a:gd name="T15" fmla="*/ 2147483646 h 573139"/>
                  <a:gd name="T16" fmla="*/ 2147483646 w 228519"/>
                  <a:gd name="T17" fmla="*/ 2147483646 h 573139"/>
                  <a:gd name="T18" fmla="*/ 2147483646 w 228519"/>
                  <a:gd name="T19" fmla="*/ 2147483646 h 573139"/>
                  <a:gd name="T20" fmla="*/ 2147483646 w 228519"/>
                  <a:gd name="T21" fmla="*/ 2147483646 h 573139"/>
                  <a:gd name="T22" fmla="*/ 2147483646 w 228519"/>
                  <a:gd name="T23" fmla="*/ 2147483646 h 573139"/>
                  <a:gd name="T24" fmla="*/ 2147483646 w 228519"/>
                  <a:gd name="T25" fmla="*/ 2147483646 h 573139"/>
                  <a:gd name="T26" fmla="*/ 2147483646 w 228519"/>
                  <a:gd name="T27" fmla="*/ 2147483646 h 573139"/>
                  <a:gd name="T28" fmla="*/ 2147483646 w 228519"/>
                  <a:gd name="T29" fmla="*/ 2147483646 h 573139"/>
                  <a:gd name="T30" fmla="*/ 2147483646 w 228519"/>
                  <a:gd name="T31" fmla="*/ 2147483646 h 573139"/>
                  <a:gd name="T32" fmla="*/ 2147483646 w 228519"/>
                  <a:gd name="T33" fmla="*/ 2147483646 h 573139"/>
                  <a:gd name="T34" fmla="*/ 2147483646 w 228519"/>
                  <a:gd name="T35" fmla="*/ 2147483646 h 573139"/>
                  <a:gd name="T36" fmla="*/ 2147483646 w 228519"/>
                  <a:gd name="T37" fmla="*/ 2147483646 h 573139"/>
                  <a:gd name="T38" fmla="*/ 2147483646 w 228519"/>
                  <a:gd name="T39" fmla="*/ 2147483646 h 573139"/>
                  <a:gd name="T40" fmla="*/ 2147483646 w 228519"/>
                  <a:gd name="T41" fmla="*/ 2147483646 h 573139"/>
                  <a:gd name="T42" fmla="*/ 2147483646 w 228519"/>
                  <a:gd name="T43" fmla="*/ 2147483646 h 573139"/>
                  <a:gd name="T44" fmla="*/ 2147483646 w 228519"/>
                  <a:gd name="T45" fmla="*/ 2147483646 h 573139"/>
                  <a:gd name="T46" fmla="*/ 2147483646 w 228519"/>
                  <a:gd name="T47" fmla="*/ 2147483646 h 57313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8519"/>
                  <a:gd name="T73" fmla="*/ 0 h 573139"/>
                  <a:gd name="T74" fmla="*/ 228519 w 228519"/>
                  <a:gd name="T75" fmla="*/ 573139 h 57313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8519" h="573139">
                    <a:moveTo>
                      <a:pt x="93655" y="0"/>
                    </a:moveTo>
                    <a:cubicBezTo>
                      <a:pt x="73988" y="19666"/>
                      <a:pt x="54321" y="39333"/>
                      <a:pt x="59940" y="67428"/>
                    </a:cubicBezTo>
                    <a:cubicBezTo>
                      <a:pt x="65559" y="95523"/>
                      <a:pt x="110513" y="161078"/>
                      <a:pt x="127371" y="168570"/>
                    </a:cubicBezTo>
                    <a:cubicBezTo>
                      <a:pt x="144229" y="176062"/>
                      <a:pt x="146102" y="114253"/>
                      <a:pt x="161087" y="112380"/>
                    </a:cubicBezTo>
                    <a:cubicBezTo>
                      <a:pt x="176072" y="110507"/>
                      <a:pt x="222899" y="140475"/>
                      <a:pt x="217280" y="157332"/>
                    </a:cubicBezTo>
                    <a:cubicBezTo>
                      <a:pt x="211661" y="174189"/>
                      <a:pt x="157341" y="200411"/>
                      <a:pt x="127371" y="213522"/>
                    </a:cubicBezTo>
                    <a:cubicBezTo>
                      <a:pt x="97401" y="226633"/>
                      <a:pt x="44954" y="226633"/>
                      <a:pt x="37462" y="235998"/>
                    </a:cubicBezTo>
                    <a:cubicBezTo>
                      <a:pt x="29970" y="245363"/>
                      <a:pt x="74925" y="258474"/>
                      <a:pt x="82417" y="269712"/>
                    </a:cubicBezTo>
                    <a:cubicBezTo>
                      <a:pt x="89909" y="280950"/>
                      <a:pt x="91782" y="295934"/>
                      <a:pt x="82417" y="303426"/>
                    </a:cubicBezTo>
                    <a:cubicBezTo>
                      <a:pt x="73052" y="310918"/>
                      <a:pt x="31843" y="303426"/>
                      <a:pt x="26224" y="314664"/>
                    </a:cubicBezTo>
                    <a:cubicBezTo>
                      <a:pt x="20605" y="325902"/>
                      <a:pt x="35589" y="359616"/>
                      <a:pt x="48701" y="370854"/>
                    </a:cubicBezTo>
                    <a:cubicBezTo>
                      <a:pt x="61813" y="382092"/>
                      <a:pt x="89909" y="387711"/>
                      <a:pt x="104894" y="382092"/>
                    </a:cubicBezTo>
                    <a:cubicBezTo>
                      <a:pt x="119879" y="376473"/>
                      <a:pt x="125498" y="348378"/>
                      <a:pt x="138610" y="337140"/>
                    </a:cubicBezTo>
                    <a:cubicBezTo>
                      <a:pt x="151722" y="325902"/>
                      <a:pt x="176072" y="312791"/>
                      <a:pt x="183564" y="314664"/>
                    </a:cubicBezTo>
                    <a:cubicBezTo>
                      <a:pt x="191056" y="316537"/>
                      <a:pt x="181691" y="350251"/>
                      <a:pt x="183564" y="348378"/>
                    </a:cubicBezTo>
                    <a:cubicBezTo>
                      <a:pt x="185437" y="346505"/>
                      <a:pt x="187311" y="305299"/>
                      <a:pt x="194803" y="303426"/>
                    </a:cubicBezTo>
                    <a:cubicBezTo>
                      <a:pt x="202296" y="301553"/>
                      <a:pt x="228519" y="325902"/>
                      <a:pt x="228519" y="337140"/>
                    </a:cubicBezTo>
                    <a:cubicBezTo>
                      <a:pt x="228519" y="348378"/>
                      <a:pt x="213534" y="363362"/>
                      <a:pt x="194803" y="370854"/>
                    </a:cubicBezTo>
                    <a:cubicBezTo>
                      <a:pt x="176072" y="378346"/>
                      <a:pt x="146103" y="376473"/>
                      <a:pt x="116133" y="382092"/>
                    </a:cubicBezTo>
                    <a:cubicBezTo>
                      <a:pt x="86163" y="387711"/>
                      <a:pt x="29970" y="391457"/>
                      <a:pt x="14985" y="404568"/>
                    </a:cubicBezTo>
                    <a:cubicBezTo>
                      <a:pt x="0" y="417679"/>
                      <a:pt x="7493" y="447647"/>
                      <a:pt x="26224" y="460758"/>
                    </a:cubicBezTo>
                    <a:cubicBezTo>
                      <a:pt x="44955" y="473869"/>
                      <a:pt x="110513" y="466377"/>
                      <a:pt x="127371" y="483234"/>
                    </a:cubicBezTo>
                    <a:cubicBezTo>
                      <a:pt x="144229" y="500091"/>
                      <a:pt x="116132" y="550663"/>
                      <a:pt x="127371" y="561901"/>
                    </a:cubicBezTo>
                    <a:cubicBezTo>
                      <a:pt x="138610" y="573139"/>
                      <a:pt x="194803" y="550663"/>
                      <a:pt x="194803" y="550663"/>
                    </a:cubicBezTo>
                  </a:path>
                </a:pathLst>
              </a:custGeom>
              <a:solidFill>
                <a:schemeClr val="bg1"/>
              </a:solidFill>
              <a:ln w="3175">
                <a:solidFill>
                  <a:schemeClr val="tx2"/>
                </a:solidFill>
                <a:round/>
                <a:headEnd/>
                <a:tailEnd/>
              </a:ln>
            </p:spPr>
            <p:txBody>
              <a:bodyPr anchor="ctr"/>
              <a:lstStyle/>
              <a:p>
                <a:endParaRPr lang="en-US" sz="4160"/>
              </a:p>
            </p:txBody>
          </p:sp>
          <p:sp>
            <p:nvSpPr>
              <p:cNvPr id="118" name="Oval 117"/>
              <p:cNvSpPr>
                <a:spLocks noChangeArrowheads="1"/>
              </p:cNvSpPr>
              <p:nvPr/>
            </p:nvSpPr>
            <p:spPr bwMode="auto">
              <a:xfrm flipV="1">
                <a:off x="663367" y="2739505"/>
                <a:ext cx="282840" cy="181931"/>
              </a:xfrm>
              <a:prstGeom prst="ellipse">
                <a:avLst/>
              </a:prstGeom>
              <a:solidFill>
                <a:schemeClr val="tx2"/>
              </a:solidFill>
              <a:ln w="3175">
                <a:solidFill>
                  <a:schemeClr val="tx2"/>
                </a:solidFill>
                <a:round/>
                <a:headEnd/>
                <a:tailEnd/>
              </a:ln>
              <a:effectLst>
                <a:outerShdw blurRad="40000" dist="23000" dir="5400000" rotWithShape="0">
                  <a:srgbClr val="808080">
                    <a:alpha val="34998"/>
                  </a:srgbClr>
                </a:outerShdw>
              </a:effectLst>
            </p:spPr>
            <p:txBody>
              <a:bodyPr rot="10800000" anchor="ctr"/>
              <a:lstStyle/>
              <a:p>
                <a:pPr eaLnBrk="1" hangingPunct="1">
                  <a:defRPr/>
                </a:pPr>
                <a:endParaRPr lang="en-GB" sz="2160" dirty="0">
                  <a:solidFill>
                    <a:srgbClr val="1F497D"/>
                  </a:solidFill>
                  <a:latin typeface="Calibri"/>
                  <a:cs typeface="Calibri"/>
                </a:endParaRPr>
              </a:p>
            </p:txBody>
          </p:sp>
          <p:sp>
            <p:nvSpPr>
              <p:cNvPr id="119" name="Freeform 118"/>
              <p:cNvSpPr>
                <a:spLocks/>
              </p:cNvSpPr>
              <p:nvPr/>
            </p:nvSpPr>
            <p:spPr bwMode="auto">
              <a:xfrm>
                <a:off x="489311" y="2254356"/>
                <a:ext cx="456896" cy="242575"/>
              </a:xfrm>
              <a:custGeom>
                <a:avLst/>
                <a:gdLst>
                  <a:gd name="T0" fmla="*/ 149093 w 177944"/>
                  <a:gd name="T1" fmla="*/ 98675 h 110507"/>
                  <a:gd name="T2" fmla="*/ 264518 w 177944"/>
                  <a:gd name="T3" fmla="*/ 0 h 110507"/>
                  <a:gd name="T4" fmla="*/ 437659 w 177944"/>
                  <a:gd name="T5" fmla="*/ 98675 h 110507"/>
                  <a:gd name="T6" fmla="*/ 149093 w 177944"/>
                  <a:gd name="T7" fmla="*/ 222018 h 110507"/>
                  <a:gd name="T8" fmla="*/ 4809 w 177944"/>
                  <a:gd name="T9" fmla="*/ 222018 h 110507"/>
                  <a:gd name="T10" fmla="*/ 149093 w 177944"/>
                  <a:gd name="T11" fmla="*/ 98675 h 1105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7944" h="110507">
                    <a:moveTo>
                      <a:pt x="58066" y="44952"/>
                    </a:moveTo>
                    <a:cubicBezTo>
                      <a:pt x="74924" y="28095"/>
                      <a:pt x="84289" y="0"/>
                      <a:pt x="103020" y="0"/>
                    </a:cubicBezTo>
                    <a:cubicBezTo>
                      <a:pt x="121751" y="0"/>
                      <a:pt x="177944" y="28095"/>
                      <a:pt x="170452" y="44952"/>
                    </a:cubicBezTo>
                    <a:cubicBezTo>
                      <a:pt x="162960" y="61809"/>
                      <a:pt x="86163" y="91777"/>
                      <a:pt x="58066" y="101142"/>
                    </a:cubicBezTo>
                    <a:cubicBezTo>
                      <a:pt x="29969" y="110507"/>
                      <a:pt x="0" y="110507"/>
                      <a:pt x="1873" y="101142"/>
                    </a:cubicBezTo>
                    <a:cubicBezTo>
                      <a:pt x="3746" y="91777"/>
                      <a:pt x="41208" y="61809"/>
                      <a:pt x="58066" y="44952"/>
                    </a:cubicBezTo>
                    <a:close/>
                  </a:path>
                </a:pathLst>
              </a:custGeom>
              <a:solidFill>
                <a:srgbClr val="1F497D"/>
              </a:solidFill>
              <a:ln w="3175" cap="flat" cmpd="sng">
                <a:solidFill>
                  <a:srgbClr val="1F497D"/>
                </a:solidFill>
                <a:prstDash val="solid"/>
                <a:round/>
                <a:headEnd type="none" w="med" len="med"/>
                <a:tailEnd type="none" w="med" len="med"/>
              </a:ln>
              <a:effectLst>
                <a:outerShdw blurRad="40000" dist="23000" dir="5400000" rotWithShape="0">
                  <a:srgbClr val="000000">
                    <a:alpha val="34999"/>
                  </a:srgbClr>
                </a:outerShdw>
              </a:effectLst>
            </p:spPr>
            <p:txBody>
              <a:bodyPr anchor="ctr"/>
              <a:lstStyle/>
              <a:p>
                <a:pPr algn="ctr" eaLnBrk="1" hangingPunct="1">
                  <a:defRPr/>
                </a:pPr>
                <a:endParaRPr lang="en-US" sz="4160"/>
              </a:p>
            </p:txBody>
          </p:sp>
          <p:sp>
            <p:nvSpPr>
              <p:cNvPr id="120" name="Right Triangle 119"/>
              <p:cNvSpPr>
                <a:spLocks noChangeArrowheads="1"/>
              </p:cNvSpPr>
              <p:nvPr/>
            </p:nvSpPr>
            <p:spPr bwMode="auto">
              <a:xfrm flipH="1">
                <a:off x="402284" y="2254356"/>
                <a:ext cx="130542" cy="222360"/>
              </a:xfrm>
              <a:prstGeom prst="rtTriangle">
                <a:avLst/>
              </a:prstGeom>
              <a:solidFill>
                <a:srgbClr val="FFFFFF"/>
              </a:solidFill>
              <a:ln w="3175">
                <a:solidFill>
                  <a:schemeClr val="tx2"/>
                </a:solidFill>
                <a:round/>
                <a:headEnd/>
                <a:tailEnd/>
              </a:ln>
              <a:effectLst>
                <a:outerShdw blurRad="40000" dist="23000" dir="5400000" rotWithShape="0">
                  <a:srgbClr val="808080">
                    <a:alpha val="34999"/>
                  </a:srgbClr>
                </a:outerShdw>
              </a:effectLst>
            </p:spPr>
            <p:txBody>
              <a:bodyPr anchor="ctr"/>
              <a:lstStyle/>
              <a:p>
                <a:pPr eaLnBrk="1" hangingPunct="1">
                  <a:defRPr/>
                </a:pPr>
                <a:endParaRPr lang="en-GB" sz="2160" dirty="0">
                  <a:solidFill>
                    <a:srgbClr val="1F497D"/>
                  </a:solidFill>
                  <a:latin typeface="Calibri"/>
                  <a:cs typeface="Calibri"/>
                </a:endParaRPr>
              </a:p>
            </p:txBody>
          </p:sp>
          <p:sp>
            <p:nvSpPr>
              <p:cNvPr id="121" name="Freeform 102"/>
              <p:cNvSpPr>
                <a:spLocks noChangeArrowheads="1"/>
              </p:cNvSpPr>
              <p:nvPr/>
            </p:nvSpPr>
            <p:spPr bwMode="auto">
              <a:xfrm>
                <a:off x="741748" y="3152264"/>
                <a:ext cx="385858" cy="421425"/>
              </a:xfrm>
              <a:custGeom>
                <a:avLst/>
                <a:gdLst>
                  <a:gd name="T0" fmla="*/ 33715 w 385858"/>
                  <a:gd name="T1" fmla="*/ 421425 h 421425"/>
                  <a:gd name="T2" fmla="*/ 11238 w 385858"/>
                  <a:gd name="T3" fmla="*/ 275331 h 421425"/>
                  <a:gd name="T4" fmla="*/ 101146 w 385858"/>
                  <a:gd name="T5" fmla="*/ 286569 h 421425"/>
                  <a:gd name="T6" fmla="*/ 112385 w 385858"/>
                  <a:gd name="T7" fmla="*/ 129237 h 421425"/>
                  <a:gd name="T8" fmla="*/ 370873 w 385858"/>
                  <a:gd name="T9" fmla="*/ 28095 h 421425"/>
                  <a:gd name="T10" fmla="*/ 202294 w 385858"/>
                  <a:gd name="T11" fmla="*/ 297807 h 421425"/>
                  <a:gd name="T12" fmla="*/ 0 60000 65536"/>
                  <a:gd name="T13" fmla="*/ 0 60000 65536"/>
                  <a:gd name="T14" fmla="*/ 0 60000 65536"/>
                  <a:gd name="T15" fmla="*/ 0 60000 65536"/>
                  <a:gd name="T16" fmla="*/ 0 60000 65536"/>
                  <a:gd name="T17" fmla="*/ 0 60000 65536"/>
                  <a:gd name="T18" fmla="*/ 0 w 385858"/>
                  <a:gd name="T19" fmla="*/ 0 h 421425"/>
                  <a:gd name="T20" fmla="*/ 385858 w 385858"/>
                  <a:gd name="T21" fmla="*/ 421425 h 421425"/>
                </a:gdLst>
                <a:ahLst/>
                <a:cxnLst>
                  <a:cxn ang="T12">
                    <a:pos x="T0" y="T1"/>
                  </a:cxn>
                  <a:cxn ang="T13">
                    <a:pos x="T2" y="T3"/>
                  </a:cxn>
                  <a:cxn ang="T14">
                    <a:pos x="T4" y="T5"/>
                  </a:cxn>
                  <a:cxn ang="T15">
                    <a:pos x="T6" y="T7"/>
                  </a:cxn>
                  <a:cxn ang="T16">
                    <a:pos x="T8" y="T9"/>
                  </a:cxn>
                  <a:cxn ang="T17">
                    <a:pos x="T10" y="T11"/>
                  </a:cxn>
                </a:cxnLst>
                <a:rect l="T18" t="T19" r="T20" b="T21"/>
                <a:pathLst>
                  <a:path w="385858" h="421425">
                    <a:moveTo>
                      <a:pt x="33715" y="421425"/>
                    </a:moveTo>
                    <a:cubicBezTo>
                      <a:pt x="16857" y="359616"/>
                      <a:pt x="0" y="297807"/>
                      <a:pt x="11238" y="275331"/>
                    </a:cubicBezTo>
                    <a:cubicBezTo>
                      <a:pt x="22476" y="252855"/>
                      <a:pt x="84288" y="310918"/>
                      <a:pt x="101146" y="286569"/>
                    </a:cubicBezTo>
                    <a:cubicBezTo>
                      <a:pt x="118004" y="262220"/>
                      <a:pt x="67431" y="172316"/>
                      <a:pt x="112385" y="129237"/>
                    </a:cubicBezTo>
                    <a:cubicBezTo>
                      <a:pt x="157339" y="86158"/>
                      <a:pt x="355888" y="0"/>
                      <a:pt x="370873" y="28095"/>
                    </a:cubicBezTo>
                    <a:cubicBezTo>
                      <a:pt x="385858" y="56190"/>
                      <a:pt x="250995" y="232252"/>
                      <a:pt x="202294" y="297807"/>
                    </a:cubicBezTo>
                  </a:path>
                </a:pathLst>
              </a:custGeom>
              <a:solidFill>
                <a:srgbClr val="1F497D"/>
              </a:solidFill>
              <a:ln w="3175">
                <a:solidFill>
                  <a:srgbClr val="1F497D"/>
                </a:solidFill>
                <a:round/>
                <a:headEnd/>
                <a:tailEnd/>
              </a:ln>
            </p:spPr>
            <p:txBody>
              <a:bodyPr anchor="ctr"/>
              <a:lstStyle/>
              <a:p>
                <a:endParaRPr lang="en-US" sz="4160"/>
              </a:p>
            </p:txBody>
          </p:sp>
        </p:grpSp>
      </p:grpSp>
      <p:grpSp>
        <p:nvGrpSpPr>
          <p:cNvPr id="122" name="Group 196"/>
          <p:cNvGrpSpPr>
            <a:grpSpLocks/>
          </p:cNvGrpSpPr>
          <p:nvPr/>
        </p:nvGrpSpPr>
        <p:grpSpPr bwMode="auto">
          <a:xfrm>
            <a:off x="2615077" y="4133736"/>
            <a:ext cx="262890" cy="318134"/>
            <a:chOff x="1708266" y="3086897"/>
            <a:chExt cx="748040" cy="876564"/>
          </a:xfrm>
        </p:grpSpPr>
        <p:sp>
          <p:nvSpPr>
            <p:cNvPr id="123" name="Right Arrow 122"/>
            <p:cNvSpPr>
              <a:spLocks noChangeArrowheads="1"/>
            </p:cNvSpPr>
            <p:nvPr/>
          </p:nvSpPr>
          <p:spPr bwMode="auto">
            <a:xfrm>
              <a:off x="1708266" y="3086897"/>
              <a:ext cx="748040" cy="204705"/>
            </a:xfrm>
            <a:prstGeom prst="rightArrow">
              <a:avLst>
                <a:gd name="adj1" fmla="val 50000"/>
                <a:gd name="adj2" fmla="val 49992"/>
              </a:avLst>
            </a:prstGeom>
            <a:solidFill>
              <a:srgbClr val="FFFFFF"/>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eaLnBrk="1" hangingPunct="1">
                <a:defRPr/>
              </a:pPr>
              <a:endParaRPr lang="en-GB" sz="2160" dirty="0">
                <a:solidFill>
                  <a:srgbClr val="1F497D"/>
                </a:solidFill>
                <a:latin typeface="Calibri"/>
                <a:cs typeface="Calibri"/>
              </a:endParaRPr>
            </a:p>
          </p:txBody>
        </p:sp>
        <p:sp>
          <p:nvSpPr>
            <p:cNvPr id="124" name="Right Arrow 123"/>
            <p:cNvSpPr>
              <a:spLocks noChangeArrowheads="1"/>
            </p:cNvSpPr>
            <p:nvPr/>
          </p:nvSpPr>
          <p:spPr bwMode="auto">
            <a:xfrm>
              <a:off x="1708266" y="3307351"/>
              <a:ext cx="748040" cy="209956"/>
            </a:xfrm>
            <a:prstGeom prst="rightArrow">
              <a:avLst>
                <a:gd name="adj1" fmla="val 50000"/>
                <a:gd name="adj2" fmla="val 49995"/>
              </a:avLst>
            </a:prstGeom>
            <a:solidFill>
              <a:srgbClr val="FFFFFF"/>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eaLnBrk="1" hangingPunct="1">
                <a:defRPr/>
              </a:pPr>
              <a:endParaRPr lang="en-GB" sz="2160" dirty="0">
                <a:solidFill>
                  <a:srgbClr val="1F497D"/>
                </a:solidFill>
                <a:latin typeface="Calibri"/>
                <a:cs typeface="Calibri"/>
              </a:endParaRPr>
            </a:p>
          </p:txBody>
        </p:sp>
        <p:sp>
          <p:nvSpPr>
            <p:cNvPr id="125" name="Right Arrow 124"/>
            <p:cNvSpPr>
              <a:spLocks noChangeArrowheads="1"/>
            </p:cNvSpPr>
            <p:nvPr/>
          </p:nvSpPr>
          <p:spPr bwMode="auto">
            <a:xfrm>
              <a:off x="1708266" y="3538302"/>
              <a:ext cx="748040" cy="204705"/>
            </a:xfrm>
            <a:prstGeom prst="rightArrow">
              <a:avLst>
                <a:gd name="adj1" fmla="val 50000"/>
                <a:gd name="adj2" fmla="val 49992"/>
              </a:avLst>
            </a:prstGeom>
            <a:solidFill>
              <a:srgbClr val="FFFFFF"/>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eaLnBrk="1" hangingPunct="1">
                <a:defRPr/>
              </a:pPr>
              <a:endParaRPr lang="en-GB" sz="2160" dirty="0">
                <a:solidFill>
                  <a:srgbClr val="1F497D"/>
                </a:solidFill>
                <a:latin typeface="Calibri"/>
                <a:cs typeface="Calibri"/>
              </a:endParaRPr>
            </a:p>
          </p:txBody>
        </p:sp>
        <p:sp>
          <p:nvSpPr>
            <p:cNvPr id="126" name="Right Arrow 125"/>
            <p:cNvSpPr>
              <a:spLocks noChangeArrowheads="1"/>
            </p:cNvSpPr>
            <p:nvPr/>
          </p:nvSpPr>
          <p:spPr bwMode="auto">
            <a:xfrm>
              <a:off x="1708266" y="3758756"/>
              <a:ext cx="748040" cy="204705"/>
            </a:xfrm>
            <a:prstGeom prst="rightArrow">
              <a:avLst>
                <a:gd name="adj1" fmla="val 50000"/>
                <a:gd name="adj2" fmla="val 49992"/>
              </a:avLst>
            </a:prstGeom>
            <a:solidFill>
              <a:srgbClr val="FFFFFF"/>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eaLnBrk="1" hangingPunct="1">
                <a:defRPr/>
              </a:pPr>
              <a:endParaRPr lang="en-GB" sz="2160" dirty="0">
                <a:solidFill>
                  <a:srgbClr val="1F497D"/>
                </a:solidFill>
                <a:latin typeface="Calibri"/>
                <a:cs typeface="Calibri"/>
              </a:endParaRPr>
            </a:p>
          </p:txBody>
        </p:sp>
      </p:grpSp>
      <p:grpSp>
        <p:nvGrpSpPr>
          <p:cNvPr id="127" name="Group 196"/>
          <p:cNvGrpSpPr>
            <a:grpSpLocks/>
          </p:cNvGrpSpPr>
          <p:nvPr/>
        </p:nvGrpSpPr>
        <p:grpSpPr bwMode="auto">
          <a:xfrm>
            <a:off x="2615077" y="3602242"/>
            <a:ext cx="262890" cy="316230"/>
            <a:chOff x="1708266" y="3086897"/>
            <a:chExt cx="748040" cy="876564"/>
          </a:xfrm>
        </p:grpSpPr>
        <p:sp>
          <p:nvSpPr>
            <p:cNvPr id="128" name="Right Arrow 127"/>
            <p:cNvSpPr>
              <a:spLocks noChangeArrowheads="1"/>
            </p:cNvSpPr>
            <p:nvPr/>
          </p:nvSpPr>
          <p:spPr bwMode="auto">
            <a:xfrm>
              <a:off x="1708266" y="3086897"/>
              <a:ext cx="748040" cy="205941"/>
            </a:xfrm>
            <a:prstGeom prst="rightArrow">
              <a:avLst>
                <a:gd name="adj1" fmla="val 50000"/>
                <a:gd name="adj2" fmla="val 49995"/>
              </a:avLst>
            </a:prstGeom>
            <a:solidFill>
              <a:srgbClr val="FFFFFF"/>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eaLnBrk="1" hangingPunct="1">
                <a:defRPr/>
              </a:pPr>
              <a:endParaRPr lang="en-GB" sz="2160" dirty="0">
                <a:solidFill>
                  <a:srgbClr val="1F497D"/>
                </a:solidFill>
                <a:latin typeface="Calibri"/>
                <a:cs typeface="Calibri"/>
              </a:endParaRPr>
            </a:p>
          </p:txBody>
        </p:sp>
        <p:sp>
          <p:nvSpPr>
            <p:cNvPr id="129" name="Right Arrow 128"/>
            <p:cNvSpPr>
              <a:spLocks noChangeArrowheads="1"/>
            </p:cNvSpPr>
            <p:nvPr/>
          </p:nvSpPr>
          <p:spPr bwMode="auto">
            <a:xfrm>
              <a:off x="1708266" y="3308678"/>
              <a:ext cx="748040" cy="200659"/>
            </a:xfrm>
            <a:prstGeom prst="rightArrow">
              <a:avLst>
                <a:gd name="adj1" fmla="val 50000"/>
                <a:gd name="adj2" fmla="val 49999"/>
              </a:avLst>
            </a:prstGeom>
            <a:solidFill>
              <a:srgbClr val="FFFFFF"/>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eaLnBrk="1" hangingPunct="1">
                <a:defRPr/>
              </a:pPr>
              <a:endParaRPr lang="en-GB" sz="2160" dirty="0">
                <a:solidFill>
                  <a:srgbClr val="1F497D"/>
                </a:solidFill>
                <a:latin typeface="Calibri"/>
                <a:cs typeface="Calibri"/>
              </a:endParaRPr>
            </a:p>
          </p:txBody>
        </p:sp>
        <p:sp>
          <p:nvSpPr>
            <p:cNvPr id="130" name="Right Arrow 129"/>
            <p:cNvSpPr>
              <a:spLocks noChangeArrowheads="1"/>
            </p:cNvSpPr>
            <p:nvPr/>
          </p:nvSpPr>
          <p:spPr bwMode="auto">
            <a:xfrm>
              <a:off x="1708266" y="3535742"/>
              <a:ext cx="748040" cy="205938"/>
            </a:xfrm>
            <a:prstGeom prst="rightArrow">
              <a:avLst>
                <a:gd name="adj1" fmla="val 50000"/>
                <a:gd name="adj2" fmla="val 49995"/>
              </a:avLst>
            </a:prstGeom>
            <a:solidFill>
              <a:srgbClr val="FFFFFF"/>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eaLnBrk="1" hangingPunct="1">
                <a:defRPr/>
              </a:pPr>
              <a:endParaRPr lang="en-GB" sz="2160" dirty="0">
                <a:solidFill>
                  <a:srgbClr val="1F497D"/>
                </a:solidFill>
                <a:latin typeface="Calibri"/>
                <a:cs typeface="Calibri"/>
              </a:endParaRPr>
            </a:p>
          </p:txBody>
        </p:sp>
        <p:sp>
          <p:nvSpPr>
            <p:cNvPr id="131" name="Right Arrow 130"/>
            <p:cNvSpPr>
              <a:spLocks noChangeArrowheads="1"/>
            </p:cNvSpPr>
            <p:nvPr/>
          </p:nvSpPr>
          <p:spPr bwMode="auto">
            <a:xfrm>
              <a:off x="1708266" y="3757523"/>
              <a:ext cx="748040" cy="205938"/>
            </a:xfrm>
            <a:prstGeom prst="rightArrow">
              <a:avLst>
                <a:gd name="adj1" fmla="val 50000"/>
                <a:gd name="adj2" fmla="val 49995"/>
              </a:avLst>
            </a:prstGeom>
            <a:solidFill>
              <a:srgbClr val="FFFFFF"/>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eaLnBrk="1" hangingPunct="1">
                <a:defRPr/>
              </a:pPr>
              <a:endParaRPr lang="en-GB" sz="2160" dirty="0">
                <a:solidFill>
                  <a:srgbClr val="1F497D"/>
                </a:solidFill>
                <a:latin typeface="Calibri"/>
                <a:cs typeface="Calibri"/>
              </a:endParaRPr>
            </a:p>
          </p:txBody>
        </p:sp>
      </p:grpSp>
      <p:grpSp>
        <p:nvGrpSpPr>
          <p:cNvPr id="132" name="Group 196"/>
          <p:cNvGrpSpPr>
            <a:grpSpLocks/>
          </p:cNvGrpSpPr>
          <p:nvPr/>
        </p:nvGrpSpPr>
        <p:grpSpPr bwMode="auto">
          <a:xfrm>
            <a:off x="2615077" y="2851672"/>
            <a:ext cx="262890" cy="316230"/>
            <a:chOff x="1708266" y="3086897"/>
            <a:chExt cx="748040" cy="876564"/>
          </a:xfrm>
        </p:grpSpPr>
        <p:sp>
          <p:nvSpPr>
            <p:cNvPr id="133" name="Right Arrow 132"/>
            <p:cNvSpPr>
              <a:spLocks noChangeArrowheads="1"/>
            </p:cNvSpPr>
            <p:nvPr/>
          </p:nvSpPr>
          <p:spPr bwMode="auto">
            <a:xfrm>
              <a:off x="1708266" y="3086897"/>
              <a:ext cx="748040" cy="205941"/>
            </a:xfrm>
            <a:prstGeom prst="rightArrow">
              <a:avLst>
                <a:gd name="adj1" fmla="val 50000"/>
                <a:gd name="adj2" fmla="val 49995"/>
              </a:avLst>
            </a:prstGeom>
            <a:solidFill>
              <a:srgbClr val="FFFFFF"/>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eaLnBrk="1" hangingPunct="1">
                <a:defRPr/>
              </a:pPr>
              <a:endParaRPr lang="en-GB" sz="2160" dirty="0">
                <a:solidFill>
                  <a:srgbClr val="1F497D"/>
                </a:solidFill>
                <a:latin typeface="Calibri"/>
                <a:cs typeface="Calibri"/>
              </a:endParaRPr>
            </a:p>
          </p:txBody>
        </p:sp>
        <p:sp>
          <p:nvSpPr>
            <p:cNvPr id="134" name="Right Arrow 133"/>
            <p:cNvSpPr>
              <a:spLocks noChangeArrowheads="1"/>
            </p:cNvSpPr>
            <p:nvPr/>
          </p:nvSpPr>
          <p:spPr bwMode="auto">
            <a:xfrm>
              <a:off x="1708266" y="3308678"/>
              <a:ext cx="748040" cy="200659"/>
            </a:xfrm>
            <a:prstGeom prst="rightArrow">
              <a:avLst>
                <a:gd name="adj1" fmla="val 50000"/>
                <a:gd name="adj2" fmla="val 49999"/>
              </a:avLst>
            </a:prstGeom>
            <a:solidFill>
              <a:srgbClr val="FFFFFF"/>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eaLnBrk="1" hangingPunct="1">
                <a:defRPr/>
              </a:pPr>
              <a:endParaRPr lang="en-GB" sz="2160" dirty="0">
                <a:solidFill>
                  <a:srgbClr val="1F497D"/>
                </a:solidFill>
                <a:latin typeface="Calibri"/>
                <a:cs typeface="Calibri"/>
              </a:endParaRPr>
            </a:p>
          </p:txBody>
        </p:sp>
        <p:sp>
          <p:nvSpPr>
            <p:cNvPr id="135" name="Right Arrow 134"/>
            <p:cNvSpPr>
              <a:spLocks noChangeArrowheads="1"/>
            </p:cNvSpPr>
            <p:nvPr/>
          </p:nvSpPr>
          <p:spPr bwMode="auto">
            <a:xfrm>
              <a:off x="1708266" y="3530460"/>
              <a:ext cx="748040" cy="211220"/>
            </a:xfrm>
            <a:prstGeom prst="rightArrow">
              <a:avLst>
                <a:gd name="adj1" fmla="val 50000"/>
                <a:gd name="adj2" fmla="val 50008"/>
              </a:avLst>
            </a:prstGeom>
            <a:solidFill>
              <a:srgbClr val="FFFFFF"/>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eaLnBrk="1" hangingPunct="1">
                <a:defRPr/>
              </a:pPr>
              <a:endParaRPr lang="en-GB" sz="2160" dirty="0">
                <a:solidFill>
                  <a:srgbClr val="1F497D"/>
                </a:solidFill>
                <a:latin typeface="Calibri"/>
                <a:cs typeface="Calibri"/>
              </a:endParaRPr>
            </a:p>
          </p:txBody>
        </p:sp>
        <p:sp>
          <p:nvSpPr>
            <p:cNvPr id="136" name="Right Arrow 135"/>
            <p:cNvSpPr>
              <a:spLocks noChangeArrowheads="1"/>
            </p:cNvSpPr>
            <p:nvPr/>
          </p:nvSpPr>
          <p:spPr bwMode="auto">
            <a:xfrm>
              <a:off x="1708266" y="3757523"/>
              <a:ext cx="748040" cy="205938"/>
            </a:xfrm>
            <a:prstGeom prst="rightArrow">
              <a:avLst>
                <a:gd name="adj1" fmla="val 50000"/>
                <a:gd name="adj2" fmla="val 49995"/>
              </a:avLst>
            </a:prstGeom>
            <a:solidFill>
              <a:srgbClr val="FFFFFF"/>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eaLnBrk="1" hangingPunct="1">
                <a:defRPr/>
              </a:pPr>
              <a:endParaRPr lang="en-GB" sz="2160" dirty="0">
                <a:solidFill>
                  <a:srgbClr val="1F497D"/>
                </a:solidFill>
                <a:latin typeface="Calibri"/>
                <a:cs typeface="Calibri"/>
              </a:endParaRPr>
            </a:p>
          </p:txBody>
        </p:sp>
      </p:grpSp>
      <p:sp>
        <p:nvSpPr>
          <p:cNvPr id="137" name="Rectangle 136"/>
          <p:cNvSpPr>
            <a:spLocks noChangeArrowheads="1"/>
          </p:cNvSpPr>
          <p:nvPr/>
        </p:nvSpPr>
        <p:spPr bwMode="auto">
          <a:xfrm>
            <a:off x="3912381" y="4171838"/>
            <a:ext cx="3596640" cy="687704"/>
          </a:xfrm>
          <a:prstGeom prst="rect">
            <a:avLst/>
          </a:prstGeom>
          <a:solidFill>
            <a:srgbClr val="FDEADA">
              <a:alpha val="39999"/>
            </a:srgbClr>
          </a:solidFill>
          <a:ln w="38100">
            <a:solidFill>
              <a:schemeClr val="tx2"/>
            </a:solidFill>
            <a:prstDash val="sysDash"/>
            <a:round/>
            <a:headEnd/>
            <a:tailEnd/>
          </a:ln>
          <a:effectLst>
            <a:outerShdw blurRad="40000" dist="23000" dir="5400000" rotWithShape="0">
              <a:srgbClr val="808080">
                <a:alpha val="34998"/>
              </a:srgbClr>
            </a:outerShdw>
          </a:effectLst>
        </p:spPr>
        <p:txBody>
          <a:bodyPr anchor="ctr"/>
          <a:lstStyle/>
          <a:p>
            <a:pPr algn="r" eaLnBrk="1" hangingPunct="1">
              <a:defRPr/>
            </a:pPr>
            <a:r>
              <a:rPr lang="en-GB" sz="1320">
                <a:solidFill>
                  <a:srgbClr val="1F497D"/>
                </a:solidFill>
                <a:latin typeface="Calibri" charset="0"/>
                <a:ea typeface="ＭＳ Ｐゴシック" charset="0"/>
                <a:cs typeface="ＭＳ Ｐゴシック" charset="0"/>
              </a:rPr>
              <a:t>Exploration</a:t>
            </a:r>
          </a:p>
          <a:p>
            <a:pPr algn="r" eaLnBrk="1" hangingPunct="1">
              <a:defRPr/>
            </a:pPr>
            <a:r>
              <a:rPr lang="en-GB" sz="1320">
                <a:solidFill>
                  <a:srgbClr val="1F497D"/>
                </a:solidFill>
                <a:latin typeface="Calibri" charset="0"/>
                <a:ea typeface="ＭＳ Ｐゴシック" charset="0"/>
                <a:cs typeface="ＭＳ Ｐゴシック" charset="0"/>
              </a:rPr>
              <a:t>Zone</a:t>
            </a:r>
          </a:p>
        </p:txBody>
      </p:sp>
      <p:grpSp>
        <p:nvGrpSpPr>
          <p:cNvPr id="138" name="Group 129"/>
          <p:cNvGrpSpPr>
            <a:grpSpLocks/>
          </p:cNvGrpSpPr>
          <p:nvPr/>
        </p:nvGrpSpPr>
        <p:grpSpPr bwMode="auto">
          <a:xfrm>
            <a:off x="4449591" y="3148852"/>
            <a:ext cx="259080" cy="1823086"/>
            <a:chOff x="438110" y="2192202"/>
            <a:chExt cx="215901" cy="1519784"/>
          </a:xfrm>
        </p:grpSpPr>
        <p:sp>
          <p:nvSpPr>
            <p:cNvPr id="139" name="AutoShape 2"/>
            <p:cNvSpPr>
              <a:spLocks noChangeArrowheads="1"/>
            </p:cNvSpPr>
            <p:nvPr/>
          </p:nvSpPr>
          <p:spPr bwMode="auto">
            <a:xfrm rot="5400000">
              <a:off x="401546" y="2228766"/>
              <a:ext cx="289029" cy="215901"/>
            </a:xfrm>
            <a:prstGeom prst="upArrow">
              <a:avLst>
                <a:gd name="adj1" fmla="val 44657"/>
                <a:gd name="adj2" fmla="val 56343"/>
              </a:avLst>
            </a:prstGeom>
            <a:solidFill>
              <a:srgbClr val="AED9BF"/>
            </a:solidFill>
            <a:ln w="12700">
              <a:solidFill>
                <a:srgbClr val="0000FF"/>
              </a:solidFill>
              <a:miter lim="800000"/>
              <a:headEnd/>
              <a:tailEnd/>
            </a:ln>
          </p:spPr>
          <p:txBody>
            <a:bodyPr rot="10800000" vert="eaVert" wrap="none" anchor="ctr"/>
            <a:lstStyle/>
            <a:p>
              <a:pPr fontAlgn="auto">
                <a:spcBef>
                  <a:spcPct val="50000"/>
                </a:spcBef>
                <a:spcAft>
                  <a:spcPts val="0"/>
                </a:spcAft>
                <a:buClr>
                  <a:srgbClr val="2DB6B3"/>
                </a:buClr>
                <a:defRPr/>
              </a:pPr>
              <a:endParaRPr lang="nl-NL" sz="1680" kern="0">
                <a:ea typeface="ＭＳ Ｐゴシック" charset="0"/>
                <a:cs typeface="Arial Unicode MS" charset="0"/>
              </a:endParaRPr>
            </a:p>
          </p:txBody>
        </p:sp>
        <p:sp>
          <p:nvSpPr>
            <p:cNvPr id="140" name="AutoShape 2"/>
            <p:cNvSpPr>
              <a:spLocks noChangeArrowheads="1"/>
            </p:cNvSpPr>
            <p:nvPr/>
          </p:nvSpPr>
          <p:spPr bwMode="auto">
            <a:xfrm rot="5400000">
              <a:off x="402393" y="2840254"/>
              <a:ext cx="287336" cy="215900"/>
            </a:xfrm>
            <a:prstGeom prst="upArrow">
              <a:avLst>
                <a:gd name="adj1" fmla="val 44657"/>
                <a:gd name="adj2" fmla="val 56343"/>
              </a:avLst>
            </a:prstGeom>
            <a:solidFill>
              <a:srgbClr val="AED9BF"/>
            </a:solidFill>
            <a:ln w="12700">
              <a:solidFill>
                <a:srgbClr val="0000FF"/>
              </a:solidFill>
              <a:miter lim="800000"/>
              <a:headEnd/>
              <a:tailEnd/>
            </a:ln>
          </p:spPr>
          <p:txBody>
            <a:bodyPr rot="10800000" vert="eaVert" wrap="none" anchor="ctr"/>
            <a:lstStyle>
              <a:lvl1pPr defTabSz="457200">
                <a:spcBef>
                  <a:spcPct val="20000"/>
                </a:spcBef>
                <a:buClr>
                  <a:schemeClr val="tx1"/>
                </a:buClr>
                <a:buFont typeface="Wingdings" panose="05000000000000000000" pitchFamily="2" charset="2"/>
                <a:buChar char="§"/>
                <a:defRPr sz="2400">
                  <a:solidFill>
                    <a:srgbClr val="000000"/>
                  </a:solidFill>
                  <a:latin typeface="Calibri" panose="020F0502020204030204" pitchFamily="34" charset="0"/>
                  <a:ea typeface="ＭＳ Ｐゴシック" panose="020B0600070205080204" pitchFamily="34" charset="-128"/>
                </a:defRPr>
              </a:lvl1pPr>
              <a:lvl2pPr marL="742950" indent="-285750" defTabSz="457200">
                <a:spcBef>
                  <a:spcPct val="20000"/>
                </a:spcBef>
                <a:buClr>
                  <a:schemeClr val="tx1"/>
                </a:buClr>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1143000" indent="-228600" defTabSz="457200">
                <a:spcBef>
                  <a:spcPct val="20000"/>
                </a:spcBef>
                <a:buClr>
                  <a:schemeClr val="tx1"/>
                </a:buClr>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3pPr>
              <a:lvl4pPr marL="1600200" indent="-228600" defTabSz="457200">
                <a:spcBef>
                  <a:spcPct val="20000"/>
                </a:spcBef>
                <a:buClr>
                  <a:schemeClr val="tx1"/>
                </a:buClr>
                <a:buFont typeface="Arial" panose="020B0604020202020204" pitchFamily="34" charset="0"/>
                <a:buChar char="•"/>
                <a:defRPr sz="1600">
                  <a:solidFill>
                    <a:schemeClr val="tx1"/>
                  </a:solidFill>
                  <a:latin typeface="Calibri" panose="020F0502020204030204" pitchFamily="34" charset="0"/>
                  <a:ea typeface="ＭＳ Ｐゴシック" panose="020B0600070205080204" pitchFamily="34" charset="-128"/>
                </a:defRPr>
              </a:lvl4pPr>
              <a:lvl5pPr marL="2057400" indent="-228600" defTabSz="457200">
                <a:spcBef>
                  <a:spcPct val="20000"/>
                </a:spcBef>
                <a:buClr>
                  <a:schemeClr val="tx1"/>
                </a:buClr>
                <a:buChar char="»"/>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9pPr>
            </a:lstStyle>
            <a:p>
              <a:pPr eaLnBrk="1" hangingPunct="1">
                <a:lnSpc>
                  <a:spcPct val="97000"/>
                </a:lnSpc>
                <a:spcBef>
                  <a:spcPct val="50000"/>
                </a:spcBef>
                <a:buClr>
                  <a:srgbClr val="3333CC"/>
                </a:buClr>
                <a:buFont typeface="Wingdings" panose="05000000000000000000" pitchFamily="2" charset="2"/>
                <a:buNone/>
              </a:pPr>
              <a:endParaRPr lang="nl-NL" altLang="en-US" sz="1680">
                <a:solidFill>
                  <a:schemeClr val="tx1"/>
                </a:solidFill>
                <a:latin typeface="Arial" panose="020B0604020202020204" pitchFamily="34" charset="0"/>
              </a:endParaRPr>
            </a:p>
          </p:txBody>
        </p:sp>
        <p:sp>
          <p:nvSpPr>
            <p:cNvPr id="141" name="AutoShape 2"/>
            <p:cNvSpPr>
              <a:spLocks noChangeArrowheads="1"/>
            </p:cNvSpPr>
            <p:nvPr/>
          </p:nvSpPr>
          <p:spPr bwMode="auto">
            <a:xfrm rot="5400000">
              <a:off x="402392" y="3460368"/>
              <a:ext cx="287336" cy="215900"/>
            </a:xfrm>
            <a:prstGeom prst="upArrow">
              <a:avLst>
                <a:gd name="adj1" fmla="val 44657"/>
                <a:gd name="adj2" fmla="val 56343"/>
              </a:avLst>
            </a:prstGeom>
            <a:solidFill>
              <a:srgbClr val="AED9BF"/>
            </a:solidFill>
            <a:ln w="12700">
              <a:solidFill>
                <a:srgbClr val="0000FF"/>
              </a:solidFill>
              <a:miter lim="800000"/>
              <a:headEnd/>
              <a:tailEnd/>
            </a:ln>
          </p:spPr>
          <p:txBody>
            <a:bodyPr rot="10800000" vert="eaVert" wrap="none" anchor="ctr"/>
            <a:lstStyle>
              <a:lvl1pPr defTabSz="457200">
                <a:spcBef>
                  <a:spcPct val="20000"/>
                </a:spcBef>
                <a:buClr>
                  <a:schemeClr val="tx1"/>
                </a:buClr>
                <a:buFont typeface="Wingdings" panose="05000000000000000000" pitchFamily="2" charset="2"/>
                <a:buChar char="§"/>
                <a:defRPr sz="2400">
                  <a:solidFill>
                    <a:srgbClr val="000000"/>
                  </a:solidFill>
                  <a:latin typeface="Calibri" panose="020F0502020204030204" pitchFamily="34" charset="0"/>
                  <a:ea typeface="ＭＳ Ｐゴシック" panose="020B0600070205080204" pitchFamily="34" charset="-128"/>
                </a:defRPr>
              </a:lvl1pPr>
              <a:lvl2pPr marL="742950" indent="-285750" defTabSz="457200">
                <a:spcBef>
                  <a:spcPct val="20000"/>
                </a:spcBef>
                <a:buClr>
                  <a:schemeClr val="tx1"/>
                </a:buClr>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1143000" indent="-228600" defTabSz="457200">
                <a:spcBef>
                  <a:spcPct val="20000"/>
                </a:spcBef>
                <a:buClr>
                  <a:schemeClr val="tx1"/>
                </a:buClr>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3pPr>
              <a:lvl4pPr marL="1600200" indent="-228600" defTabSz="457200">
                <a:spcBef>
                  <a:spcPct val="20000"/>
                </a:spcBef>
                <a:buClr>
                  <a:schemeClr val="tx1"/>
                </a:buClr>
                <a:buFont typeface="Arial" panose="020B0604020202020204" pitchFamily="34" charset="0"/>
                <a:buChar char="•"/>
                <a:defRPr sz="1600">
                  <a:solidFill>
                    <a:schemeClr val="tx1"/>
                  </a:solidFill>
                  <a:latin typeface="Calibri" panose="020F0502020204030204" pitchFamily="34" charset="0"/>
                  <a:ea typeface="ＭＳ Ｐゴシック" panose="020B0600070205080204" pitchFamily="34" charset="-128"/>
                </a:defRPr>
              </a:lvl4pPr>
              <a:lvl5pPr marL="2057400" indent="-228600" defTabSz="457200">
                <a:spcBef>
                  <a:spcPct val="20000"/>
                </a:spcBef>
                <a:buClr>
                  <a:schemeClr val="tx1"/>
                </a:buClr>
                <a:buChar char="»"/>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9pPr>
            </a:lstStyle>
            <a:p>
              <a:pPr eaLnBrk="1" hangingPunct="1">
                <a:lnSpc>
                  <a:spcPct val="97000"/>
                </a:lnSpc>
                <a:spcBef>
                  <a:spcPct val="50000"/>
                </a:spcBef>
                <a:buClr>
                  <a:srgbClr val="3333CC"/>
                </a:buClr>
                <a:buFont typeface="Wingdings" panose="05000000000000000000" pitchFamily="2" charset="2"/>
                <a:buNone/>
              </a:pPr>
              <a:endParaRPr lang="nl-NL" altLang="en-US" sz="1680">
                <a:solidFill>
                  <a:schemeClr val="tx1"/>
                </a:solidFill>
                <a:latin typeface="Arial" panose="020B0604020202020204" pitchFamily="34" charset="0"/>
              </a:endParaRPr>
            </a:p>
          </p:txBody>
        </p:sp>
      </p:grpSp>
      <p:sp>
        <p:nvSpPr>
          <p:cNvPr id="142" name="AutoShape 2"/>
          <p:cNvSpPr>
            <a:spLocks noChangeArrowheads="1"/>
          </p:cNvSpPr>
          <p:nvPr/>
        </p:nvSpPr>
        <p:spPr bwMode="auto">
          <a:xfrm rot="5400000" flipH="1">
            <a:off x="8912053" y="5660594"/>
            <a:ext cx="283846" cy="259080"/>
          </a:xfrm>
          <a:prstGeom prst="upArrow">
            <a:avLst>
              <a:gd name="adj1" fmla="val 44657"/>
              <a:gd name="adj2" fmla="val 56343"/>
            </a:avLst>
          </a:prstGeom>
          <a:solidFill>
            <a:srgbClr val="AED9BF"/>
          </a:solidFill>
          <a:ln w="12700">
            <a:solidFill>
              <a:srgbClr val="0000FF"/>
            </a:solidFill>
            <a:miter lim="800000"/>
            <a:headEnd/>
            <a:tailEnd/>
          </a:ln>
        </p:spPr>
        <p:txBody>
          <a:bodyPr wrap="none" anchor="ctr"/>
          <a:lstStyle>
            <a:lvl1pPr defTabSz="457200">
              <a:spcBef>
                <a:spcPct val="20000"/>
              </a:spcBef>
              <a:buClr>
                <a:schemeClr val="tx1"/>
              </a:buClr>
              <a:buFont typeface="Wingdings" panose="05000000000000000000" pitchFamily="2" charset="2"/>
              <a:buChar char="§"/>
              <a:defRPr sz="2400">
                <a:solidFill>
                  <a:srgbClr val="000000"/>
                </a:solidFill>
                <a:latin typeface="Calibri" panose="020F0502020204030204" pitchFamily="34" charset="0"/>
                <a:ea typeface="ＭＳ Ｐゴシック" panose="020B0600070205080204" pitchFamily="34" charset="-128"/>
              </a:defRPr>
            </a:lvl1pPr>
            <a:lvl2pPr marL="742950" indent="-285750" defTabSz="457200">
              <a:spcBef>
                <a:spcPct val="20000"/>
              </a:spcBef>
              <a:buClr>
                <a:schemeClr val="tx1"/>
              </a:buClr>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1143000" indent="-228600" defTabSz="457200">
              <a:spcBef>
                <a:spcPct val="20000"/>
              </a:spcBef>
              <a:buClr>
                <a:schemeClr val="tx1"/>
              </a:buClr>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3pPr>
            <a:lvl4pPr marL="1600200" indent="-228600" defTabSz="457200">
              <a:spcBef>
                <a:spcPct val="20000"/>
              </a:spcBef>
              <a:buClr>
                <a:schemeClr val="tx1"/>
              </a:buClr>
              <a:buFont typeface="Arial" panose="020B0604020202020204" pitchFamily="34" charset="0"/>
              <a:buChar char="•"/>
              <a:defRPr sz="1600">
                <a:solidFill>
                  <a:schemeClr val="tx1"/>
                </a:solidFill>
                <a:latin typeface="Calibri" panose="020F0502020204030204" pitchFamily="34" charset="0"/>
                <a:ea typeface="ＭＳ Ｐゴシック" panose="020B0600070205080204" pitchFamily="34" charset="-128"/>
              </a:defRPr>
            </a:lvl4pPr>
            <a:lvl5pPr marL="2057400" indent="-228600" defTabSz="457200">
              <a:spcBef>
                <a:spcPct val="20000"/>
              </a:spcBef>
              <a:buClr>
                <a:schemeClr val="tx1"/>
              </a:buClr>
              <a:buChar char="»"/>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9pPr>
          </a:lstStyle>
          <a:p>
            <a:pPr eaLnBrk="1" hangingPunct="1">
              <a:lnSpc>
                <a:spcPct val="97000"/>
              </a:lnSpc>
              <a:spcBef>
                <a:spcPct val="50000"/>
              </a:spcBef>
              <a:buClr>
                <a:srgbClr val="3333CC"/>
              </a:buClr>
              <a:buFont typeface="Wingdings" panose="05000000000000000000" pitchFamily="2" charset="2"/>
              <a:buNone/>
            </a:pPr>
            <a:endParaRPr lang="nl-NL" altLang="en-US" sz="1680" b="1">
              <a:solidFill>
                <a:schemeClr val="tx1"/>
              </a:solidFill>
              <a:latin typeface="Arial" panose="020B0604020202020204" pitchFamily="34" charset="0"/>
            </a:endParaRPr>
          </a:p>
        </p:txBody>
      </p:sp>
      <p:sp>
        <p:nvSpPr>
          <p:cNvPr id="143" name="AutoShape 2"/>
          <p:cNvSpPr>
            <a:spLocks noChangeArrowheads="1"/>
          </p:cNvSpPr>
          <p:nvPr/>
        </p:nvSpPr>
        <p:spPr bwMode="auto">
          <a:xfrm rot="5400000" flipH="1">
            <a:off x="7809060" y="5788230"/>
            <a:ext cx="283845" cy="259080"/>
          </a:xfrm>
          <a:prstGeom prst="upArrow">
            <a:avLst>
              <a:gd name="adj1" fmla="val 44657"/>
              <a:gd name="adj2" fmla="val 56343"/>
            </a:avLst>
          </a:prstGeom>
          <a:solidFill>
            <a:srgbClr val="AED9BF"/>
          </a:solidFill>
          <a:ln w="12700">
            <a:solidFill>
              <a:srgbClr val="0000FF"/>
            </a:solidFill>
            <a:miter lim="800000"/>
            <a:headEnd/>
            <a:tailEnd/>
          </a:ln>
        </p:spPr>
        <p:txBody>
          <a:bodyPr wrap="none" anchor="ctr"/>
          <a:lstStyle>
            <a:lvl1pPr defTabSz="457200">
              <a:spcBef>
                <a:spcPct val="20000"/>
              </a:spcBef>
              <a:buClr>
                <a:schemeClr val="tx1"/>
              </a:buClr>
              <a:buFont typeface="Wingdings" panose="05000000000000000000" pitchFamily="2" charset="2"/>
              <a:buChar char="§"/>
              <a:defRPr sz="2400">
                <a:solidFill>
                  <a:srgbClr val="000000"/>
                </a:solidFill>
                <a:latin typeface="Calibri" panose="020F0502020204030204" pitchFamily="34" charset="0"/>
                <a:ea typeface="ＭＳ Ｐゴシック" panose="020B0600070205080204" pitchFamily="34" charset="-128"/>
              </a:defRPr>
            </a:lvl1pPr>
            <a:lvl2pPr marL="742950" indent="-285750" defTabSz="457200">
              <a:spcBef>
                <a:spcPct val="20000"/>
              </a:spcBef>
              <a:buClr>
                <a:schemeClr val="tx1"/>
              </a:buClr>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1143000" indent="-228600" defTabSz="457200">
              <a:spcBef>
                <a:spcPct val="20000"/>
              </a:spcBef>
              <a:buClr>
                <a:schemeClr val="tx1"/>
              </a:buClr>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3pPr>
            <a:lvl4pPr marL="1600200" indent="-228600" defTabSz="457200">
              <a:spcBef>
                <a:spcPct val="20000"/>
              </a:spcBef>
              <a:buClr>
                <a:schemeClr val="tx1"/>
              </a:buClr>
              <a:buFont typeface="Arial" panose="020B0604020202020204" pitchFamily="34" charset="0"/>
              <a:buChar char="•"/>
              <a:defRPr sz="1600">
                <a:solidFill>
                  <a:schemeClr val="tx1"/>
                </a:solidFill>
                <a:latin typeface="Calibri" panose="020F0502020204030204" pitchFamily="34" charset="0"/>
                <a:ea typeface="ＭＳ Ｐゴシック" panose="020B0600070205080204" pitchFamily="34" charset="-128"/>
              </a:defRPr>
            </a:lvl4pPr>
            <a:lvl5pPr marL="2057400" indent="-228600" defTabSz="457200">
              <a:spcBef>
                <a:spcPct val="20000"/>
              </a:spcBef>
              <a:buClr>
                <a:schemeClr val="tx1"/>
              </a:buClr>
              <a:buChar char="»"/>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9pPr>
          </a:lstStyle>
          <a:p>
            <a:pPr eaLnBrk="1" hangingPunct="1">
              <a:lnSpc>
                <a:spcPct val="97000"/>
              </a:lnSpc>
              <a:spcBef>
                <a:spcPct val="50000"/>
              </a:spcBef>
              <a:buClr>
                <a:srgbClr val="3333CC"/>
              </a:buClr>
              <a:buFont typeface="Wingdings" panose="05000000000000000000" pitchFamily="2" charset="2"/>
              <a:buNone/>
            </a:pPr>
            <a:endParaRPr lang="nl-NL" altLang="en-US" sz="1680" b="1">
              <a:solidFill>
                <a:schemeClr val="tx1"/>
              </a:solidFill>
              <a:latin typeface="Arial" panose="020B0604020202020204" pitchFamily="34" charset="0"/>
            </a:endParaRPr>
          </a:p>
        </p:txBody>
      </p:sp>
      <p:sp>
        <p:nvSpPr>
          <p:cNvPr id="144" name="AutoShape 2"/>
          <p:cNvSpPr>
            <a:spLocks noChangeArrowheads="1"/>
          </p:cNvSpPr>
          <p:nvPr/>
        </p:nvSpPr>
        <p:spPr bwMode="auto">
          <a:xfrm rot="5400000" flipH="1">
            <a:off x="7809058" y="4578554"/>
            <a:ext cx="283846" cy="259080"/>
          </a:xfrm>
          <a:prstGeom prst="upArrow">
            <a:avLst>
              <a:gd name="adj1" fmla="val 44657"/>
              <a:gd name="adj2" fmla="val 56343"/>
            </a:avLst>
          </a:prstGeom>
          <a:solidFill>
            <a:srgbClr val="AED9BF"/>
          </a:solidFill>
          <a:ln w="12700">
            <a:solidFill>
              <a:srgbClr val="0000FF"/>
            </a:solidFill>
            <a:miter lim="800000"/>
            <a:headEnd/>
            <a:tailEnd/>
          </a:ln>
        </p:spPr>
        <p:txBody>
          <a:bodyPr wrap="none" anchor="ctr"/>
          <a:lstStyle>
            <a:lvl1pPr defTabSz="457200">
              <a:spcBef>
                <a:spcPct val="20000"/>
              </a:spcBef>
              <a:buClr>
                <a:schemeClr val="tx1"/>
              </a:buClr>
              <a:buFont typeface="Wingdings" panose="05000000000000000000" pitchFamily="2" charset="2"/>
              <a:buChar char="§"/>
              <a:defRPr sz="2400">
                <a:solidFill>
                  <a:srgbClr val="000000"/>
                </a:solidFill>
                <a:latin typeface="Calibri" panose="020F0502020204030204" pitchFamily="34" charset="0"/>
                <a:ea typeface="ＭＳ Ｐゴシック" panose="020B0600070205080204" pitchFamily="34" charset="-128"/>
              </a:defRPr>
            </a:lvl1pPr>
            <a:lvl2pPr marL="742950" indent="-285750" defTabSz="457200">
              <a:spcBef>
                <a:spcPct val="20000"/>
              </a:spcBef>
              <a:buClr>
                <a:schemeClr val="tx1"/>
              </a:buClr>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1143000" indent="-228600" defTabSz="457200">
              <a:spcBef>
                <a:spcPct val="20000"/>
              </a:spcBef>
              <a:buClr>
                <a:schemeClr val="tx1"/>
              </a:buClr>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3pPr>
            <a:lvl4pPr marL="1600200" indent="-228600" defTabSz="457200">
              <a:spcBef>
                <a:spcPct val="20000"/>
              </a:spcBef>
              <a:buClr>
                <a:schemeClr val="tx1"/>
              </a:buClr>
              <a:buFont typeface="Arial" panose="020B0604020202020204" pitchFamily="34" charset="0"/>
              <a:buChar char="•"/>
              <a:defRPr sz="1600">
                <a:solidFill>
                  <a:schemeClr val="tx1"/>
                </a:solidFill>
                <a:latin typeface="Calibri" panose="020F0502020204030204" pitchFamily="34" charset="0"/>
                <a:ea typeface="ＭＳ Ｐゴシック" panose="020B0600070205080204" pitchFamily="34" charset="-128"/>
              </a:defRPr>
            </a:lvl4pPr>
            <a:lvl5pPr marL="2057400" indent="-228600" defTabSz="457200">
              <a:spcBef>
                <a:spcPct val="20000"/>
              </a:spcBef>
              <a:buClr>
                <a:schemeClr val="tx1"/>
              </a:buClr>
              <a:buChar char="»"/>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9pPr>
          </a:lstStyle>
          <a:p>
            <a:pPr eaLnBrk="1" hangingPunct="1">
              <a:lnSpc>
                <a:spcPct val="97000"/>
              </a:lnSpc>
              <a:spcBef>
                <a:spcPct val="50000"/>
              </a:spcBef>
              <a:buClr>
                <a:srgbClr val="3333CC"/>
              </a:buClr>
              <a:buFont typeface="Wingdings" panose="05000000000000000000" pitchFamily="2" charset="2"/>
              <a:buNone/>
            </a:pPr>
            <a:endParaRPr lang="nl-NL" altLang="en-US" sz="1680" b="1">
              <a:solidFill>
                <a:schemeClr val="tx1"/>
              </a:solidFill>
              <a:latin typeface="Arial" panose="020B0604020202020204" pitchFamily="34" charset="0"/>
            </a:endParaRPr>
          </a:p>
        </p:txBody>
      </p:sp>
      <p:sp>
        <p:nvSpPr>
          <p:cNvPr id="145" name="AutoShape 2"/>
          <p:cNvSpPr>
            <a:spLocks noChangeArrowheads="1"/>
          </p:cNvSpPr>
          <p:nvPr/>
        </p:nvSpPr>
        <p:spPr bwMode="auto">
          <a:xfrm rot="5400000" flipH="1">
            <a:off x="8912055" y="4557601"/>
            <a:ext cx="283845" cy="259080"/>
          </a:xfrm>
          <a:prstGeom prst="upArrow">
            <a:avLst>
              <a:gd name="adj1" fmla="val 44657"/>
              <a:gd name="adj2" fmla="val 56343"/>
            </a:avLst>
          </a:prstGeom>
          <a:solidFill>
            <a:srgbClr val="AED9BF"/>
          </a:solidFill>
          <a:ln w="12700">
            <a:solidFill>
              <a:srgbClr val="0000FF"/>
            </a:solidFill>
            <a:miter lim="800000"/>
            <a:headEnd/>
            <a:tailEnd/>
          </a:ln>
        </p:spPr>
        <p:txBody>
          <a:bodyPr wrap="none" anchor="ctr"/>
          <a:lstStyle>
            <a:lvl1pPr defTabSz="457200">
              <a:spcBef>
                <a:spcPct val="20000"/>
              </a:spcBef>
              <a:buClr>
                <a:schemeClr val="tx1"/>
              </a:buClr>
              <a:buFont typeface="Wingdings" panose="05000000000000000000" pitchFamily="2" charset="2"/>
              <a:buChar char="§"/>
              <a:defRPr sz="2400">
                <a:solidFill>
                  <a:srgbClr val="000000"/>
                </a:solidFill>
                <a:latin typeface="Calibri" panose="020F0502020204030204" pitchFamily="34" charset="0"/>
                <a:ea typeface="ＭＳ Ｐゴシック" panose="020B0600070205080204" pitchFamily="34" charset="-128"/>
              </a:defRPr>
            </a:lvl1pPr>
            <a:lvl2pPr marL="742950" indent="-285750" defTabSz="457200">
              <a:spcBef>
                <a:spcPct val="20000"/>
              </a:spcBef>
              <a:buClr>
                <a:schemeClr val="tx1"/>
              </a:buClr>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1143000" indent="-228600" defTabSz="457200">
              <a:spcBef>
                <a:spcPct val="20000"/>
              </a:spcBef>
              <a:buClr>
                <a:schemeClr val="tx1"/>
              </a:buClr>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3pPr>
            <a:lvl4pPr marL="1600200" indent="-228600" defTabSz="457200">
              <a:spcBef>
                <a:spcPct val="20000"/>
              </a:spcBef>
              <a:buClr>
                <a:schemeClr val="tx1"/>
              </a:buClr>
              <a:buFont typeface="Arial" panose="020B0604020202020204" pitchFamily="34" charset="0"/>
              <a:buChar char="•"/>
              <a:defRPr sz="1600">
                <a:solidFill>
                  <a:schemeClr val="tx1"/>
                </a:solidFill>
                <a:latin typeface="Calibri" panose="020F0502020204030204" pitchFamily="34" charset="0"/>
                <a:ea typeface="ＭＳ Ｐゴシック" panose="020B0600070205080204" pitchFamily="34" charset="-128"/>
              </a:defRPr>
            </a:lvl4pPr>
            <a:lvl5pPr marL="2057400" indent="-228600" defTabSz="457200">
              <a:spcBef>
                <a:spcPct val="20000"/>
              </a:spcBef>
              <a:buClr>
                <a:schemeClr val="tx1"/>
              </a:buClr>
              <a:buChar char="»"/>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9pPr>
          </a:lstStyle>
          <a:p>
            <a:pPr eaLnBrk="1" hangingPunct="1">
              <a:lnSpc>
                <a:spcPct val="97000"/>
              </a:lnSpc>
              <a:spcBef>
                <a:spcPct val="50000"/>
              </a:spcBef>
              <a:buClr>
                <a:srgbClr val="3333CC"/>
              </a:buClr>
              <a:buFont typeface="Wingdings" panose="05000000000000000000" pitchFamily="2" charset="2"/>
              <a:buNone/>
            </a:pPr>
            <a:endParaRPr lang="nl-NL" altLang="en-US" sz="1680" b="1">
              <a:solidFill>
                <a:schemeClr val="tx1"/>
              </a:solidFill>
              <a:latin typeface="Arial" panose="020B0604020202020204" pitchFamily="34" charset="0"/>
            </a:endParaRPr>
          </a:p>
        </p:txBody>
      </p:sp>
      <p:sp>
        <p:nvSpPr>
          <p:cNvPr id="146" name="AutoShape 2"/>
          <p:cNvSpPr>
            <a:spLocks noChangeArrowheads="1"/>
          </p:cNvSpPr>
          <p:nvPr/>
        </p:nvSpPr>
        <p:spPr bwMode="auto">
          <a:xfrm rot="5400000">
            <a:off x="3042749" y="1953466"/>
            <a:ext cx="346710" cy="348614"/>
          </a:xfrm>
          <a:prstGeom prst="upArrow">
            <a:avLst>
              <a:gd name="adj1" fmla="val 44657"/>
              <a:gd name="adj2" fmla="val 56652"/>
            </a:avLst>
          </a:prstGeom>
          <a:solidFill>
            <a:srgbClr val="AED9BF"/>
          </a:solidFill>
          <a:ln w="12700">
            <a:solidFill>
              <a:srgbClr val="0000FF"/>
            </a:solidFill>
            <a:miter lim="800000"/>
            <a:headEnd/>
            <a:tailEnd/>
          </a:ln>
        </p:spPr>
        <p:txBody>
          <a:bodyPr rot="10800000" vert="eaVert" wrap="none" anchor="ctr"/>
          <a:lstStyle/>
          <a:p>
            <a:pPr fontAlgn="auto">
              <a:spcBef>
                <a:spcPct val="50000"/>
              </a:spcBef>
              <a:spcAft>
                <a:spcPts val="0"/>
              </a:spcAft>
              <a:buClr>
                <a:srgbClr val="2DB6B3"/>
              </a:buClr>
              <a:defRPr/>
            </a:pPr>
            <a:endParaRPr lang="nl-NL" sz="1680" kern="0">
              <a:ea typeface="ＭＳ Ｐゴシック" charset="0"/>
              <a:cs typeface="Arial Unicode MS" charset="0"/>
            </a:endParaRPr>
          </a:p>
        </p:txBody>
      </p:sp>
      <p:sp>
        <p:nvSpPr>
          <p:cNvPr id="147" name="Rectangle 160"/>
          <p:cNvSpPr>
            <a:spLocks noChangeArrowheads="1"/>
          </p:cNvSpPr>
          <p:nvPr/>
        </p:nvSpPr>
        <p:spPr bwMode="auto">
          <a:xfrm>
            <a:off x="4521982" y="1954417"/>
            <a:ext cx="3429000" cy="295466"/>
          </a:xfrm>
          <a:prstGeom prst="rect">
            <a:avLst/>
          </a:prstGeom>
          <a:noFill/>
          <a:ln>
            <a:noFill/>
          </a:ln>
          <a:effectLst>
            <a:prstShdw prst="shdw12">
              <a:schemeClr val="accent1">
                <a:gamma/>
                <a:shade val="60000"/>
                <a:invGamma/>
                <a:alpha val="74998"/>
              </a:schemeClr>
            </a:prstShdw>
          </a:effectLst>
          <a:extLst>
            <a:ext uri="{909E8E84-426E-40dd-AFC4-6F175D3DCCD1}"/>
            <a:ext uri="{91240B29-F687-4f45-9708-019B960494DF}"/>
          </a:extLst>
        </p:spPr>
        <p:txBody>
          <a:bodyPr>
            <a:spAutoFit/>
          </a:bodyPr>
          <a:lstStyle/>
          <a:p>
            <a:pPr algn="ctr" eaLnBrk="1" hangingPunct="1">
              <a:defRPr/>
            </a:pPr>
            <a:r>
              <a:rPr lang="en-US" sz="1320" b="1" dirty="0">
                <a:solidFill>
                  <a:srgbClr val="000000"/>
                </a:solidFill>
                <a:latin typeface="Arial" charset="0"/>
                <a:ea typeface="ＭＳ Ｐゴシック" charset="0"/>
                <a:cs typeface="ＭＳ Ｐゴシック" charset="0"/>
              </a:rPr>
              <a:t>Information Access</a:t>
            </a:r>
          </a:p>
        </p:txBody>
      </p:sp>
      <p:sp>
        <p:nvSpPr>
          <p:cNvPr id="148" name="AutoShape 7"/>
          <p:cNvSpPr>
            <a:spLocks noChangeArrowheads="1"/>
          </p:cNvSpPr>
          <p:nvPr/>
        </p:nvSpPr>
        <p:spPr bwMode="auto">
          <a:xfrm>
            <a:off x="1837838" y="6638812"/>
            <a:ext cx="9214485" cy="421006"/>
          </a:xfrm>
          <a:prstGeom prst="roundRect">
            <a:avLst>
              <a:gd name="adj" fmla="val 10671"/>
            </a:avLst>
          </a:prstGeom>
          <a:solidFill>
            <a:srgbClr val="99CC99"/>
          </a:solidFill>
          <a:ln w="25400">
            <a:solidFill>
              <a:srgbClr val="595959"/>
            </a:solidFill>
            <a:round/>
            <a:headEnd/>
            <a:tailEnd/>
          </a:ln>
        </p:spPr>
        <p:txBody>
          <a:bodyPr anchor="ctr"/>
          <a:lstStyle>
            <a:lvl1pPr defTabSz="457200">
              <a:spcBef>
                <a:spcPct val="20000"/>
              </a:spcBef>
              <a:buClr>
                <a:schemeClr val="tx1"/>
              </a:buClr>
              <a:buFont typeface="Wingdings" panose="05000000000000000000" pitchFamily="2" charset="2"/>
              <a:buChar char="§"/>
              <a:defRPr sz="2400">
                <a:solidFill>
                  <a:srgbClr val="000000"/>
                </a:solidFill>
                <a:latin typeface="Calibri" panose="020F0502020204030204" pitchFamily="34" charset="0"/>
                <a:ea typeface="ＭＳ Ｐゴシック" panose="020B0600070205080204" pitchFamily="34" charset="-128"/>
              </a:defRPr>
            </a:lvl1pPr>
            <a:lvl2pPr marL="742950" indent="-285750" defTabSz="457200">
              <a:spcBef>
                <a:spcPct val="20000"/>
              </a:spcBef>
              <a:buClr>
                <a:schemeClr val="tx1"/>
              </a:buClr>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1143000" indent="-228600" defTabSz="457200">
              <a:spcBef>
                <a:spcPct val="20000"/>
              </a:spcBef>
              <a:buClr>
                <a:schemeClr val="tx1"/>
              </a:buClr>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3pPr>
            <a:lvl4pPr marL="1600200" indent="-228600" defTabSz="457200">
              <a:spcBef>
                <a:spcPct val="20000"/>
              </a:spcBef>
              <a:buClr>
                <a:schemeClr val="tx1"/>
              </a:buClr>
              <a:buFont typeface="Arial" panose="020B0604020202020204" pitchFamily="34" charset="0"/>
              <a:buChar char="•"/>
              <a:defRPr sz="1600">
                <a:solidFill>
                  <a:schemeClr val="tx1"/>
                </a:solidFill>
                <a:latin typeface="Calibri" panose="020F0502020204030204" pitchFamily="34" charset="0"/>
                <a:ea typeface="ＭＳ Ｐゴシック" panose="020B0600070205080204" pitchFamily="34" charset="-128"/>
              </a:defRPr>
            </a:lvl4pPr>
            <a:lvl5pPr marL="2057400" indent="-228600" defTabSz="457200">
              <a:spcBef>
                <a:spcPct val="20000"/>
              </a:spcBef>
              <a:buClr>
                <a:schemeClr val="tx1"/>
              </a:buClr>
              <a:buChar char="»"/>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9pPr>
          </a:lstStyle>
          <a:p>
            <a:pPr algn="r" eaLnBrk="1" hangingPunct="1">
              <a:lnSpc>
                <a:spcPct val="97000"/>
              </a:lnSpc>
              <a:spcBef>
                <a:spcPct val="0"/>
              </a:spcBef>
              <a:buClr>
                <a:srgbClr val="000600"/>
              </a:buClr>
              <a:buFont typeface="Arial" panose="020B0604020202020204" pitchFamily="34" charset="0"/>
              <a:buNone/>
            </a:pPr>
            <a:r>
              <a:rPr lang="en-US" altLang="en-US" sz="1320" b="1">
                <a:latin typeface="Arial" panose="020B0604020202020204" pitchFamily="34" charset="0"/>
              </a:rPr>
              <a:t>Event Detection and Action</a:t>
            </a:r>
          </a:p>
        </p:txBody>
      </p:sp>
      <p:sp>
        <p:nvSpPr>
          <p:cNvPr id="149" name="Rectangle 148"/>
          <p:cNvSpPr>
            <a:spLocks noChangeArrowheads="1"/>
          </p:cNvSpPr>
          <p:nvPr/>
        </p:nvSpPr>
        <p:spPr bwMode="auto">
          <a:xfrm rot="16200000">
            <a:off x="3269444" y="4271851"/>
            <a:ext cx="1264920" cy="638174"/>
          </a:xfrm>
          <a:prstGeom prst="rect">
            <a:avLst/>
          </a:prstGeom>
          <a:solidFill>
            <a:srgbClr val="FFFFFF"/>
          </a:solidFill>
          <a:ln w="38100">
            <a:solidFill>
              <a:schemeClr val="tx2"/>
            </a:solidFill>
            <a:round/>
            <a:headEnd/>
            <a:tailEnd/>
          </a:ln>
          <a:effectLst>
            <a:outerShdw blurRad="40000" dist="23000" dir="5400000" rotWithShape="0">
              <a:srgbClr val="808080">
                <a:alpha val="34999"/>
              </a:srgbClr>
            </a:outerShdw>
          </a:effectLst>
        </p:spPr>
        <p:txBody>
          <a:bodyPr anchor="ctr"/>
          <a:lstStyle/>
          <a:p>
            <a:pPr algn="ctr" eaLnBrk="1" hangingPunct="1">
              <a:defRPr/>
            </a:pPr>
            <a:r>
              <a:rPr lang="en-GB" sz="1200">
                <a:solidFill>
                  <a:srgbClr val="1F497D"/>
                </a:solidFill>
                <a:latin typeface="Calibri" charset="0"/>
                <a:ea typeface="ＭＳ Ｐゴシック" charset="0"/>
                <a:cs typeface="ＭＳ Ｐゴシック" charset="0"/>
              </a:rPr>
              <a:t>Streams, Transformation</a:t>
            </a:r>
          </a:p>
          <a:p>
            <a:pPr algn="ctr" eaLnBrk="1" hangingPunct="1">
              <a:defRPr/>
            </a:pPr>
            <a:r>
              <a:rPr lang="en-GB" sz="1200">
                <a:solidFill>
                  <a:srgbClr val="1F497D"/>
                </a:solidFill>
                <a:latin typeface="Calibri" charset="0"/>
                <a:ea typeface="ＭＳ Ｐゴシック" charset="0"/>
                <a:cs typeface="ＭＳ Ｐゴシック" charset="0"/>
              </a:rPr>
              <a:t> Engines</a:t>
            </a:r>
          </a:p>
        </p:txBody>
      </p:sp>
      <p:sp>
        <p:nvSpPr>
          <p:cNvPr id="150" name="Rectangle 149"/>
          <p:cNvSpPr>
            <a:spLocks noChangeArrowheads="1"/>
          </p:cNvSpPr>
          <p:nvPr/>
        </p:nvSpPr>
        <p:spPr bwMode="auto">
          <a:xfrm>
            <a:off x="4335291" y="5972063"/>
            <a:ext cx="802006" cy="462915"/>
          </a:xfrm>
          <a:prstGeom prst="rect">
            <a:avLst/>
          </a:prstGeom>
          <a:solidFill>
            <a:srgbClr val="FFFFFF"/>
          </a:solidFill>
          <a:ln w="9525">
            <a:solidFill>
              <a:schemeClr val="tx2"/>
            </a:solidFill>
            <a:round/>
            <a:headEnd/>
            <a:tailEnd/>
          </a:ln>
          <a:effectLst>
            <a:outerShdw blurRad="40000" dist="23000" dir="5400000" rotWithShape="0">
              <a:srgbClr val="808080">
                <a:alpha val="34999"/>
              </a:srgbClr>
            </a:outerShdw>
          </a:effectLst>
        </p:spPr>
        <p:txBody>
          <a:bodyPr anchor="ctr"/>
          <a:lstStyle/>
          <a:p>
            <a:pPr algn="ctr" eaLnBrk="1" hangingPunct="1">
              <a:defRPr/>
            </a:pPr>
            <a:r>
              <a:rPr lang="en-GB" sz="960" b="1">
                <a:solidFill>
                  <a:srgbClr val="1F497D"/>
                </a:solidFill>
                <a:latin typeface="Calibri" charset="0"/>
                <a:ea typeface="ＭＳ Ｐゴシック" charset="0"/>
                <a:cs typeface="ＭＳ Ｐゴシック" charset="0"/>
              </a:rPr>
              <a:t>Content</a:t>
            </a:r>
          </a:p>
          <a:p>
            <a:pPr algn="ctr" eaLnBrk="1" hangingPunct="1">
              <a:defRPr/>
            </a:pPr>
            <a:r>
              <a:rPr lang="en-GB" sz="960" b="1">
                <a:solidFill>
                  <a:srgbClr val="1F497D"/>
                </a:solidFill>
                <a:latin typeface="Calibri" charset="0"/>
                <a:ea typeface="ＭＳ Ｐゴシック" charset="0"/>
                <a:cs typeface="ＭＳ Ｐゴシック" charset="0"/>
              </a:rPr>
              <a:t>Hub</a:t>
            </a:r>
          </a:p>
        </p:txBody>
      </p:sp>
      <p:sp>
        <p:nvSpPr>
          <p:cNvPr id="151" name="Rectangle 150"/>
          <p:cNvSpPr>
            <a:spLocks noChangeArrowheads="1"/>
          </p:cNvSpPr>
          <p:nvPr/>
        </p:nvSpPr>
        <p:spPr bwMode="auto">
          <a:xfrm>
            <a:off x="3540907" y="5972063"/>
            <a:ext cx="773430" cy="462915"/>
          </a:xfrm>
          <a:prstGeom prst="rect">
            <a:avLst/>
          </a:prstGeom>
          <a:solidFill>
            <a:srgbClr val="FFFFFF"/>
          </a:solidFill>
          <a:ln w="9525">
            <a:solidFill>
              <a:schemeClr val="tx2"/>
            </a:solidFill>
            <a:round/>
            <a:headEnd/>
            <a:tailEnd/>
          </a:ln>
          <a:effectLst>
            <a:outerShdw blurRad="40000" dist="23000" dir="5400000" rotWithShape="0">
              <a:srgbClr val="808080">
                <a:alpha val="34999"/>
              </a:srgbClr>
            </a:outerShdw>
          </a:effectLst>
        </p:spPr>
        <p:txBody>
          <a:bodyPr anchor="ctr"/>
          <a:lstStyle/>
          <a:p>
            <a:pPr algn="ctr" eaLnBrk="1" hangingPunct="1">
              <a:defRPr/>
            </a:pPr>
            <a:r>
              <a:rPr lang="en-GB" sz="960" b="1">
                <a:solidFill>
                  <a:srgbClr val="1F497D"/>
                </a:solidFill>
                <a:latin typeface="Calibri" charset="0"/>
                <a:ea typeface="ＭＳ Ｐゴシック" charset="0"/>
                <a:cs typeface="ＭＳ Ｐゴシック" charset="0"/>
              </a:rPr>
              <a:t>Master &amp; Reference Data Hubs</a:t>
            </a:r>
          </a:p>
        </p:txBody>
      </p:sp>
      <p:sp>
        <p:nvSpPr>
          <p:cNvPr id="152" name="Rectangle 151"/>
          <p:cNvSpPr>
            <a:spLocks noChangeArrowheads="1"/>
          </p:cNvSpPr>
          <p:nvPr/>
        </p:nvSpPr>
        <p:spPr bwMode="auto">
          <a:xfrm>
            <a:off x="6895612" y="5972063"/>
            <a:ext cx="788670" cy="462915"/>
          </a:xfrm>
          <a:prstGeom prst="rect">
            <a:avLst/>
          </a:prstGeom>
          <a:solidFill>
            <a:srgbClr val="FFFFFF"/>
          </a:solidFill>
          <a:ln w="38100">
            <a:solidFill>
              <a:schemeClr val="tx2"/>
            </a:solidFill>
            <a:round/>
            <a:headEnd/>
            <a:tailEnd/>
          </a:ln>
          <a:effectLst>
            <a:outerShdw blurRad="40000" dist="23000" dir="5400000" rotWithShape="0">
              <a:srgbClr val="808080">
                <a:alpha val="34998"/>
              </a:srgbClr>
            </a:outerShdw>
          </a:effectLst>
        </p:spPr>
        <p:txBody>
          <a:bodyPr anchor="ctr"/>
          <a:lstStyle/>
          <a:p>
            <a:pPr algn="ctr" eaLnBrk="1" hangingPunct="1">
              <a:defRPr/>
            </a:pPr>
            <a:r>
              <a:rPr lang="en-GB" sz="960" b="1">
                <a:solidFill>
                  <a:srgbClr val="1F497D"/>
                </a:solidFill>
                <a:latin typeface="Calibri" charset="0"/>
                <a:ea typeface="ＭＳ Ｐゴシック" charset="0"/>
                <a:cs typeface="ＭＳ Ｐゴシック" charset="0"/>
              </a:rPr>
              <a:t>Metadata Catalog</a:t>
            </a:r>
          </a:p>
        </p:txBody>
      </p:sp>
      <p:sp>
        <p:nvSpPr>
          <p:cNvPr id="153" name="Rectangle 152"/>
          <p:cNvSpPr>
            <a:spLocks noChangeArrowheads="1"/>
          </p:cNvSpPr>
          <p:nvPr/>
        </p:nvSpPr>
        <p:spPr bwMode="auto">
          <a:xfrm>
            <a:off x="5179207" y="5972063"/>
            <a:ext cx="803910" cy="462915"/>
          </a:xfrm>
          <a:prstGeom prst="rect">
            <a:avLst/>
          </a:prstGeom>
          <a:solidFill>
            <a:srgbClr val="FFFFFF"/>
          </a:solidFill>
          <a:ln w="38100">
            <a:solidFill>
              <a:schemeClr val="tx2"/>
            </a:solidFill>
            <a:round/>
            <a:headEnd/>
            <a:tailEnd/>
          </a:ln>
          <a:effectLst>
            <a:outerShdw blurRad="40000" dist="23000" dir="5400000" rotWithShape="0">
              <a:srgbClr val="808080">
                <a:alpha val="34999"/>
              </a:srgbClr>
            </a:outerShdw>
          </a:effectLst>
        </p:spPr>
        <p:txBody>
          <a:bodyPr anchor="ctr"/>
          <a:lstStyle/>
          <a:p>
            <a:pPr algn="ctr" eaLnBrk="1" hangingPunct="1">
              <a:defRPr/>
            </a:pPr>
            <a:r>
              <a:rPr lang="en-GB" sz="960" b="1">
                <a:solidFill>
                  <a:srgbClr val="1F497D"/>
                </a:solidFill>
                <a:latin typeface="Calibri" charset="0"/>
                <a:ea typeface="ＭＳ Ｐゴシック" charset="0"/>
                <a:cs typeface="ＭＳ Ｐゴシック" charset="0"/>
              </a:rPr>
              <a:t>Activity</a:t>
            </a:r>
          </a:p>
          <a:p>
            <a:pPr algn="ctr" eaLnBrk="1" hangingPunct="1">
              <a:defRPr/>
            </a:pPr>
            <a:r>
              <a:rPr lang="en-GB" sz="960" b="1">
                <a:solidFill>
                  <a:srgbClr val="1F497D"/>
                </a:solidFill>
                <a:latin typeface="Calibri" charset="0"/>
                <a:ea typeface="ＭＳ Ｐゴシック" charset="0"/>
                <a:cs typeface="ＭＳ Ｐゴシック" charset="0"/>
              </a:rPr>
              <a:t>Hub</a:t>
            </a:r>
          </a:p>
        </p:txBody>
      </p:sp>
      <p:sp>
        <p:nvSpPr>
          <p:cNvPr id="154" name="Rectangle 153"/>
          <p:cNvSpPr>
            <a:spLocks noChangeArrowheads="1"/>
          </p:cNvSpPr>
          <p:nvPr/>
        </p:nvSpPr>
        <p:spPr bwMode="auto">
          <a:xfrm>
            <a:off x="6057411" y="5970158"/>
            <a:ext cx="762000" cy="464821"/>
          </a:xfrm>
          <a:prstGeom prst="rect">
            <a:avLst/>
          </a:prstGeom>
          <a:solidFill>
            <a:srgbClr val="FFFFFF"/>
          </a:solidFill>
          <a:ln w="38100">
            <a:solidFill>
              <a:schemeClr val="tx2"/>
            </a:solidFill>
            <a:round/>
            <a:headEnd/>
            <a:tailEnd/>
          </a:ln>
          <a:effectLst>
            <a:outerShdw blurRad="40000" dist="23000" dir="5400000" rotWithShape="0">
              <a:srgbClr val="808080">
                <a:alpha val="34999"/>
              </a:srgbClr>
            </a:outerShdw>
          </a:effectLst>
        </p:spPr>
        <p:txBody>
          <a:bodyPr anchor="ctr"/>
          <a:lstStyle/>
          <a:p>
            <a:pPr algn="ctr" eaLnBrk="1" hangingPunct="1">
              <a:defRPr/>
            </a:pPr>
            <a:r>
              <a:rPr lang="en-GB" sz="960" b="1">
                <a:solidFill>
                  <a:srgbClr val="1F497D"/>
                </a:solidFill>
                <a:latin typeface="Calibri" charset="0"/>
                <a:ea typeface="ＭＳ Ｐゴシック" charset="0"/>
                <a:cs typeface="ＭＳ Ｐゴシック" charset="0"/>
              </a:rPr>
              <a:t>Insight Hub</a:t>
            </a:r>
          </a:p>
        </p:txBody>
      </p:sp>
      <p:sp>
        <p:nvSpPr>
          <p:cNvPr id="155" name="Rectangle 154"/>
          <p:cNvSpPr>
            <a:spLocks noChangeArrowheads="1"/>
          </p:cNvSpPr>
          <p:nvPr/>
        </p:nvSpPr>
        <p:spPr bwMode="auto">
          <a:xfrm>
            <a:off x="4008119" y="5657737"/>
            <a:ext cx="3182281" cy="295466"/>
          </a:xfrm>
          <a:prstGeom prst="rect">
            <a:avLst/>
          </a:prstGeom>
          <a:noFill/>
          <a:ln>
            <a:noFill/>
          </a:ln>
          <a:effectLst>
            <a:prstShdw prst="shdw12">
              <a:schemeClr val="accent1">
                <a:gamma/>
                <a:shade val="60000"/>
                <a:invGamma/>
                <a:alpha val="74998"/>
              </a:schemeClr>
            </a:prstShdw>
          </a:effectLst>
          <a:extLst>
            <a:ext uri="{909E8E84-426E-40dd-AFC4-6F175D3DCCD1}"/>
            <a:ext uri="{91240B29-F687-4f45-9708-019B960494DF}"/>
          </a:extLst>
        </p:spPr>
        <p:txBody>
          <a:bodyPr wrap="none">
            <a:spAutoFit/>
          </a:bodyPr>
          <a:lstStyle/>
          <a:p>
            <a:pPr algn="ctr" eaLnBrk="1" hangingPunct="1">
              <a:defRPr/>
            </a:pPr>
            <a:r>
              <a:rPr lang="en-GB" sz="1320" b="1">
                <a:solidFill>
                  <a:srgbClr val="1F497D"/>
                </a:solidFill>
                <a:latin typeface="Arial" charset="0"/>
                <a:ea typeface="ＭＳ Ｐゴシック" charset="0"/>
                <a:cs typeface="ＭＳ Ｐゴシック" charset="0"/>
              </a:rPr>
              <a:t>Shared Operational Information Zone</a:t>
            </a:r>
            <a:endParaRPr lang="en-US" sz="1320" b="1">
              <a:solidFill>
                <a:srgbClr val="1F497D"/>
              </a:solidFill>
              <a:latin typeface="Arial" charset="0"/>
              <a:ea typeface="ＭＳ Ｐゴシック" charset="0"/>
              <a:cs typeface="ＭＳ Ｐゴシック" charset="0"/>
            </a:endParaRPr>
          </a:p>
        </p:txBody>
      </p:sp>
      <p:sp>
        <p:nvSpPr>
          <p:cNvPr id="156" name="Rectangle 151"/>
          <p:cNvSpPr>
            <a:spLocks noChangeArrowheads="1"/>
          </p:cNvSpPr>
          <p:nvPr/>
        </p:nvSpPr>
        <p:spPr bwMode="auto">
          <a:xfrm>
            <a:off x="3832371" y="7118873"/>
            <a:ext cx="1247776" cy="400050"/>
          </a:xfrm>
          <a:prstGeom prst="rect">
            <a:avLst/>
          </a:prstGeom>
          <a:solidFill>
            <a:srgbClr val="FFFFFF"/>
          </a:solidFill>
          <a:ln w="38100">
            <a:solidFill>
              <a:schemeClr val="tx2"/>
            </a:solidFill>
            <a:round/>
            <a:headEnd/>
            <a:tailEnd/>
          </a:ln>
          <a:effectLst>
            <a:outerShdw blurRad="40000" dist="23000" dir="5400000" rotWithShape="0">
              <a:srgbClr val="808080">
                <a:alpha val="34998"/>
              </a:srgbClr>
            </a:outerShdw>
          </a:effectLst>
        </p:spPr>
        <p:txBody>
          <a:bodyPr anchor="ctr"/>
          <a:lstStyle/>
          <a:p>
            <a:pPr algn="ctr" eaLnBrk="1" hangingPunct="1">
              <a:defRPr/>
            </a:pPr>
            <a:r>
              <a:rPr lang="en-GB" sz="1200">
                <a:solidFill>
                  <a:srgbClr val="1F497D"/>
                </a:solidFill>
                <a:latin typeface="Calibri" charset="0"/>
                <a:ea typeface="ＭＳ Ｐゴシック" charset="0"/>
                <a:cs typeface="ＭＳ Ｐゴシック" charset="0"/>
              </a:rPr>
              <a:t>Corporate Governance</a:t>
            </a:r>
          </a:p>
        </p:txBody>
      </p:sp>
      <p:sp>
        <p:nvSpPr>
          <p:cNvPr id="157" name="Rectangle 151"/>
          <p:cNvSpPr>
            <a:spLocks noChangeArrowheads="1"/>
          </p:cNvSpPr>
          <p:nvPr/>
        </p:nvSpPr>
        <p:spPr bwMode="auto">
          <a:xfrm rot="16200000">
            <a:off x="6378405" y="4096590"/>
            <a:ext cx="4217670" cy="600075"/>
          </a:xfrm>
          <a:prstGeom prst="rect">
            <a:avLst/>
          </a:prstGeom>
          <a:solidFill>
            <a:srgbClr val="FFFFFF"/>
          </a:solidFill>
          <a:ln w="38100">
            <a:solidFill>
              <a:schemeClr val="tx2"/>
            </a:solidFill>
            <a:round/>
            <a:headEnd/>
            <a:tailEnd/>
          </a:ln>
          <a:effectLst>
            <a:outerShdw blurRad="40000" dist="23000" dir="5400000" rotWithShape="0">
              <a:srgbClr val="808080">
                <a:alpha val="34998"/>
              </a:srgbClr>
            </a:outerShdw>
          </a:effectLst>
        </p:spPr>
        <p:txBody>
          <a:bodyPr anchor="ctr"/>
          <a:lstStyle/>
          <a:p>
            <a:pPr algn="ctr" eaLnBrk="1" hangingPunct="1">
              <a:defRPr/>
            </a:pPr>
            <a:r>
              <a:rPr lang="en-GB" sz="1200">
                <a:solidFill>
                  <a:srgbClr val="1F497D"/>
                </a:solidFill>
                <a:latin typeface="Calibri" charset="0"/>
                <a:ea typeface="ＭＳ Ｐゴシック" charset="0"/>
                <a:cs typeface="ＭＳ Ｐゴシック" charset="0"/>
              </a:rPr>
              <a:t>Information Virtualization Layer</a:t>
            </a:r>
          </a:p>
        </p:txBody>
      </p:sp>
      <p:sp>
        <p:nvSpPr>
          <p:cNvPr id="158" name="Rectangle 151"/>
          <p:cNvSpPr>
            <a:spLocks noChangeArrowheads="1"/>
          </p:cNvSpPr>
          <p:nvPr/>
        </p:nvSpPr>
        <p:spPr bwMode="auto">
          <a:xfrm>
            <a:off x="2418861" y="7118873"/>
            <a:ext cx="1247776" cy="400050"/>
          </a:xfrm>
          <a:prstGeom prst="rect">
            <a:avLst/>
          </a:prstGeom>
          <a:solidFill>
            <a:srgbClr val="FFFFFF"/>
          </a:solidFill>
          <a:ln w="38100">
            <a:solidFill>
              <a:schemeClr val="tx2"/>
            </a:solidFill>
            <a:round/>
            <a:headEnd/>
            <a:tailEnd/>
          </a:ln>
          <a:effectLst>
            <a:outerShdw blurRad="40000" dist="23000" dir="5400000" rotWithShape="0">
              <a:srgbClr val="808080">
                <a:alpha val="34998"/>
              </a:srgbClr>
            </a:outerShdw>
          </a:effectLst>
        </p:spPr>
        <p:txBody>
          <a:bodyPr anchor="ctr"/>
          <a:lstStyle/>
          <a:p>
            <a:pPr algn="ctr" eaLnBrk="1" hangingPunct="1">
              <a:defRPr/>
            </a:pPr>
            <a:r>
              <a:rPr lang="en-GB" sz="1200">
                <a:solidFill>
                  <a:srgbClr val="1F497D"/>
                </a:solidFill>
                <a:latin typeface="Calibri" charset="0"/>
                <a:ea typeface="ＭＳ Ｐゴシック" charset="0"/>
                <a:cs typeface="ＭＳ Ｐゴシック" charset="0"/>
              </a:rPr>
              <a:t>Information Governance</a:t>
            </a:r>
          </a:p>
        </p:txBody>
      </p:sp>
      <p:sp>
        <p:nvSpPr>
          <p:cNvPr id="159" name="Rectangle 151"/>
          <p:cNvSpPr>
            <a:spLocks noChangeArrowheads="1"/>
          </p:cNvSpPr>
          <p:nvPr/>
        </p:nvSpPr>
        <p:spPr bwMode="auto">
          <a:xfrm>
            <a:off x="2418861" y="7595122"/>
            <a:ext cx="1247776" cy="400050"/>
          </a:xfrm>
          <a:prstGeom prst="rect">
            <a:avLst/>
          </a:prstGeom>
          <a:solidFill>
            <a:srgbClr val="FFFFFF"/>
          </a:solidFill>
          <a:ln w="38100">
            <a:solidFill>
              <a:schemeClr val="tx2"/>
            </a:solidFill>
            <a:round/>
            <a:headEnd/>
            <a:tailEnd/>
          </a:ln>
          <a:effectLst>
            <a:outerShdw blurRad="40000" dist="23000" dir="5400000" rotWithShape="0">
              <a:srgbClr val="808080">
                <a:alpha val="34998"/>
              </a:srgbClr>
            </a:outerShdw>
          </a:effectLst>
        </p:spPr>
        <p:txBody>
          <a:bodyPr anchor="ctr"/>
          <a:lstStyle/>
          <a:p>
            <a:pPr algn="ctr" eaLnBrk="1" hangingPunct="1">
              <a:defRPr/>
            </a:pPr>
            <a:r>
              <a:rPr lang="en-GB" sz="1200">
                <a:solidFill>
                  <a:srgbClr val="1F497D"/>
                </a:solidFill>
                <a:latin typeface="Calibri" charset="0"/>
                <a:ea typeface="ＭＳ Ｐゴシック" charset="0"/>
                <a:cs typeface="ＭＳ Ｐゴシック" charset="0"/>
              </a:rPr>
              <a:t>Encryption</a:t>
            </a:r>
          </a:p>
        </p:txBody>
      </p:sp>
      <p:sp>
        <p:nvSpPr>
          <p:cNvPr id="160" name="Rectangle 151"/>
          <p:cNvSpPr>
            <a:spLocks noChangeArrowheads="1"/>
          </p:cNvSpPr>
          <p:nvPr/>
        </p:nvSpPr>
        <p:spPr bwMode="auto">
          <a:xfrm>
            <a:off x="3832371" y="7595122"/>
            <a:ext cx="1247776" cy="400050"/>
          </a:xfrm>
          <a:prstGeom prst="rect">
            <a:avLst/>
          </a:prstGeom>
          <a:solidFill>
            <a:srgbClr val="FFFFFF"/>
          </a:solidFill>
          <a:ln w="38100">
            <a:solidFill>
              <a:schemeClr val="tx2"/>
            </a:solidFill>
            <a:round/>
            <a:headEnd/>
            <a:tailEnd/>
          </a:ln>
          <a:effectLst>
            <a:outerShdw blurRad="40000" dist="23000" dir="5400000" rotWithShape="0">
              <a:srgbClr val="808080">
                <a:alpha val="34998"/>
              </a:srgbClr>
            </a:outerShdw>
          </a:effectLst>
        </p:spPr>
        <p:txBody>
          <a:bodyPr anchor="ctr"/>
          <a:lstStyle/>
          <a:p>
            <a:pPr algn="ctr" eaLnBrk="1" hangingPunct="1">
              <a:defRPr/>
            </a:pPr>
            <a:r>
              <a:rPr lang="en-GB" sz="1200">
                <a:solidFill>
                  <a:srgbClr val="1F497D"/>
                </a:solidFill>
                <a:latin typeface="Calibri" charset="0"/>
                <a:ea typeface="ＭＳ Ｐゴシック" charset="0"/>
                <a:cs typeface="ＭＳ Ｐゴシック" charset="0"/>
              </a:rPr>
              <a:t>Access Control</a:t>
            </a:r>
          </a:p>
        </p:txBody>
      </p:sp>
      <p:sp>
        <p:nvSpPr>
          <p:cNvPr id="161" name="Rectangle 151"/>
          <p:cNvSpPr>
            <a:spLocks noChangeArrowheads="1"/>
          </p:cNvSpPr>
          <p:nvPr/>
        </p:nvSpPr>
        <p:spPr bwMode="auto">
          <a:xfrm>
            <a:off x="2418861" y="6655957"/>
            <a:ext cx="1247776" cy="400050"/>
          </a:xfrm>
          <a:prstGeom prst="rect">
            <a:avLst/>
          </a:prstGeom>
          <a:solidFill>
            <a:srgbClr val="FFFFFF"/>
          </a:solidFill>
          <a:ln w="38100">
            <a:solidFill>
              <a:schemeClr val="tx2"/>
            </a:solidFill>
            <a:round/>
            <a:headEnd/>
            <a:tailEnd/>
          </a:ln>
          <a:effectLst>
            <a:outerShdw blurRad="40000" dist="23000" dir="5400000" rotWithShape="0">
              <a:srgbClr val="808080">
                <a:alpha val="34998"/>
              </a:srgbClr>
            </a:outerShdw>
          </a:effectLst>
        </p:spPr>
        <p:txBody>
          <a:bodyPr anchor="ctr"/>
          <a:lstStyle/>
          <a:p>
            <a:pPr algn="ctr" eaLnBrk="1" hangingPunct="1">
              <a:defRPr/>
            </a:pPr>
            <a:r>
              <a:rPr lang="en-GB" sz="1200">
                <a:solidFill>
                  <a:srgbClr val="1F497D"/>
                </a:solidFill>
                <a:latin typeface="Calibri" charset="0"/>
                <a:ea typeface="ＭＳ Ｐゴシック" charset="0"/>
                <a:cs typeface="ＭＳ Ｐゴシック" charset="0"/>
              </a:rPr>
              <a:t>Monitoring</a:t>
            </a:r>
          </a:p>
        </p:txBody>
      </p:sp>
      <p:sp>
        <p:nvSpPr>
          <p:cNvPr id="162" name="Rectangle 2"/>
          <p:cNvSpPr>
            <a:spLocks noChangeArrowheads="1"/>
          </p:cNvSpPr>
          <p:nvPr/>
        </p:nvSpPr>
        <p:spPr bwMode="auto">
          <a:xfrm>
            <a:off x="11615685" y="2872850"/>
            <a:ext cx="2505075" cy="3369944"/>
          </a:xfrm>
          <a:prstGeom prst="rect">
            <a:avLst/>
          </a:prstGeom>
          <a:solidFill>
            <a:schemeClr val="bg1"/>
          </a:solidFill>
          <a:ln w="22225">
            <a:solidFill>
              <a:srgbClr val="800080"/>
            </a:solidFill>
            <a:miter lim="800000"/>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163" name="Rectangle 5"/>
          <p:cNvSpPr>
            <a:spLocks noChangeArrowheads="1"/>
          </p:cNvSpPr>
          <p:nvPr/>
        </p:nvSpPr>
        <p:spPr bwMode="auto">
          <a:xfrm>
            <a:off x="11701410" y="5551281"/>
            <a:ext cx="1036320" cy="605790"/>
          </a:xfrm>
          <a:prstGeom prst="rect">
            <a:avLst/>
          </a:prstGeom>
          <a:solidFill>
            <a:srgbClr val="FFFF99"/>
          </a:solidFill>
          <a:ln w="9525">
            <a:solidFill>
              <a:schemeClr val="tx1"/>
            </a:solidFill>
            <a:miter lim="800000"/>
            <a:headEnd/>
            <a:tailEnd/>
          </a:ln>
        </p:spPr>
        <p:txBody>
          <a:bodyPr lIns="21600" rIns="21600"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000000"/>
                </a:solidFill>
                <a:ea typeface="SimSun" panose="02010600030101010101" pitchFamily="2" charset="-122"/>
              </a:rPr>
              <a:t>User Guided &amp; Advanced Analytics</a:t>
            </a:r>
          </a:p>
        </p:txBody>
      </p:sp>
      <p:sp>
        <p:nvSpPr>
          <p:cNvPr id="164" name="Text Box 64"/>
          <p:cNvSpPr txBox="1">
            <a:spLocks noChangeArrowheads="1"/>
          </p:cNvSpPr>
          <p:nvPr/>
        </p:nvSpPr>
        <p:spPr bwMode="auto">
          <a:xfrm>
            <a:off x="12671055" y="4600684"/>
            <a:ext cx="16668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
              <a:defRPr sz="2400">
                <a:solidFill>
                  <a:srgbClr val="000000"/>
                </a:solidFill>
                <a:latin typeface="Calibri" panose="020F0502020204030204" pitchFamily="34" charset="0"/>
                <a:ea typeface="ＭＳ Ｐゴシック" panose="020B0600070205080204" pitchFamily="34" charset="-128"/>
              </a:defRPr>
            </a:lvl1pPr>
            <a:lvl2pPr marL="431800" indent="-215900">
              <a:spcBef>
                <a:spcPct val="20000"/>
              </a:spcBef>
              <a:buClr>
                <a:schemeClr val="tx1"/>
              </a:buClr>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647700" indent="-215900">
              <a:spcBef>
                <a:spcPct val="20000"/>
              </a:spcBef>
              <a:buClr>
                <a:schemeClr val="tx1"/>
              </a:buClr>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3pPr>
            <a:lvl4pPr marL="863600" indent="-215900">
              <a:spcBef>
                <a:spcPct val="20000"/>
              </a:spcBef>
              <a:buClr>
                <a:schemeClr val="tx1"/>
              </a:buClr>
              <a:buFont typeface="Arial" panose="020B0604020202020204" pitchFamily="34" charset="0"/>
              <a:buChar char="•"/>
              <a:defRPr sz="1600">
                <a:solidFill>
                  <a:schemeClr val="tx1"/>
                </a:solidFill>
                <a:latin typeface="Calibri" panose="020F0502020204030204" pitchFamily="34" charset="0"/>
                <a:ea typeface="ＭＳ Ｐゴシック" panose="020B0600070205080204" pitchFamily="34" charset="-128"/>
              </a:defRPr>
            </a:lvl4pPr>
            <a:lvl5pPr marL="1079500" indent="-215900">
              <a:spcBef>
                <a:spcPct val="20000"/>
              </a:spcBef>
              <a:buClr>
                <a:schemeClr val="tx1"/>
              </a:buClr>
              <a:buChar char="»"/>
              <a:defRPr sz="1200">
                <a:solidFill>
                  <a:schemeClr val="tx1"/>
                </a:solidFill>
                <a:latin typeface="Calibri" panose="020F0502020204030204" pitchFamily="34" charset="0"/>
                <a:ea typeface="ＭＳ Ｐゴシック" panose="020B0600070205080204" pitchFamily="34" charset="-128"/>
              </a:defRPr>
            </a:lvl5pPr>
            <a:lvl6pPr marL="15367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6pPr>
            <a:lvl7pPr marL="19939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7pPr>
            <a:lvl8pPr marL="24511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8pPr>
            <a:lvl9pPr marL="29083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ClrTx/>
              <a:buFontTx/>
              <a:buNone/>
            </a:pPr>
            <a:r>
              <a:rPr lang="en-IE" altLang="en-US" sz="1200">
                <a:latin typeface="Arial" panose="020B0604020202020204" pitchFamily="34" charset="0"/>
                <a:ea typeface="SimSun" panose="02010600030101010101" pitchFamily="2" charset="-122"/>
              </a:rPr>
              <a:t>Subject Data Users</a:t>
            </a:r>
            <a:endParaRPr lang="en-US" altLang="en-US" sz="1200">
              <a:latin typeface="Arial" panose="020B0604020202020204" pitchFamily="34" charset="0"/>
              <a:ea typeface="SimSun" panose="02010600030101010101" pitchFamily="2" charset="-122"/>
            </a:endParaRPr>
          </a:p>
        </p:txBody>
      </p:sp>
      <p:pic>
        <p:nvPicPr>
          <p:cNvPr id="165" name="Picture 44" descr="icon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77761" y="5155040"/>
            <a:ext cx="325755" cy="40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 name="Picture 63" descr="icon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22567" y="4962634"/>
            <a:ext cx="291464" cy="363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 name="Picture 69" descr="icon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00695" y="5067410"/>
            <a:ext cx="325755" cy="40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8" name="Picture 43" descr="icon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22566" y="5326489"/>
            <a:ext cx="333374" cy="417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 name="Picture 44" descr="icon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81646" y="5412215"/>
            <a:ext cx="325755" cy="40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 name="Picture 63" descr="icon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77760" y="5499843"/>
            <a:ext cx="291466" cy="363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 name="Picture 69" descr="icon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36841" y="5656055"/>
            <a:ext cx="325755" cy="40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 name="Picture 43" descr="icon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81646" y="5671295"/>
            <a:ext cx="333374" cy="417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 name="Picture 44" descr="icon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77761" y="5137895"/>
            <a:ext cx="325755" cy="40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 name="Picture 69" descr="icon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36841" y="5638909"/>
            <a:ext cx="325755" cy="40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 name="Picture 44" descr="icon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16876" y="3562459"/>
            <a:ext cx="325755" cy="40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 name="Picture 69" descr="icon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84441" y="3389104"/>
            <a:ext cx="325755" cy="40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 name="Rectangle 77"/>
          <p:cNvSpPr>
            <a:spLocks noChangeArrowheads="1"/>
          </p:cNvSpPr>
          <p:nvPr/>
        </p:nvSpPr>
        <p:spPr bwMode="auto">
          <a:xfrm>
            <a:off x="12977760" y="4878815"/>
            <a:ext cx="1036320" cy="1209675"/>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178" name="Rectangle 78"/>
          <p:cNvSpPr>
            <a:spLocks noChangeArrowheads="1"/>
          </p:cNvSpPr>
          <p:nvPr/>
        </p:nvSpPr>
        <p:spPr bwMode="auto">
          <a:xfrm>
            <a:off x="13000619" y="3303380"/>
            <a:ext cx="1036320" cy="779144"/>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179" name="Text Box 79"/>
          <p:cNvSpPr txBox="1">
            <a:spLocks noChangeArrowheads="1"/>
          </p:cNvSpPr>
          <p:nvPr/>
        </p:nvSpPr>
        <p:spPr bwMode="auto">
          <a:xfrm>
            <a:off x="12827266" y="3044300"/>
            <a:ext cx="12344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
              <a:defRPr sz="2400">
                <a:solidFill>
                  <a:srgbClr val="000000"/>
                </a:solidFill>
                <a:latin typeface="Calibri" panose="020F0502020204030204" pitchFamily="34" charset="0"/>
                <a:ea typeface="ＭＳ Ｐゴシック" panose="020B0600070205080204" pitchFamily="34" charset="-128"/>
              </a:defRPr>
            </a:lvl1pPr>
            <a:lvl2pPr marL="431800" indent="-215900">
              <a:spcBef>
                <a:spcPct val="20000"/>
              </a:spcBef>
              <a:buClr>
                <a:schemeClr val="tx1"/>
              </a:buClr>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647700" indent="-215900">
              <a:spcBef>
                <a:spcPct val="20000"/>
              </a:spcBef>
              <a:buClr>
                <a:schemeClr val="tx1"/>
              </a:buClr>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3pPr>
            <a:lvl4pPr marL="863600" indent="-215900">
              <a:spcBef>
                <a:spcPct val="20000"/>
              </a:spcBef>
              <a:buClr>
                <a:schemeClr val="tx1"/>
              </a:buClr>
              <a:buFont typeface="Arial" panose="020B0604020202020204" pitchFamily="34" charset="0"/>
              <a:buChar char="•"/>
              <a:defRPr sz="1600">
                <a:solidFill>
                  <a:schemeClr val="tx1"/>
                </a:solidFill>
                <a:latin typeface="Calibri" panose="020F0502020204030204" pitchFamily="34" charset="0"/>
                <a:ea typeface="ＭＳ Ｐゴシック" panose="020B0600070205080204" pitchFamily="34" charset="-128"/>
              </a:defRPr>
            </a:lvl4pPr>
            <a:lvl5pPr marL="1079500" indent="-215900">
              <a:spcBef>
                <a:spcPct val="20000"/>
              </a:spcBef>
              <a:buClr>
                <a:schemeClr val="tx1"/>
              </a:buClr>
              <a:buChar char="»"/>
              <a:defRPr sz="1200">
                <a:solidFill>
                  <a:schemeClr val="tx1"/>
                </a:solidFill>
                <a:latin typeface="Calibri" panose="020F0502020204030204" pitchFamily="34" charset="0"/>
                <a:ea typeface="ＭＳ Ｐゴシック" panose="020B0600070205080204" pitchFamily="34" charset="-128"/>
              </a:defRPr>
            </a:lvl5pPr>
            <a:lvl6pPr marL="15367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6pPr>
            <a:lvl7pPr marL="19939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7pPr>
            <a:lvl8pPr marL="24511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8pPr>
            <a:lvl9pPr marL="29083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ClrTx/>
              <a:buFontTx/>
              <a:buNone/>
            </a:pPr>
            <a:r>
              <a:rPr lang="en-IE" altLang="en-US" sz="1200">
                <a:latin typeface="Arial" panose="020B0604020202020204" pitchFamily="34" charset="0"/>
                <a:ea typeface="SimSun" panose="02010600030101010101" pitchFamily="2" charset="-122"/>
              </a:rPr>
              <a:t>Data Scientists</a:t>
            </a:r>
            <a:endParaRPr lang="en-US" altLang="en-US" sz="1200">
              <a:latin typeface="Arial" panose="020B0604020202020204" pitchFamily="34" charset="0"/>
              <a:ea typeface="SimSun" panose="02010600030101010101" pitchFamily="2" charset="-122"/>
            </a:endParaRPr>
          </a:p>
        </p:txBody>
      </p:sp>
      <p:sp>
        <p:nvSpPr>
          <p:cNvPr id="180" name="Rectangle 80"/>
          <p:cNvSpPr>
            <a:spLocks noChangeArrowheads="1"/>
          </p:cNvSpPr>
          <p:nvPr/>
        </p:nvSpPr>
        <p:spPr bwMode="auto">
          <a:xfrm>
            <a:off x="11701410" y="3735815"/>
            <a:ext cx="1036320" cy="605790"/>
          </a:xfrm>
          <a:prstGeom prst="rect">
            <a:avLst/>
          </a:prstGeom>
          <a:solidFill>
            <a:srgbClr val="FFFF99"/>
          </a:solidFill>
          <a:ln w="9525">
            <a:solidFill>
              <a:schemeClr val="tx1"/>
            </a:solidFill>
            <a:miter lim="800000"/>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IE" altLang="en-US" sz="1200">
                <a:solidFill>
                  <a:srgbClr val="000000"/>
                </a:solidFill>
                <a:ea typeface="SimSun" panose="02010600030101010101" pitchFamily="2" charset="-122"/>
              </a:rPr>
              <a:t>Analytical or</a:t>
            </a:r>
          </a:p>
          <a:p>
            <a:pPr eaLnBrk="1" hangingPunct="1"/>
            <a:r>
              <a:rPr lang="en-IE" altLang="en-US" sz="1200">
                <a:solidFill>
                  <a:srgbClr val="000000"/>
                </a:solidFill>
                <a:ea typeface="SimSun" panose="02010600030101010101" pitchFamily="2" charset="-122"/>
              </a:rPr>
              <a:t>Predictive</a:t>
            </a:r>
          </a:p>
          <a:p>
            <a:pPr eaLnBrk="1" hangingPunct="1"/>
            <a:r>
              <a:rPr lang="en-IE" altLang="en-US" sz="1200">
                <a:solidFill>
                  <a:srgbClr val="000000"/>
                </a:solidFill>
                <a:ea typeface="SimSun" panose="02010600030101010101" pitchFamily="2" charset="-122"/>
              </a:rPr>
              <a:t>Models</a:t>
            </a:r>
            <a:endParaRPr lang="en-US" altLang="en-US" sz="1200">
              <a:solidFill>
                <a:srgbClr val="000000"/>
              </a:solidFill>
              <a:ea typeface="SimSun" panose="02010600030101010101" pitchFamily="2" charset="-122"/>
            </a:endParaRPr>
          </a:p>
        </p:txBody>
      </p:sp>
      <p:sp>
        <p:nvSpPr>
          <p:cNvPr id="181" name="Rectangle 81"/>
          <p:cNvSpPr>
            <a:spLocks noChangeArrowheads="1"/>
          </p:cNvSpPr>
          <p:nvPr/>
        </p:nvSpPr>
        <p:spPr bwMode="auto">
          <a:xfrm>
            <a:off x="11701410" y="2958575"/>
            <a:ext cx="1036320" cy="605790"/>
          </a:xfrm>
          <a:prstGeom prst="rect">
            <a:avLst/>
          </a:prstGeom>
          <a:solidFill>
            <a:srgbClr val="FFFF99"/>
          </a:solidFill>
          <a:ln w="9525">
            <a:solidFill>
              <a:schemeClr val="tx1"/>
            </a:solidFill>
            <a:miter lim="800000"/>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IE" altLang="en-US" sz="1200">
                <a:solidFill>
                  <a:srgbClr val="000000"/>
                </a:solidFill>
                <a:ea typeface="SimSun" panose="02010600030101010101" pitchFamily="2" charset="-122"/>
              </a:rPr>
              <a:t>Visualization, </a:t>
            </a:r>
          </a:p>
          <a:p>
            <a:pPr eaLnBrk="1" hangingPunct="1"/>
            <a:r>
              <a:rPr lang="en-IE" altLang="en-US" sz="1200">
                <a:solidFill>
                  <a:srgbClr val="000000"/>
                </a:solidFill>
                <a:ea typeface="SimSun" panose="02010600030101010101" pitchFamily="2" charset="-122"/>
              </a:rPr>
              <a:t>Data Mining </a:t>
            </a:r>
          </a:p>
          <a:p>
            <a:pPr eaLnBrk="1" hangingPunct="1"/>
            <a:r>
              <a:rPr lang="en-IE" altLang="en-US" sz="1200">
                <a:solidFill>
                  <a:srgbClr val="000000"/>
                </a:solidFill>
                <a:ea typeface="SimSun" panose="02010600030101010101" pitchFamily="2" charset="-122"/>
              </a:rPr>
              <a:t>&amp; Exploration</a:t>
            </a:r>
            <a:endParaRPr lang="en-US" altLang="en-US" sz="1200">
              <a:solidFill>
                <a:srgbClr val="000000"/>
              </a:solidFill>
              <a:ea typeface="SimSun" panose="02010600030101010101" pitchFamily="2" charset="-122"/>
            </a:endParaRPr>
          </a:p>
        </p:txBody>
      </p:sp>
      <p:sp>
        <p:nvSpPr>
          <p:cNvPr id="182" name="Rectangle 190"/>
          <p:cNvSpPr>
            <a:spLocks noChangeArrowheads="1"/>
          </p:cNvSpPr>
          <p:nvPr/>
        </p:nvSpPr>
        <p:spPr bwMode="auto">
          <a:xfrm>
            <a:off x="11701410" y="4857860"/>
            <a:ext cx="1036320" cy="605790"/>
          </a:xfrm>
          <a:prstGeom prst="rect">
            <a:avLst/>
          </a:prstGeom>
          <a:solidFill>
            <a:srgbClr val="FFFF99"/>
          </a:solidFill>
          <a:ln w="9525">
            <a:solidFill>
              <a:schemeClr val="tx1"/>
            </a:solidFill>
            <a:miter lim="800000"/>
            <a:headEnd/>
            <a:tailEnd/>
          </a:ln>
        </p:spPr>
        <p:txBody>
          <a:bodyPr lIns="64800" rIns="64800"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IE" altLang="en-US" sz="1200">
                <a:solidFill>
                  <a:srgbClr val="000000"/>
                </a:solidFill>
                <a:ea typeface="SimSun" panose="02010600030101010101" pitchFamily="2" charset="-122"/>
              </a:rPr>
              <a:t>User Reports &amp; Dashboards</a:t>
            </a:r>
            <a:endParaRPr lang="en-US" altLang="en-US" sz="1200">
              <a:solidFill>
                <a:srgbClr val="000000"/>
              </a:solidFill>
              <a:ea typeface="SimSun" panose="02010600030101010101" pitchFamily="2" charset="-122"/>
            </a:endParaRPr>
          </a:p>
        </p:txBody>
      </p:sp>
      <p:sp>
        <p:nvSpPr>
          <p:cNvPr id="183" name="Slide Number Placeholder 3"/>
          <p:cNvSpPr txBox="1">
            <a:spLocks/>
          </p:cNvSpPr>
          <p:nvPr/>
        </p:nvSpPr>
        <p:spPr bwMode="auto">
          <a:xfrm>
            <a:off x="11115352" y="7952998"/>
            <a:ext cx="3413760" cy="27660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US"/>
            </a:defPPr>
            <a:lvl1pPr algn="r" rtl="0" eaLnBrk="0" fontAlgn="base" hangingPunct="0">
              <a:spcBef>
                <a:spcPct val="0"/>
              </a:spcBef>
              <a:spcAft>
                <a:spcPct val="0"/>
              </a:spcAft>
              <a:defRPr sz="900" kern="1200">
                <a:solidFill>
                  <a:srgbClr val="004266"/>
                </a:solidFill>
                <a:latin typeface="Arial" pitchFamily="34" charset="0"/>
                <a:ea typeface="ヒラギノ角ゴ Pro W3" charset="-128"/>
                <a:cs typeface="+mn-cs"/>
              </a:defRPr>
            </a:lvl1pPr>
            <a:lvl2pPr marL="457200" algn="l" rtl="0" fontAlgn="base">
              <a:spcBef>
                <a:spcPct val="0"/>
              </a:spcBef>
              <a:spcAft>
                <a:spcPct val="0"/>
              </a:spcAft>
              <a:defRPr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ern="1200">
                <a:solidFill>
                  <a:schemeClr val="tx1"/>
                </a:solidFill>
                <a:latin typeface="Arial" pitchFamily="34" charset="0"/>
                <a:ea typeface="ヒラギノ角ゴ Pro W3" charset="-128"/>
                <a:cs typeface="+mn-cs"/>
              </a:defRPr>
            </a:lvl5pPr>
            <a:lvl6pPr marL="2286000" algn="l" defTabSz="914400" rtl="0" eaLnBrk="1" latinLnBrk="0" hangingPunct="1">
              <a:defRPr kern="1200">
                <a:solidFill>
                  <a:schemeClr val="tx1"/>
                </a:solidFill>
                <a:latin typeface="Arial" pitchFamily="34" charset="0"/>
                <a:ea typeface="ヒラギノ角ゴ Pro W3" charset="-128"/>
                <a:cs typeface="+mn-cs"/>
              </a:defRPr>
            </a:lvl6pPr>
            <a:lvl7pPr marL="2743200" algn="l" defTabSz="914400" rtl="0" eaLnBrk="1" latinLnBrk="0" hangingPunct="1">
              <a:defRPr kern="1200">
                <a:solidFill>
                  <a:schemeClr val="tx1"/>
                </a:solidFill>
                <a:latin typeface="Arial" pitchFamily="34" charset="0"/>
                <a:ea typeface="ヒラギノ角ゴ Pro W3" charset="-128"/>
                <a:cs typeface="+mn-cs"/>
              </a:defRPr>
            </a:lvl7pPr>
            <a:lvl8pPr marL="3200400" algn="l" defTabSz="914400" rtl="0" eaLnBrk="1" latinLnBrk="0" hangingPunct="1">
              <a:defRPr kern="1200">
                <a:solidFill>
                  <a:schemeClr val="tx1"/>
                </a:solidFill>
                <a:latin typeface="Arial" pitchFamily="34" charset="0"/>
                <a:ea typeface="ヒラギノ角ゴ Pro W3" charset="-128"/>
                <a:cs typeface="+mn-cs"/>
              </a:defRPr>
            </a:lvl8pPr>
            <a:lvl9pPr marL="3657600" algn="l" defTabSz="914400" rtl="0" eaLnBrk="1" latinLnBrk="0" hangingPunct="1">
              <a:defRPr kern="1200">
                <a:solidFill>
                  <a:schemeClr val="tx1"/>
                </a:solidFill>
                <a:latin typeface="Arial" pitchFamily="34" charset="0"/>
                <a:ea typeface="ヒラギノ角ゴ Pro W3" charset="-128"/>
                <a:cs typeface="+mn-cs"/>
              </a:defRPr>
            </a:lvl9pPr>
          </a:lstStyle>
          <a:p>
            <a:r>
              <a:rPr lang="en-US" sz="1440" dirty="0"/>
              <a:t>IBM Confidential   |   Page </a:t>
            </a:r>
            <a:fld id="{1650B462-69BE-8A4F-A6FE-B7F05AC7832C}" type="slidenum">
              <a:rPr lang="en-US" sz="1440" smtClean="0"/>
              <a:t>55</a:t>
            </a:fld>
            <a:endParaRPr lang="en-US" sz="1440" dirty="0"/>
          </a:p>
        </p:txBody>
      </p:sp>
    </p:spTree>
    <p:extLst>
      <p:ext uri="{BB962C8B-B14F-4D97-AF65-F5344CB8AC3E}">
        <p14:creationId xmlns:p14="http://schemas.microsoft.com/office/powerpoint/2010/main" val="9142656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ChangeArrowheads="1"/>
          </p:cNvSpPr>
          <p:nvPr/>
        </p:nvSpPr>
        <p:spPr bwMode="auto">
          <a:xfrm>
            <a:off x="10166986" y="1868807"/>
            <a:ext cx="2505075" cy="3369944"/>
          </a:xfrm>
          <a:prstGeom prst="rect">
            <a:avLst/>
          </a:prstGeom>
          <a:solidFill>
            <a:schemeClr val="bg1"/>
          </a:solidFill>
          <a:ln w="22225">
            <a:solidFill>
              <a:srgbClr val="800080"/>
            </a:solidFill>
            <a:miter lim="800000"/>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139" name="Rectangle 3"/>
          <p:cNvSpPr>
            <a:spLocks noChangeArrowheads="1"/>
          </p:cNvSpPr>
          <p:nvPr/>
        </p:nvSpPr>
        <p:spPr bwMode="auto">
          <a:xfrm>
            <a:off x="5846446" y="1695452"/>
            <a:ext cx="4061461" cy="948690"/>
          </a:xfrm>
          <a:prstGeom prst="rect">
            <a:avLst/>
          </a:prstGeom>
          <a:gradFill rotWithShape="1">
            <a:gsLst>
              <a:gs pos="0">
                <a:srgbClr val="99CC00">
                  <a:alpha val="35999"/>
                </a:srgbClr>
              </a:gs>
              <a:gs pos="100000">
                <a:schemeClr val="hlink">
                  <a:alpha val="50998"/>
                </a:scheme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140" name="Rectangle 4"/>
          <p:cNvSpPr>
            <a:spLocks noChangeArrowheads="1"/>
          </p:cNvSpPr>
          <p:nvPr/>
        </p:nvSpPr>
        <p:spPr bwMode="auto">
          <a:xfrm>
            <a:off x="5846446" y="2731772"/>
            <a:ext cx="4061461" cy="948690"/>
          </a:xfrm>
          <a:prstGeom prst="rect">
            <a:avLst/>
          </a:prstGeom>
          <a:gradFill rotWithShape="1">
            <a:gsLst>
              <a:gs pos="0">
                <a:srgbClr val="99CC00">
                  <a:alpha val="35999"/>
                </a:srgbClr>
              </a:gs>
              <a:gs pos="100000">
                <a:schemeClr val="hlink">
                  <a:alpha val="50998"/>
                </a:scheme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141" name="Rectangle 5"/>
          <p:cNvSpPr>
            <a:spLocks noChangeArrowheads="1"/>
          </p:cNvSpPr>
          <p:nvPr/>
        </p:nvSpPr>
        <p:spPr bwMode="auto">
          <a:xfrm>
            <a:off x="10252710" y="4547238"/>
            <a:ext cx="1036320" cy="605790"/>
          </a:xfrm>
          <a:prstGeom prst="rect">
            <a:avLst/>
          </a:prstGeom>
          <a:solidFill>
            <a:srgbClr val="FFFF99"/>
          </a:solidFill>
          <a:ln w="9525">
            <a:solidFill>
              <a:schemeClr val="tx1"/>
            </a:solidFill>
            <a:miter lim="800000"/>
            <a:headEnd/>
            <a:tailEnd/>
          </a:ln>
        </p:spPr>
        <p:txBody>
          <a:bodyPr lIns="21600" rIns="21600"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000000"/>
                </a:solidFill>
                <a:ea typeface="SimSun" panose="02010600030101010101" pitchFamily="2" charset="-122"/>
              </a:rPr>
              <a:t>User Guided &amp; Advanced Analytics</a:t>
            </a:r>
          </a:p>
        </p:txBody>
      </p:sp>
      <p:sp>
        <p:nvSpPr>
          <p:cNvPr id="91142" name="Rectangle 6"/>
          <p:cNvSpPr>
            <a:spLocks noGrp="1" noChangeArrowheads="1"/>
          </p:cNvSpPr>
          <p:nvPr>
            <p:ph type="title"/>
          </p:nvPr>
        </p:nvSpPr>
        <p:spPr>
          <a:xfrm>
            <a:off x="1241110" y="104529"/>
            <a:ext cx="10422254" cy="765810"/>
          </a:xfrm>
          <a:noFill/>
          <a:ln w="9525">
            <a:noFill/>
            <a:miter lim="800000"/>
            <a:headEnd/>
            <a:tailEnd/>
          </a:ln>
          <a:effectLst/>
        </p:spPr>
        <p:txBody>
          <a:bodyPr vert="horz" wrap="square" lIns="134067" tIns="67034" rIns="134067" bIns="67034" numCol="1" rtlCol="0" anchor="b" anchorCtr="0" compatLnSpc="1">
            <a:prstTxWarp prst="textNoShape">
              <a:avLst/>
            </a:prstTxWarp>
            <a:noAutofit/>
          </a:bodyPr>
          <a:lstStyle/>
          <a:p>
            <a:r>
              <a:rPr lang="en-IE" altLang="en-US" sz="2880" dirty="0"/>
              <a:t>Overall Data Flows from all sources</a:t>
            </a:r>
            <a:endParaRPr lang="en-US" altLang="en-US" sz="2880" dirty="0"/>
          </a:p>
        </p:txBody>
      </p:sp>
      <p:sp>
        <p:nvSpPr>
          <p:cNvPr id="91143" name="Rectangle 7"/>
          <p:cNvSpPr>
            <a:spLocks noChangeArrowheads="1"/>
          </p:cNvSpPr>
          <p:nvPr/>
        </p:nvSpPr>
        <p:spPr bwMode="auto">
          <a:xfrm>
            <a:off x="2390777" y="1695450"/>
            <a:ext cx="948690" cy="4320541"/>
          </a:xfrm>
          <a:prstGeom prst="rect">
            <a:avLst/>
          </a:prstGeom>
          <a:solidFill>
            <a:srgbClr val="99CC00">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144" name="Rectangle 8"/>
          <p:cNvSpPr>
            <a:spLocks noChangeArrowheads="1"/>
          </p:cNvSpPr>
          <p:nvPr/>
        </p:nvSpPr>
        <p:spPr bwMode="auto">
          <a:xfrm>
            <a:off x="3512821" y="3941446"/>
            <a:ext cx="948690" cy="2072640"/>
          </a:xfrm>
          <a:prstGeom prst="rect">
            <a:avLst/>
          </a:prstGeom>
          <a:solidFill>
            <a:srgbClr val="99CC00">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145" name="Rectangle 9"/>
          <p:cNvSpPr>
            <a:spLocks noChangeArrowheads="1"/>
          </p:cNvSpPr>
          <p:nvPr/>
        </p:nvSpPr>
        <p:spPr bwMode="auto">
          <a:xfrm>
            <a:off x="4549142" y="3964306"/>
            <a:ext cx="971550" cy="2072640"/>
          </a:xfrm>
          <a:prstGeom prst="rect">
            <a:avLst/>
          </a:prstGeom>
          <a:solidFill>
            <a:srgbClr val="99CC00">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146" name="Rectangle 10"/>
          <p:cNvSpPr>
            <a:spLocks noChangeArrowheads="1"/>
          </p:cNvSpPr>
          <p:nvPr/>
        </p:nvSpPr>
        <p:spPr bwMode="auto">
          <a:xfrm>
            <a:off x="5844541" y="3964306"/>
            <a:ext cx="948690" cy="2072640"/>
          </a:xfrm>
          <a:prstGeom prst="rect">
            <a:avLst/>
          </a:prstGeom>
          <a:solidFill>
            <a:srgbClr val="3366FF">
              <a:alpha val="2392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147" name="Rectangle 11"/>
          <p:cNvSpPr>
            <a:spLocks noChangeArrowheads="1"/>
          </p:cNvSpPr>
          <p:nvPr/>
        </p:nvSpPr>
        <p:spPr bwMode="auto">
          <a:xfrm>
            <a:off x="6882767" y="3964308"/>
            <a:ext cx="948690" cy="2089784"/>
          </a:xfrm>
          <a:prstGeom prst="rect">
            <a:avLst/>
          </a:prstGeom>
          <a:solidFill>
            <a:srgbClr val="3366FF">
              <a:alpha val="2392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148" name="Rectangle 12"/>
          <p:cNvSpPr>
            <a:spLocks noChangeArrowheads="1"/>
          </p:cNvSpPr>
          <p:nvPr/>
        </p:nvSpPr>
        <p:spPr bwMode="auto">
          <a:xfrm>
            <a:off x="7919087" y="3964306"/>
            <a:ext cx="948690" cy="2072640"/>
          </a:xfrm>
          <a:prstGeom prst="rect">
            <a:avLst/>
          </a:prstGeom>
          <a:solidFill>
            <a:srgbClr val="3366FF">
              <a:alpha val="2392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149" name="Rectangle 13"/>
          <p:cNvSpPr>
            <a:spLocks noChangeArrowheads="1"/>
          </p:cNvSpPr>
          <p:nvPr/>
        </p:nvSpPr>
        <p:spPr bwMode="auto">
          <a:xfrm>
            <a:off x="8955407" y="3964306"/>
            <a:ext cx="948690" cy="2072640"/>
          </a:xfrm>
          <a:prstGeom prst="rect">
            <a:avLst/>
          </a:prstGeom>
          <a:solidFill>
            <a:srgbClr val="3366FF">
              <a:alpha val="2392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150" name="Rectangle 14"/>
          <p:cNvSpPr>
            <a:spLocks noChangeArrowheads="1"/>
          </p:cNvSpPr>
          <p:nvPr/>
        </p:nvSpPr>
        <p:spPr bwMode="auto">
          <a:xfrm>
            <a:off x="3514725" y="2733677"/>
            <a:ext cx="1986915" cy="948690"/>
          </a:xfrm>
          <a:prstGeom prst="rect">
            <a:avLst/>
          </a:prstGeom>
          <a:solidFill>
            <a:srgbClr val="99CC00">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151" name="Text Box 15"/>
          <p:cNvSpPr txBox="1">
            <a:spLocks noChangeArrowheads="1"/>
          </p:cNvSpPr>
          <p:nvPr/>
        </p:nvSpPr>
        <p:spPr bwMode="auto">
          <a:xfrm>
            <a:off x="3512820" y="5151121"/>
            <a:ext cx="106108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
              <a:defRPr sz="2400">
                <a:solidFill>
                  <a:srgbClr val="000000"/>
                </a:solidFill>
                <a:latin typeface="Calibri" panose="020F0502020204030204" pitchFamily="34" charset="0"/>
                <a:ea typeface="ＭＳ Ｐゴシック" panose="020B0600070205080204" pitchFamily="34" charset="-128"/>
              </a:defRPr>
            </a:lvl1pPr>
            <a:lvl2pPr marL="431800" indent="-215900">
              <a:spcBef>
                <a:spcPct val="20000"/>
              </a:spcBef>
              <a:buClr>
                <a:schemeClr val="tx1"/>
              </a:buClr>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647700" indent="-215900">
              <a:spcBef>
                <a:spcPct val="20000"/>
              </a:spcBef>
              <a:buClr>
                <a:schemeClr val="tx1"/>
              </a:buClr>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3pPr>
            <a:lvl4pPr marL="863600" indent="-215900">
              <a:spcBef>
                <a:spcPct val="20000"/>
              </a:spcBef>
              <a:buClr>
                <a:schemeClr val="tx1"/>
              </a:buClr>
              <a:buFont typeface="Arial" panose="020B0604020202020204" pitchFamily="34" charset="0"/>
              <a:buChar char="•"/>
              <a:defRPr sz="1600">
                <a:solidFill>
                  <a:schemeClr val="tx1"/>
                </a:solidFill>
                <a:latin typeface="Calibri" panose="020F0502020204030204" pitchFamily="34" charset="0"/>
                <a:ea typeface="ＭＳ Ｐゴシック" panose="020B0600070205080204" pitchFamily="34" charset="-128"/>
              </a:defRPr>
            </a:lvl4pPr>
            <a:lvl5pPr marL="1079500" indent="-215900">
              <a:spcBef>
                <a:spcPct val="20000"/>
              </a:spcBef>
              <a:buClr>
                <a:schemeClr val="tx1"/>
              </a:buClr>
              <a:buChar char="»"/>
              <a:defRPr sz="1200">
                <a:solidFill>
                  <a:schemeClr val="tx1"/>
                </a:solidFill>
                <a:latin typeface="Calibri" panose="020F0502020204030204" pitchFamily="34" charset="0"/>
                <a:ea typeface="ＭＳ Ｐゴシック" panose="020B0600070205080204" pitchFamily="34" charset="-128"/>
              </a:defRPr>
            </a:lvl5pPr>
            <a:lvl6pPr marL="15367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6pPr>
            <a:lvl7pPr marL="19939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7pPr>
            <a:lvl8pPr marL="24511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8pPr>
            <a:lvl9pPr marL="29083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ClrTx/>
              <a:buFontTx/>
              <a:buNone/>
            </a:pPr>
            <a:r>
              <a:rPr lang="en-IE" altLang="en-US" sz="1200">
                <a:latin typeface="Arial" panose="020B0604020202020204" pitchFamily="34" charset="0"/>
                <a:ea typeface="SimSun" panose="02010600030101010101" pitchFamily="2" charset="-122"/>
              </a:rPr>
              <a:t>Detailed System of Record Data</a:t>
            </a:r>
            <a:endParaRPr lang="en-US" altLang="en-US" sz="1200">
              <a:latin typeface="Arial" panose="020B0604020202020204" pitchFamily="34" charset="0"/>
              <a:ea typeface="SimSun" panose="02010600030101010101" pitchFamily="2" charset="-122"/>
            </a:endParaRPr>
          </a:p>
        </p:txBody>
      </p:sp>
      <p:sp>
        <p:nvSpPr>
          <p:cNvPr id="91152" name="Text Box 16"/>
          <p:cNvSpPr txBox="1">
            <a:spLocks noChangeArrowheads="1"/>
          </p:cNvSpPr>
          <p:nvPr/>
        </p:nvSpPr>
        <p:spPr bwMode="auto">
          <a:xfrm>
            <a:off x="4551046" y="5151121"/>
            <a:ext cx="10610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
              <a:defRPr sz="2400">
                <a:solidFill>
                  <a:srgbClr val="000000"/>
                </a:solidFill>
                <a:latin typeface="Calibri" panose="020F0502020204030204" pitchFamily="34" charset="0"/>
                <a:ea typeface="ＭＳ Ｐゴシック" panose="020B0600070205080204" pitchFamily="34" charset="-128"/>
              </a:defRPr>
            </a:lvl1pPr>
            <a:lvl2pPr marL="431800" indent="-215900">
              <a:spcBef>
                <a:spcPct val="20000"/>
              </a:spcBef>
              <a:buClr>
                <a:schemeClr val="tx1"/>
              </a:buClr>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647700" indent="-215900">
              <a:spcBef>
                <a:spcPct val="20000"/>
              </a:spcBef>
              <a:buClr>
                <a:schemeClr val="tx1"/>
              </a:buClr>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3pPr>
            <a:lvl4pPr marL="863600" indent="-215900">
              <a:spcBef>
                <a:spcPct val="20000"/>
              </a:spcBef>
              <a:buClr>
                <a:schemeClr val="tx1"/>
              </a:buClr>
              <a:buFont typeface="Arial" panose="020B0604020202020204" pitchFamily="34" charset="0"/>
              <a:buChar char="•"/>
              <a:defRPr sz="1600">
                <a:solidFill>
                  <a:schemeClr val="tx1"/>
                </a:solidFill>
                <a:latin typeface="Calibri" panose="020F0502020204030204" pitchFamily="34" charset="0"/>
                <a:ea typeface="ＭＳ Ｐゴシック" panose="020B0600070205080204" pitchFamily="34" charset="-128"/>
              </a:defRPr>
            </a:lvl4pPr>
            <a:lvl5pPr marL="1079500" indent="-215900">
              <a:spcBef>
                <a:spcPct val="20000"/>
              </a:spcBef>
              <a:buClr>
                <a:schemeClr val="tx1"/>
              </a:buClr>
              <a:buChar char="»"/>
              <a:defRPr sz="1200">
                <a:solidFill>
                  <a:schemeClr val="tx1"/>
                </a:solidFill>
                <a:latin typeface="Calibri" panose="020F0502020204030204" pitchFamily="34" charset="0"/>
                <a:ea typeface="ＭＳ Ｐゴシック" panose="020B0600070205080204" pitchFamily="34" charset="-128"/>
              </a:defRPr>
            </a:lvl5pPr>
            <a:lvl6pPr marL="15367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6pPr>
            <a:lvl7pPr marL="19939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7pPr>
            <a:lvl8pPr marL="24511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8pPr>
            <a:lvl9pPr marL="29083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ClrTx/>
              <a:buFontTx/>
              <a:buNone/>
            </a:pPr>
            <a:r>
              <a:rPr lang="en-IE" altLang="en-US" sz="1200">
                <a:latin typeface="Arial" panose="020B0604020202020204" pitchFamily="34" charset="0"/>
                <a:ea typeface="SimSun" panose="02010600030101010101" pitchFamily="2" charset="-122"/>
              </a:rPr>
              <a:t>Data Delta</a:t>
            </a:r>
            <a:endParaRPr lang="en-US" altLang="en-US" sz="1200">
              <a:latin typeface="Arial" panose="020B0604020202020204" pitchFamily="34" charset="0"/>
              <a:ea typeface="SimSun" panose="02010600030101010101" pitchFamily="2" charset="-122"/>
            </a:endParaRPr>
          </a:p>
        </p:txBody>
      </p:sp>
      <p:sp>
        <p:nvSpPr>
          <p:cNvPr id="91153" name="Text Box 17"/>
          <p:cNvSpPr txBox="1">
            <a:spLocks noChangeArrowheads="1"/>
          </p:cNvSpPr>
          <p:nvPr/>
        </p:nvSpPr>
        <p:spPr bwMode="auto">
          <a:xfrm>
            <a:off x="5844540" y="5151121"/>
            <a:ext cx="106108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
              <a:defRPr sz="2400">
                <a:solidFill>
                  <a:srgbClr val="000000"/>
                </a:solidFill>
                <a:latin typeface="Calibri" panose="020F0502020204030204" pitchFamily="34" charset="0"/>
                <a:ea typeface="ＭＳ Ｐゴシック" panose="020B0600070205080204" pitchFamily="34" charset="-128"/>
              </a:defRPr>
            </a:lvl1pPr>
            <a:lvl2pPr marL="431800" indent="-215900">
              <a:spcBef>
                <a:spcPct val="20000"/>
              </a:spcBef>
              <a:buClr>
                <a:schemeClr val="tx1"/>
              </a:buClr>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647700" indent="-215900">
              <a:spcBef>
                <a:spcPct val="20000"/>
              </a:spcBef>
              <a:buClr>
                <a:schemeClr val="tx1"/>
              </a:buClr>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3pPr>
            <a:lvl4pPr marL="863600" indent="-215900">
              <a:spcBef>
                <a:spcPct val="20000"/>
              </a:spcBef>
              <a:buClr>
                <a:schemeClr val="tx1"/>
              </a:buClr>
              <a:buFont typeface="Arial" panose="020B0604020202020204" pitchFamily="34" charset="0"/>
              <a:buChar char="•"/>
              <a:defRPr sz="1600">
                <a:solidFill>
                  <a:schemeClr val="tx1"/>
                </a:solidFill>
                <a:latin typeface="Calibri" panose="020F0502020204030204" pitchFamily="34" charset="0"/>
                <a:ea typeface="ＭＳ Ｐゴシック" panose="020B0600070205080204" pitchFamily="34" charset="-128"/>
              </a:defRPr>
            </a:lvl4pPr>
            <a:lvl5pPr marL="1079500" indent="-215900">
              <a:spcBef>
                <a:spcPct val="20000"/>
              </a:spcBef>
              <a:buClr>
                <a:schemeClr val="tx1"/>
              </a:buClr>
              <a:buChar char="»"/>
              <a:defRPr sz="1200">
                <a:solidFill>
                  <a:schemeClr val="tx1"/>
                </a:solidFill>
                <a:latin typeface="Calibri" panose="020F0502020204030204" pitchFamily="34" charset="0"/>
                <a:ea typeface="ＭＳ Ｐゴシック" panose="020B0600070205080204" pitchFamily="34" charset="-128"/>
              </a:defRPr>
            </a:lvl5pPr>
            <a:lvl6pPr marL="15367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6pPr>
            <a:lvl7pPr marL="19939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7pPr>
            <a:lvl8pPr marL="24511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8pPr>
            <a:lvl9pPr marL="29083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ClrTx/>
              <a:buFontTx/>
              <a:buNone/>
            </a:pPr>
            <a:r>
              <a:rPr lang="en-IE" altLang="en-US" sz="1200">
                <a:latin typeface="Arial" panose="020B0604020202020204" pitchFamily="34" charset="0"/>
                <a:ea typeface="SimSun" panose="02010600030101010101" pitchFamily="2" charset="-122"/>
              </a:rPr>
              <a:t>Detailed System of Record Data</a:t>
            </a:r>
            <a:endParaRPr lang="en-US" altLang="en-US" sz="1200">
              <a:latin typeface="Arial" panose="020B0604020202020204" pitchFamily="34" charset="0"/>
              <a:ea typeface="SimSun" panose="02010600030101010101" pitchFamily="2" charset="-122"/>
            </a:endParaRPr>
          </a:p>
        </p:txBody>
      </p:sp>
      <p:sp>
        <p:nvSpPr>
          <p:cNvPr id="91154" name="Text Box 18"/>
          <p:cNvSpPr txBox="1">
            <a:spLocks noChangeArrowheads="1"/>
          </p:cNvSpPr>
          <p:nvPr/>
        </p:nvSpPr>
        <p:spPr bwMode="auto">
          <a:xfrm>
            <a:off x="6882766" y="5151121"/>
            <a:ext cx="106108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
              <a:defRPr sz="2400">
                <a:solidFill>
                  <a:srgbClr val="000000"/>
                </a:solidFill>
                <a:latin typeface="Calibri" panose="020F0502020204030204" pitchFamily="34" charset="0"/>
                <a:ea typeface="ＭＳ Ｐゴシック" panose="020B0600070205080204" pitchFamily="34" charset="-128"/>
              </a:defRPr>
            </a:lvl1pPr>
            <a:lvl2pPr marL="431800" indent="-215900">
              <a:spcBef>
                <a:spcPct val="20000"/>
              </a:spcBef>
              <a:buClr>
                <a:schemeClr val="tx1"/>
              </a:buClr>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647700" indent="-215900">
              <a:spcBef>
                <a:spcPct val="20000"/>
              </a:spcBef>
              <a:buClr>
                <a:schemeClr val="tx1"/>
              </a:buClr>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3pPr>
            <a:lvl4pPr marL="863600" indent="-215900">
              <a:spcBef>
                <a:spcPct val="20000"/>
              </a:spcBef>
              <a:buClr>
                <a:schemeClr val="tx1"/>
              </a:buClr>
              <a:buFont typeface="Arial" panose="020B0604020202020204" pitchFamily="34" charset="0"/>
              <a:buChar char="•"/>
              <a:defRPr sz="1600">
                <a:solidFill>
                  <a:schemeClr val="tx1"/>
                </a:solidFill>
                <a:latin typeface="Calibri" panose="020F0502020204030204" pitchFamily="34" charset="0"/>
                <a:ea typeface="ＭＳ Ｐゴシック" panose="020B0600070205080204" pitchFamily="34" charset="-128"/>
              </a:defRPr>
            </a:lvl4pPr>
            <a:lvl5pPr marL="1079500" indent="-215900">
              <a:spcBef>
                <a:spcPct val="20000"/>
              </a:spcBef>
              <a:buClr>
                <a:schemeClr val="tx1"/>
              </a:buClr>
              <a:buChar char="»"/>
              <a:defRPr sz="1200">
                <a:solidFill>
                  <a:schemeClr val="tx1"/>
                </a:solidFill>
                <a:latin typeface="Calibri" panose="020F0502020204030204" pitchFamily="34" charset="0"/>
                <a:ea typeface="ＭＳ Ｐゴシック" panose="020B0600070205080204" pitchFamily="34" charset="-128"/>
              </a:defRPr>
            </a:lvl5pPr>
            <a:lvl6pPr marL="15367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6pPr>
            <a:lvl7pPr marL="19939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7pPr>
            <a:lvl8pPr marL="24511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8pPr>
            <a:lvl9pPr marL="29083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ClrTx/>
              <a:buFontTx/>
              <a:buNone/>
            </a:pPr>
            <a:r>
              <a:rPr lang="en-IE" altLang="en-US" sz="1200">
                <a:latin typeface="Arial" panose="020B0604020202020204" pitchFamily="34" charset="0"/>
                <a:ea typeface="SimSun" panose="02010600030101010101" pitchFamily="2" charset="-122"/>
              </a:rPr>
              <a:t>Detailed Data Aggregates</a:t>
            </a:r>
            <a:endParaRPr lang="en-US" altLang="en-US" sz="1200">
              <a:latin typeface="Arial" panose="020B0604020202020204" pitchFamily="34" charset="0"/>
              <a:ea typeface="SimSun" panose="02010600030101010101" pitchFamily="2" charset="-122"/>
            </a:endParaRPr>
          </a:p>
        </p:txBody>
      </p:sp>
      <p:sp>
        <p:nvSpPr>
          <p:cNvPr id="91155" name="Text Box 19"/>
          <p:cNvSpPr txBox="1">
            <a:spLocks noChangeArrowheads="1"/>
          </p:cNvSpPr>
          <p:nvPr/>
        </p:nvSpPr>
        <p:spPr bwMode="auto">
          <a:xfrm>
            <a:off x="7894321" y="5151121"/>
            <a:ext cx="106108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
              <a:defRPr sz="2400">
                <a:solidFill>
                  <a:srgbClr val="000000"/>
                </a:solidFill>
                <a:latin typeface="Calibri" panose="020F0502020204030204" pitchFamily="34" charset="0"/>
                <a:ea typeface="ＭＳ Ｐゴシック" panose="020B0600070205080204" pitchFamily="34" charset="-128"/>
              </a:defRPr>
            </a:lvl1pPr>
            <a:lvl2pPr marL="431800" indent="-215900">
              <a:spcBef>
                <a:spcPct val="20000"/>
              </a:spcBef>
              <a:buClr>
                <a:schemeClr val="tx1"/>
              </a:buClr>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647700" indent="-215900">
              <a:spcBef>
                <a:spcPct val="20000"/>
              </a:spcBef>
              <a:buClr>
                <a:schemeClr val="tx1"/>
              </a:buClr>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3pPr>
            <a:lvl4pPr marL="863600" indent="-215900">
              <a:spcBef>
                <a:spcPct val="20000"/>
              </a:spcBef>
              <a:buClr>
                <a:schemeClr val="tx1"/>
              </a:buClr>
              <a:buFont typeface="Arial" panose="020B0604020202020204" pitchFamily="34" charset="0"/>
              <a:buChar char="•"/>
              <a:defRPr sz="1600">
                <a:solidFill>
                  <a:schemeClr val="tx1"/>
                </a:solidFill>
                <a:latin typeface="Calibri" panose="020F0502020204030204" pitchFamily="34" charset="0"/>
                <a:ea typeface="ＭＳ Ｐゴシック" panose="020B0600070205080204" pitchFamily="34" charset="-128"/>
              </a:defRPr>
            </a:lvl4pPr>
            <a:lvl5pPr marL="1079500" indent="-215900">
              <a:spcBef>
                <a:spcPct val="20000"/>
              </a:spcBef>
              <a:buClr>
                <a:schemeClr val="tx1"/>
              </a:buClr>
              <a:buChar char="»"/>
              <a:defRPr sz="1200">
                <a:solidFill>
                  <a:schemeClr val="tx1"/>
                </a:solidFill>
                <a:latin typeface="Calibri" panose="020F0502020204030204" pitchFamily="34" charset="0"/>
                <a:ea typeface="ＭＳ Ｐゴシック" panose="020B0600070205080204" pitchFamily="34" charset="-128"/>
              </a:defRPr>
            </a:lvl5pPr>
            <a:lvl6pPr marL="15367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6pPr>
            <a:lvl7pPr marL="19939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7pPr>
            <a:lvl8pPr marL="24511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8pPr>
            <a:lvl9pPr marL="29083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ClrTx/>
              <a:buFontTx/>
              <a:buNone/>
            </a:pPr>
            <a:r>
              <a:rPr lang="en-IE" altLang="en-US" sz="1200">
                <a:latin typeface="Arial" panose="020B0604020202020204" pitchFamily="34" charset="0"/>
                <a:ea typeface="SimSun" panose="02010600030101010101" pitchFamily="2" charset="-122"/>
              </a:rPr>
              <a:t>Summary</a:t>
            </a:r>
          </a:p>
          <a:p>
            <a:pPr eaLnBrk="1" hangingPunct="1">
              <a:spcBef>
                <a:spcPct val="0"/>
              </a:spcBef>
              <a:buClrTx/>
              <a:buFontTx/>
              <a:buNone/>
            </a:pPr>
            <a:r>
              <a:rPr lang="en-IE" altLang="en-US" sz="1200">
                <a:latin typeface="Arial" panose="020B0604020202020204" pitchFamily="34" charset="0"/>
                <a:ea typeface="SimSun" panose="02010600030101010101" pitchFamily="2" charset="-122"/>
              </a:rPr>
              <a:t>Data Aggregates</a:t>
            </a:r>
            <a:endParaRPr lang="en-US" altLang="en-US" sz="1200">
              <a:latin typeface="Arial" panose="020B0604020202020204" pitchFamily="34" charset="0"/>
              <a:ea typeface="SimSun" panose="02010600030101010101" pitchFamily="2" charset="-122"/>
            </a:endParaRPr>
          </a:p>
        </p:txBody>
      </p:sp>
      <p:sp>
        <p:nvSpPr>
          <p:cNvPr id="91156" name="Text Box 20"/>
          <p:cNvSpPr txBox="1">
            <a:spLocks noChangeArrowheads="1"/>
          </p:cNvSpPr>
          <p:nvPr/>
        </p:nvSpPr>
        <p:spPr bwMode="auto">
          <a:xfrm>
            <a:off x="8932546" y="5151121"/>
            <a:ext cx="10610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
              <a:defRPr sz="2400">
                <a:solidFill>
                  <a:srgbClr val="000000"/>
                </a:solidFill>
                <a:latin typeface="Calibri" panose="020F0502020204030204" pitchFamily="34" charset="0"/>
                <a:ea typeface="ＭＳ Ｐゴシック" panose="020B0600070205080204" pitchFamily="34" charset="-128"/>
              </a:defRPr>
            </a:lvl1pPr>
            <a:lvl2pPr marL="431800" indent="-215900">
              <a:spcBef>
                <a:spcPct val="20000"/>
              </a:spcBef>
              <a:buClr>
                <a:schemeClr val="tx1"/>
              </a:buClr>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647700" indent="-215900">
              <a:spcBef>
                <a:spcPct val="20000"/>
              </a:spcBef>
              <a:buClr>
                <a:schemeClr val="tx1"/>
              </a:buClr>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3pPr>
            <a:lvl4pPr marL="863600" indent="-215900">
              <a:spcBef>
                <a:spcPct val="20000"/>
              </a:spcBef>
              <a:buClr>
                <a:schemeClr val="tx1"/>
              </a:buClr>
              <a:buFont typeface="Arial" panose="020B0604020202020204" pitchFamily="34" charset="0"/>
              <a:buChar char="•"/>
              <a:defRPr sz="1600">
                <a:solidFill>
                  <a:schemeClr val="tx1"/>
                </a:solidFill>
                <a:latin typeface="Calibri" panose="020F0502020204030204" pitchFamily="34" charset="0"/>
                <a:ea typeface="ＭＳ Ｐゴシック" panose="020B0600070205080204" pitchFamily="34" charset="-128"/>
              </a:defRPr>
            </a:lvl4pPr>
            <a:lvl5pPr marL="1079500" indent="-215900">
              <a:spcBef>
                <a:spcPct val="20000"/>
              </a:spcBef>
              <a:buClr>
                <a:schemeClr val="tx1"/>
              </a:buClr>
              <a:buChar char="»"/>
              <a:defRPr sz="1200">
                <a:solidFill>
                  <a:schemeClr val="tx1"/>
                </a:solidFill>
                <a:latin typeface="Calibri" panose="020F0502020204030204" pitchFamily="34" charset="0"/>
                <a:ea typeface="ＭＳ Ｐゴシック" panose="020B0600070205080204" pitchFamily="34" charset="-128"/>
              </a:defRPr>
            </a:lvl5pPr>
            <a:lvl6pPr marL="15367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6pPr>
            <a:lvl7pPr marL="19939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7pPr>
            <a:lvl8pPr marL="24511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8pPr>
            <a:lvl9pPr marL="29083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ClrTx/>
              <a:buFontTx/>
              <a:buNone/>
            </a:pPr>
            <a:r>
              <a:rPr lang="en-IE" altLang="en-US" sz="1200">
                <a:latin typeface="Arial" panose="020B0604020202020204" pitchFamily="34" charset="0"/>
                <a:ea typeface="SimSun" panose="02010600030101010101" pitchFamily="2" charset="-122"/>
              </a:rPr>
              <a:t>Dimensional</a:t>
            </a:r>
          </a:p>
          <a:p>
            <a:pPr eaLnBrk="1" hangingPunct="1">
              <a:spcBef>
                <a:spcPct val="0"/>
              </a:spcBef>
              <a:buClrTx/>
              <a:buFontTx/>
              <a:buNone/>
            </a:pPr>
            <a:r>
              <a:rPr lang="en-IE" altLang="en-US" sz="1200">
                <a:latin typeface="Arial" panose="020B0604020202020204" pitchFamily="34" charset="0"/>
                <a:ea typeface="SimSun" panose="02010600030101010101" pitchFamily="2" charset="-122"/>
              </a:rPr>
              <a:t>Data</a:t>
            </a:r>
            <a:endParaRPr lang="en-US" altLang="en-US" sz="1200">
              <a:latin typeface="Arial" panose="020B0604020202020204" pitchFamily="34" charset="0"/>
              <a:ea typeface="SimSun" panose="02010600030101010101" pitchFamily="2" charset="-122"/>
            </a:endParaRPr>
          </a:p>
        </p:txBody>
      </p:sp>
      <p:sp>
        <p:nvSpPr>
          <p:cNvPr id="91157" name="Text Box 21"/>
          <p:cNvSpPr txBox="1">
            <a:spLocks noChangeArrowheads="1"/>
          </p:cNvSpPr>
          <p:nvPr/>
        </p:nvSpPr>
        <p:spPr bwMode="auto">
          <a:xfrm>
            <a:off x="2625091" y="5497831"/>
            <a:ext cx="1061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
              <a:defRPr sz="2400">
                <a:solidFill>
                  <a:srgbClr val="000000"/>
                </a:solidFill>
                <a:latin typeface="Calibri" panose="020F0502020204030204" pitchFamily="34" charset="0"/>
                <a:ea typeface="ＭＳ Ｐゴシック" panose="020B0600070205080204" pitchFamily="34" charset="-128"/>
              </a:defRPr>
            </a:lvl1pPr>
            <a:lvl2pPr marL="431800" indent="-215900">
              <a:spcBef>
                <a:spcPct val="20000"/>
              </a:spcBef>
              <a:buClr>
                <a:schemeClr val="tx1"/>
              </a:buClr>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647700" indent="-215900">
              <a:spcBef>
                <a:spcPct val="20000"/>
              </a:spcBef>
              <a:buClr>
                <a:schemeClr val="tx1"/>
              </a:buClr>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3pPr>
            <a:lvl4pPr marL="863600" indent="-215900">
              <a:spcBef>
                <a:spcPct val="20000"/>
              </a:spcBef>
              <a:buClr>
                <a:schemeClr val="tx1"/>
              </a:buClr>
              <a:buFont typeface="Arial" panose="020B0604020202020204" pitchFamily="34" charset="0"/>
              <a:buChar char="•"/>
              <a:defRPr sz="1600">
                <a:solidFill>
                  <a:schemeClr val="tx1"/>
                </a:solidFill>
                <a:latin typeface="Calibri" panose="020F0502020204030204" pitchFamily="34" charset="0"/>
                <a:ea typeface="ＭＳ Ｐゴシック" panose="020B0600070205080204" pitchFamily="34" charset="-128"/>
              </a:defRPr>
            </a:lvl4pPr>
            <a:lvl5pPr marL="1079500" indent="-215900">
              <a:spcBef>
                <a:spcPct val="20000"/>
              </a:spcBef>
              <a:buClr>
                <a:schemeClr val="tx1"/>
              </a:buClr>
              <a:buChar char="»"/>
              <a:defRPr sz="1200">
                <a:solidFill>
                  <a:schemeClr val="tx1"/>
                </a:solidFill>
                <a:latin typeface="Calibri" panose="020F0502020204030204" pitchFamily="34" charset="0"/>
                <a:ea typeface="ＭＳ Ｐゴシック" panose="020B0600070205080204" pitchFamily="34" charset="-128"/>
              </a:defRPr>
            </a:lvl5pPr>
            <a:lvl6pPr marL="15367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6pPr>
            <a:lvl7pPr marL="19939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7pPr>
            <a:lvl8pPr marL="24511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8pPr>
            <a:lvl9pPr marL="29083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ClrTx/>
              <a:buFontTx/>
              <a:buNone/>
            </a:pPr>
            <a:r>
              <a:rPr lang="en-IE" altLang="en-US" sz="1200">
                <a:latin typeface="Arial" panose="020B0604020202020204" pitchFamily="34" charset="0"/>
                <a:ea typeface="SimSun" panose="02010600030101010101" pitchFamily="2" charset="-122"/>
              </a:rPr>
              <a:t>Landing Area</a:t>
            </a:r>
          </a:p>
        </p:txBody>
      </p:sp>
      <p:sp>
        <p:nvSpPr>
          <p:cNvPr id="91158" name="Rectangle 22"/>
          <p:cNvSpPr>
            <a:spLocks noChangeArrowheads="1"/>
          </p:cNvSpPr>
          <p:nvPr/>
        </p:nvSpPr>
        <p:spPr bwMode="auto">
          <a:xfrm>
            <a:off x="3600451" y="2731772"/>
            <a:ext cx="16930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l" eaLnBrk="1" hangingPunct="1"/>
            <a:r>
              <a:rPr lang="en-US" altLang="en-US" sz="1200">
                <a:ea typeface="SimSun" panose="02010600030101010101" pitchFamily="2" charset="-122"/>
              </a:rPr>
              <a:t>Self Provisioning Data</a:t>
            </a:r>
          </a:p>
        </p:txBody>
      </p:sp>
      <p:sp>
        <p:nvSpPr>
          <p:cNvPr id="91159" name="Rectangle 23"/>
          <p:cNvSpPr>
            <a:spLocks noChangeArrowheads="1"/>
          </p:cNvSpPr>
          <p:nvPr/>
        </p:nvSpPr>
        <p:spPr bwMode="auto">
          <a:xfrm>
            <a:off x="6625591" y="1783081"/>
            <a:ext cx="25698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ea typeface="SimSun" panose="02010600030101010101" pitchFamily="2" charset="-122"/>
              </a:rPr>
              <a:t>Data Exploration</a:t>
            </a:r>
          </a:p>
        </p:txBody>
      </p:sp>
      <p:sp>
        <p:nvSpPr>
          <p:cNvPr id="91160" name="Rectangle 24"/>
          <p:cNvSpPr>
            <a:spLocks noChangeArrowheads="1"/>
          </p:cNvSpPr>
          <p:nvPr/>
        </p:nvSpPr>
        <p:spPr bwMode="auto">
          <a:xfrm>
            <a:off x="3514725" y="1695452"/>
            <a:ext cx="1986915" cy="948690"/>
          </a:xfrm>
          <a:prstGeom prst="rect">
            <a:avLst/>
          </a:prstGeom>
          <a:solidFill>
            <a:srgbClr val="99CC00">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b="1">
              <a:solidFill>
                <a:srgbClr val="000000"/>
              </a:solidFill>
              <a:ea typeface="SimSun" panose="02010600030101010101" pitchFamily="2" charset="-122"/>
            </a:endParaRPr>
          </a:p>
        </p:txBody>
      </p:sp>
      <p:sp>
        <p:nvSpPr>
          <p:cNvPr id="91161" name="Rectangle 25"/>
          <p:cNvSpPr>
            <a:spLocks noChangeArrowheads="1"/>
          </p:cNvSpPr>
          <p:nvPr/>
        </p:nvSpPr>
        <p:spPr bwMode="auto">
          <a:xfrm>
            <a:off x="3514727" y="1695452"/>
            <a:ext cx="15916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l" eaLnBrk="1" hangingPunct="1"/>
            <a:r>
              <a:rPr lang="en-US" altLang="en-US" sz="1200">
                <a:ea typeface="SimSun" panose="02010600030101010101" pitchFamily="2" charset="-122"/>
              </a:rPr>
              <a:t>Data Sandbox Areas</a:t>
            </a:r>
          </a:p>
        </p:txBody>
      </p:sp>
      <p:sp>
        <p:nvSpPr>
          <p:cNvPr id="91162" name="Rectangle 26"/>
          <p:cNvSpPr>
            <a:spLocks noChangeArrowheads="1"/>
          </p:cNvSpPr>
          <p:nvPr/>
        </p:nvSpPr>
        <p:spPr bwMode="auto">
          <a:xfrm>
            <a:off x="6623687" y="3337561"/>
            <a:ext cx="2569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ea typeface="SimSun" panose="02010600030101010101" pitchFamily="2" charset="-122"/>
              </a:rPr>
              <a:t>Data Prediction</a:t>
            </a:r>
          </a:p>
        </p:txBody>
      </p:sp>
      <p:grpSp>
        <p:nvGrpSpPr>
          <p:cNvPr id="91163" name="Group 27"/>
          <p:cNvGrpSpPr>
            <a:grpSpLocks/>
          </p:cNvGrpSpPr>
          <p:nvPr/>
        </p:nvGrpSpPr>
        <p:grpSpPr bwMode="auto">
          <a:xfrm>
            <a:off x="2390777" y="2228849"/>
            <a:ext cx="887730" cy="3095626"/>
            <a:chOff x="295" y="1253"/>
            <a:chExt cx="466" cy="1625"/>
          </a:xfrm>
        </p:grpSpPr>
        <p:sp>
          <p:nvSpPr>
            <p:cNvPr id="91353" name="Oval 28"/>
            <p:cNvSpPr>
              <a:spLocks noChangeArrowheads="1"/>
            </p:cNvSpPr>
            <p:nvPr/>
          </p:nvSpPr>
          <p:spPr bwMode="auto">
            <a:xfrm>
              <a:off x="308" y="1253"/>
              <a:ext cx="136" cy="45"/>
            </a:xfrm>
            <a:prstGeom prst="ellipse">
              <a:avLst/>
            </a:prstGeom>
            <a:solidFill>
              <a:srgbClr val="FF00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54" name="Oval 29"/>
            <p:cNvSpPr>
              <a:spLocks noChangeArrowheads="1"/>
            </p:cNvSpPr>
            <p:nvPr/>
          </p:nvSpPr>
          <p:spPr bwMode="auto">
            <a:xfrm>
              <a:off x="489" y="1299"/>
              <a:ext cx="136" cy="45"/>
            </a:xfrm>
            <a:prstGeom prst="ellipse">
              <a:avLst/>
            </a:prstGeom>
            <a:solidFill>
              <a:srgbClr val="FF00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55" name="Oval 30"/>
            <p:cNvSpPr>
              <a:spLocks noChangeArrowheads="1"/>
            </p:cNvSpPr>
            <p:nvPr/>
          </p:nvSpPr>
          <p:spPr bwMode="auto">
            <a:xfrm>
              <a:off x="353" y="1390"/>
              <a:ext cx="136" cy="45"/>
            </a:xfrm>
            <a:prstGeom prst="ellipse">
              <a:avLst/>
            </a:prstGeom>
            <a:solidFill>
              <a:srgbClr val="FF00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56" name="Oval 31"/>
            <p:cNvSpPr>
              <a:spLocks noChangeArrowheads="1"/>
            </p:cNvSpPr>
            <p:nvPr/>
          </p:nvSpPr>
          <p:spPr bwMode="auto">
            <a:xfrm>
              <a:off x="477" y="1380"/>
              <a:ext cx="136" cy="45"/>
            </a:xfrm>
            <a:prstGeom prst="ellipse">
              <a:avLst/>
            </a:prstGeom>
            <a:solidFill>
              <a:srgbClr val="FF00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57" name="Oval 32"/>
            <p:cNvSpPr>
              <a:spLocks noChangeArrowheads="1"/>
            </p:cNvSpPr>
            <p:nvPr/>
          </p:nvSpPr>
          <p:spPr bwMode="auto">
            <a:xfrm>
              <a:off x="625" y="1435"/>
              <a:ext cx="136" cy="45"/>
            </a:xfrm>
            <a:prstGeom prst="ellipse">
              <a:avLst/>
            </a:prstGeom>
            <a:solidFill>
              <a:srgbClr val="FF00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58" name="Oval 33"/>
            <p:cNvSpPr>
              <a:spLocks noChangeArrowheads="1"/>
            </p:cNvSpPr>
            <p:nvPr/>
          </p:nvSpPr>
          <p:spPr bwMode="auto">
            <a:xfrm>
              <a:off x="353" y="1525"/>
              <a:ext cx="136" cy="45"/>
            </a:xfrm>
            <a:prstGeom prst="ellipse">
              <a:avLst/>
            </a:prstGeom>
            <a:solidFill>
              <a:srgbClr val="FF00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59" name="Oval 34"/>
            <p:cNvSpPr>
              <a:spLocks noChangeArrowheads="1"/>
            </p:cNvSpPr>
            <p:nvPr/>
          </p:nvSpPr>
          <p:spPr bwMode="auto">
            <a:xfrm>
              <a:off x="489" y="1480"/>
              <a:ext cx="136" cy="45"/>
            </a:xfrm>
            <a:prstGeom prst="ellipse">
              <a:avLst/>
            </a:prstGeom>
            <a:solidFill>
              <a:srgbClr val="FF00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60" name="Oval 35"/>
            <p:cNvSpPr>
              <a:spLocks noChangeArrowheads="1"/>
            </p:cNvSpPr>
            <p:nvPr/>
          </p:nvSpPr>
          <p:spPr bwMode="auto">
            <a:xfrm>
              <a:off x="625" y="1571"/>
              <a:ext cx="136" cy="45"/>
            </a:xfrm>
            <a:prstGeom prst="ellipse">
              <a:avLst/>
            </a:prstGeom>
            <a:solidFill>
              <a:srgbClr val="FF00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61" name="Oval 36"/>
            <p:cNvSpPr>
              <a:spLocks noChangeArrowheads="1"/>
            </p:cNvSpPr>
            <p:nvPr/>
          </p:nvSpPr>
          <p:spPr bwMode="auto">
            <a:xfrm>
              <a:off x="353" y="1617"/>
              <a:ext cx="136" cy="45"/>
            </a:xfrm>
            <a:prstGeom prst="ellipse">
              <a:avLst/>
            </a:prstGeom>
            <a:solidFill>
              <a:srgbClr val="FF00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62" name="Oval 37"/>
            <p:cNvSpPr>
              <a:spLocks noChangeArrowheads="1"/>
            </p:cNvSpPr>
            <p:nvPr/>
          </p:nvSpPr>
          <p:spPr bwMode="auto">
            <a:xfrm>
              <a:off x="534" y="1662"/>
              <a:ext cx="136" cy="45"/>
            </a:xfrm>
            <a:prstGeom prst="ellipse">
              <a:avLst/>
            </a:prstGeom>
            <a:solidFill>
              <a:srgbClr val="FF00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63" name="Oval 38"/>
            <p:cNvSpPr>
              <a:spLocks noChangeArrowheads="1"/>
            </p:cNvSpPr>
            <p:nvPr/>
          </p:nvSpPr>
          <p:spPr bwMode="auto">
            <a:xfrm>
              <a:off x="625" y="1752"/>
              <a:ext cx="136" cy="45"/>
            </a:xfrm>
            <a:prstGeom prst="ellipse">
              <a:avLst/>
            </a:prstGeom>
            <a:solidFill>
              <a:srgbClr val="FF00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64" name="Oval 39"/>
            <p:cNvSpPr>
              <a:spLocks noChangeArrowheads="1"/>
            </p:cNvSpPr>
            <p:nvPr/>
          </p:nvSpPr>
          <p:spPr bwMode="auto">
            <a:xfrm>
              <a:off x="353" y="1753"/>
              <a:ext cx="136" cy="45"/>
            </a:xfrm>
            <a:prstGeom prst="ellipse">
              <a:avLst/>
            </a:prstGeom>
            <a:solidFill>
              <a:srgbClr val="FF00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65" name="Oval 40"/>
            <p:cNvSpPr>
              <a:spLocks noChangeArrowheads="1"/>
            </p:cNvSpPr>
            <p:nvPr/>
          </p:nvSpPr>
          <p:spPr bwMode="auto">
            <a:xfrm>
              <a:off x="489" y="1798"/>
              <a:ext cx="136" cy="45"/>
            </a:xfrm>
            <a:prstGeom prst="ellipse">
              <a:avLst/>
            </a:prstGeom>
            <a:solidFill>
              <a:srgbClr val="FF00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66" name="Oval 41"/>
            <p:cNvSpPr>
              <a:spLocks noChangeArrowheads="1"/>
            </p:cNvSpPr>
            <p:nvPr/>
          </p:nvSpPr>
          <p:spPr bwMode="auto">
            <a:xfrm>
              <a:off x="489" y="2161"/>
              <a:ext cx="136" cy="45"/>
            </a:xfrm>
            <a:prstGeom prst="ellipse">
              <a:avLst/>
            </a:prstGeom>
            <a:solidFill>
              <a:srgbClr val="FF00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67" name="Oval 42"/>
            <p:cNvSpPr>
              <a:spLocks noChangeArrowheads="1"/>
            </p:cNvSpPr>
            <p:nvPr/>
          </p:nvSpPr>
          <p:spPr bwMode="auto">
            <a:xfrm>
              <a:off x="444" y="1934"/>
              <a:ext cx="136" cy="45"/>
            </a:xfrm>
            <a:prstGeom prst="ellipse">
              <a:avLst/>
            </a:prstGeom>
            <a:solidFill>
              <a:srgbClr val="FF00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68" name="Oval 43"/>
            <p:cNvSpPr>
              <a:spLocks noChangeArrowheads="1"/>
            </p:cNvSpPr>
            <p:nvPr/>
          </p:nvSpPr>
          <p:spPr bwMode="auto">
            <a:xfrm>
              <a:off x="444" y="2252"/>
              <a:ext cx="136" cy="45"/>
            </a:xfrm>
            <a:prstGeom prst="ellipse">
              <a:avLst/>
            </a:prstGeom>
            <a:solidFill>
              <a:srgbClr val="FF00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69" name="Oval 44"/>
            <p:cNvSpPr>
              <a:spLocks noChangeArrowheads="1"/>
            </p:cNvSpPr>
            <p:nvPr/>
          </p:nvSpPr>
          <p:spPr bwMode="auto">
            <a:xfrm>
              <a:off x="444" y="2025"/>
              <a:ext cx="136" cy="45"/>
            </a:xfrm>
            <a:prstGeom prst="ellipse">
              <a:avLst/>
            </a:prstGeom>
            <a:solidFill>
              <a:srgbClr val="FF00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70" name="Oval 45"/>
            <p:cNvSpPr>
              <a:spLocks noChangeArrowheads="1"/>
            </p:cNvSpPr>
            <p:nvPr/>
          </p:nvSpPr>
          <p:spPr bwMode="auto">
            <a:xfrm>
              <a:off x="580" y="1889"/>
              <a:ext cx="136" cy="45"/>
            </a:xfrm>
            <a:prstGeom prst="ellipse">
              <a:avLst/>
            </a:prstGeom>
            <a:solidFill>
              <a:srgbClr val="FF00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71" name="Oval 46"/>
            <p:cNvSpPr>
              <a:spLocks noChangeArrowheads="1"/>
            </p:cNvSpPr>
            <p:nvPr/>
          </p:nvSpPr>
          <p:spPr bwMode="auto">
            <a:xfrm>
              <a:off x="489" y="1571"/>
              <a:ext cx="136" cy="45"/>
            </a:xfrm>
            <a:prstGeom prst="ellipse">
              <a:avLst/>
            </a:prstGeom>
            <a:solidFill>
              <a:srgbClr val="FF00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72" name="Oval 47"/>
            <p:cNvSpPr>
              <a:spLocks noChangeArrowheads="1"/>
            </p:cNvSpPr>
            <p:nvPr/>
          </p:nvSpPr>
          <p:spPr bwMode="auto">
            <a:xfrm>
              <a:off x="625" y="2070"/>
              <a:ext cx="136" cy="45"/>
            </a:xfrm>
            <a:prstGeom prst="ellipse">
              <a:avLst/>
            </a:prstGeom>
            <a:solidFill>
              <a:srgbClr val="FF00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b="1">
                <a:solidFill>
                  <a:srgbClr val="000000"/>
                </a:solidFill>
                <a:ea typeface="SimSun" panose="02010600030101010101" pitchFamily="2" charset="-122"/>
              </a:endParaRPr>
            </a:p>
          </p:txBody>
        </p:sp>
        <p:sp>
          <p:nvSpPr>
            <p:cNvPr id="91373" name="Oval 48"/>
            <p:cNvSpPr>
              <a:spLocks noChangeArrowheads="1"/>
            </p:cNvSpPr>
            <p:nvPr/>
          </p:nvSpPr>
          <p:spPr bwMode="auto">
            <a:xfrm>
              <a:off x="625" y="2161"/>
              <a:ext cx="136" cy="45"/>
            </a:xfrm>
            <a:prstGeom prst="ellipse">
              <a:avLst/>
            </a:prstGeom>
            <a:solidFill>
              <a:srgbClr val="FF00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74" name="Oval 49"/>
            <p:cNvSpPr>
              <a:spLocks noChangeArrowheads="1"/>
            </p:cNvSpPr>
            <p:nvPr/>
          </p:nvSpPr>
          <p:spPr bwMode="auto">
            <a:xfrm>
              <a:off x="353" y="1843"/>
              <a:ext cx="136" cy="45"/>
            </a:xfrm>
            <a:prstGeom prst="ellipse">
              <a:avLst/>
            </a:prstGeom>
            <a:solidFill>
              <a:srgbClr val="FF00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75" name="Oval 50"/>
            <p:cNvSpPr>
              <a:spLocks noChangeArrowheads="1"/>
            </p:cNvSpPr>
            <p:nvPr/>
          </p:nvSpPr>
          <p:spPr bwMode="auto">
            <a:xfrm>
              <a:off x="353" y="2116"/>
              <a:ext cx="136" cy="45"/>
            </a:xfrm>
            <a:prstGeom prst="ellipse">
              <a:avLst/>
            </a:prstGeom>
            <a:solidFill>
              <a:srgbClr val="FF00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76" name="Oval 51"/>
            <p:cNvSpPr>
              <a:spLocks noChangeArrowheads="1"/>
            </p:cNvSpPr>
            <p:nvPr/>
          </p:nvSpPr>
          <p:spPr bwMode="auto">
            <a:xfrm>
              <a:off x="353" y="2342"/>
              <a:ext cx="136" cy="45"/>
            </a:xfrm>
            <a:prstGeom prst="ellipse">
              <a:avLst/>
            </a:prstGeom>
            <a:solidFill>
              <a:srgbClr val="FF00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77" name="Oval 52"/>
            <p:cNvSpPr>
              <a:spLocks noChangeArrowheads="1"/>
            </p:cNvSpPr>
            <p:nvPr/>
          </p:nvSpPr>
          <p:spPr bwMode="auto">
            <a:xfrm>
              <a:off x="625" y="2252"/>
              <a:ext cx="136" cy="45"/>
            </a:xfrm>
            <a:prstGeom prst="ellipse">
              <a:avLst/>
            </a:prstGeom>
            <a:solidFill>
              <a:srgbClr val="FF00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78" name="Oval 53"/>
            <p:cNvSpPr>
              <a:spLocks noChangeArrowheads="1"/>
            </p:cNvSpPr>
            <p:nvPr/>
          </p:nvSpPr>
          <p:spPr bwMode="auto">
            <a:xfrm>
              <a:off x="534" y="2297"/>
              <a:ext cx="136" cy="45"/>
            </a:xfrm>
            <a:prstGeom prst="ellipse">
              <a:avLst/>
            </a:prstGeom>
            <a:solidFill>
              <a:srgbClr val="FF00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79" name="Oval 54"/>
            <p:cNvSpPr>
              <a:spLocks noChangeArrowheads="1"/>
            </p:cNvSpPr>
            <p:nvPr/>
          </p:nvSpPr>
          <p:spPr bwMode="auto">
            <a:xfrm>
              <a:off x="625" y="2388"/>
              <a:ext cx="136" cy="45"/>
            </a:xfrm>
            <a:prstGeom prst="ellipse">
              <a:avLst/>
            </a:prstGeom>
            <a:solidFill>
              <a:srgbClr val="FF00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80" name="Oval 55"/>
            <p:cNvSpPr>
              <a:spLocks noChangeArrowheads="1"/>
            </p:cNvSpPr>
            <p:nvPr/>
          </p:nvSpPr>
          <p:spPr bwMode="auto">
            <a:xfrm>
              <a:off x="625" y="2478"/>
              <a:ext cx="136" cy="45"/>
            </a:xfrm>
            <a:prstGeom prst="ellipse">
              <a:avLst/>
            </a:prstGeom>
            <a:solidFill>
              <a:srgbClr val="FF00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81" name="Oval 56"/>
            <p:cNvSpPr>
              <a:spLocks noChangeArrowheads="1"/>
            </p:cNvSpPr>
            <p:nvPr/>
          </p:nvSpPr>
          <p:spPr bwMode="auto">
            <a:xfrm>
              <a:off x="353" y="2433"/>
              <a:ext cx="136" cy="45"/>
            </a:xfrm>
            <a:prstGeom prst="ellipse">
              <a:avLst/>
            </a:prstGeom>
            <a:solidFill>
              <a:srgbClr val="FF00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82" name="Oval 57"/>
            <p:cNvSpPr>
              <a:spLocks noChangeArrowheads="1"/>
            </p:cNvSpPr>
            <p:nvPr/>
          </p:nvSpPr>
          <p:spPr bwMode="auto">
            <a:xfrm>
              <a:off x="353" y="2569"/>
              <a:ext cx="136" cy="45"/>
            </a:xfrm>
            <a:prstGeom prst="ellipse">
              <a:avLst/>
            </a:prstGeom>
            <a:solidFill>
              <a:srgbClr val="FF00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83" name="Oval 58"/>
            <p:cNvSpPr>
              <a:spLocks noChangeArrowheads="1"/>
            </p:cNvSpPr>
            <p:nvPr/>
          </p:nvSpPr>
          <p:spPr bwMode="auto">
            <a:xfrm>
              <a:off x="444" y="2524"/>
              <a:ext cx="136" cy="45"/>
            </a:xfrm>
            <a:prstGeom prst="ellipse">
              <a:avLst/>
            </a:prstGeom>
            <a:solidFill>
              <a:srgbClr val="FF00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84" name="Oval 59"/>
            <p:cNvSpPr>
              <a:spLocks noChangeArrowheads="1"/>
            </p:cNvSpPr>
            <p:nvPr/>
          </p:nvSpPr>
          <p:spPr bwMode="auto">
            <a:xfrm>
              <a:off x="353" y="2705"/>
              <a:ext cx="136" cy="45"/>
            </a:xfrm>
            <a:prstGeom prst="ellipse">
              <a:avLst/>
            </a:prstGeom>
            <a:solidFill>
              <a:srgbClr val="FF00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85" name="Oval 60"/>
            <p:cNvSpPr>
              <a:spLocks noChangeArrowheads="1"/>
            </p:cNvSpPr>
            <p:nvPr/>
          </p:nvSpPr>
          <p:spPr bwMode="auto">
            <a:xfrm>
              <a:off x="489" y="2614"/>
              <a:ext cx="136" cy="45"/>
            </a:xfrm>
            <a:prstGeom prst="ellipse">
              <a:avLst/>
            </a:prstGeom>
            <a:solidFill>
              <a:srgbClr val="FF00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86" name="Oval 61"/>
            <p:cNvSpPr>
              <a:spLocks noChangeArrowheads="1"/>
            </p:cNvSpPr>
            <p:nvPr/>
          </p:nvSpPr>
          <p:spPr bwMode="auto">
            <a:xfrm>
              <a:off x="534" y="2751"/>
              <a:ext cx="136" cy="45"/>
            </a:xfrm>
            <a:prstGeom prst="ellipse">
              <a:avLst/>
            </a:prstGeom>
            <a:solidFill>
              <a:srgbClr val="FF00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87" name="Oval 62"/>
            <p:cNvSpPr>
              <a:spLocks noChangeArrowheads="1"/>
            </p:cNvSpPr>
            <p:nvPr/>
          </p:nvSpPr>
          <p:spPr bwMode="auto">
            <a:xfrm>
              <a:off x="295" y="2833"/>
              <a:ext cx="136" cy="45"/>
            </a:xfrm>
            <a:prstGeom prst="ellipse">
              <a:avLst/>
            </a:prstGeom>
            <a:solidFill>
              <a:srgbClr val="FF00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grpSp>
      <p:sp>
        <p:nvSpPr>
          <p:cNvPr id="174143" name="Freeform 63"/>
          <p:cNvSpPr>
            <a:spLocks/>
          </p:cNvSpPr>
          <p:nvPr/>
        </p:nvSpPr>
        <p:spPr bwMode="auto">
          <a:xfrm>
            <a:off x="9389746" y="2127885"/>
            <a:ext cx="777240" cy="950595"/>
          </a:xfrm>
          <a:custGeom>
            <a:avLst/>
            <a:gdLst>
              <a:gd name="T0" fmla="*/ 0 w 91"/>
              <a:gd name="T1" fmla="*/ 0 h 182"/>
              <a:gd name="T2" fmla="*/ 647700 w 91"/>
              <a:gd name="T3" fmla="*/ 396081 h 182"/>
              <a:gd name="T4" fmla="*/ 0 w 91"/>
              <a:gd name="T5" fmla="*/ 792162 h 182"/>
              <a:gd name="T6" fmla="*/ 0 60000 65536"/>
              <a:gd name="T7" fmla="*/ 0 60000 65536"/>
              <a:gd name="T8" fmla="*/ 0 60000 65536"/>
            </a:gdLst>
            <a:ahLst/>
            <a:cxnLst>
              <a:cxn ang="T6">
                <a:pos x="T0" y="T1"/>
              </a:cxn>
              <a:cxn ang="T7">
                <a:pos x="T2" y="T3"/>
              </a:cxn>
              <a:cxn ang="T8">
                <a:pos x="T4" y="T5"/>
              </a:cxn>
            </a:cxnLst>
            <a:rect l="0" t="0" r="r" b="b"/>
            <a:pathLst>
              <a:path w="91" h="182">
                <a:moveTo>
                  <a:pt x="0" y="0"/>
                </a:moveTo>
                <a:lnTo>
                  <a:pt x="91" y="91"/>
                </a:lnTo>
                <a:lnTo>
                  <a:pt x="0" y="182"/>
                </a:lnTo>
              </a:path>
            </a:pathLst>
          </a:cu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gn="ctr" eaLnBrk="1" hangingPunct="1">
              <a:defRPr/>
            </a:pPr>
            <a:endParaRPr lang="en-US" sz="4160"/>
          </a:p>
        </p:txBody>
      </p:sp>
      <p:sp>
        <p:nvSpPr>
          <p:cNvPr id="91165" name="Text Box 64"/>
          <p:cNvSpPr txBox="1">
            <a:spLocks noChangeArrowheads="1"/>
          </p:cNvSpPr>
          <p:nvPr/>
        </p:nvSpPr>
        <p:spPr bwMode="auto">
          <a:xfrm>
            <a:off x="11222356" y="3596641"/>
            <a:ext cx="16668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
              <a:defRPr sz="2400">
                <a:solidFill>
                  <a:srgbClr val="000000"/>
                </a:solidFill>
                <a:latin typeface="Calibri" panose="020F0502020204030204" pitchFamily="34" charset="0"/>
                <a:ea typeface="ＭＳ Ｐゴシック" panose="020B0600070205080204" pitchFamily="34" charset="-128"/>
              </a:defRPr>
            </a:lvl1pPr>
            <a:lvl2pPr marL="431800" indent="-215900">
              <a:spcBef>
                <a:spcPct val="20000"/>
              </a:spcBef>
              <a:buClr>
                <a:schemeClr val="tx1"/>
              </a:buClr>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647700" indent="-215900">
              <a:spcBef>
                <a:spcPct val="20000"/>
              </a:spcBef>
              <a:buClr>
                <a:schemeClr val="tx1"/>
              </a:buClr>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3pPr>
            <a:lvl4pPr marL="863600" indent="-215900">
              <a:spcBef>
                <a:spcPct val="20000"/>
              </a:spcBef>
              <a:buClr>
                <a:schemeClr val="tx1"/>
              </a:buClr>
              <a:buFont typeface="Arial" panose="020B0604020202020204" pitchFamily="34" charset="0"/>
              <a:buChar char="•"/>
              <a:defRPr sz="1600">
                <a:solidFill>
                  <a:schemeClr val="tx1"/>
                </a:solidFill>
                <a:latin typeface="Calibri" panose="020F0502020204030204" pitchFamily="34" charset="0"/>
                <a:ea typeface="ＭＳ Ｐゴシック" panose="020B0600070205080204" pitchFamily="34" charset="-128"/>
              </a:defRPr>
            </a:lvl4pPr>
            <a:lvl5pPr marL="1079500" indent="-215900">
              <a:spcBef>
                <a:spcPct val="20000"/>
              </a:spcBef>
              <a:buClr>
                <a:schemeClr val="tx1"/>
              </a:buClr>
              <a:buChar char="»"/>
              <a:defRPr sz="1200">
                <a:solidFill>
                  <a:schemeClr val="tx1"/>
                </a:solidFill>
                <a:latin typeface="Calibri" panose="020F0502020204030204" pitchFamily="34" charset="0"/>
                <a:ea typeface="ＭＳ Ｐゴシック" panose="020B0600070205080204" pitchFamily="34" charset="-128"/>
              </a:defRPr>
            </a:lvl5pPr>
            <a:lvl6pPr marL="15367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6pPr>
            <a:lvl7pPr marL="19939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7pPr>
            <a:lvl8pPr marL="24511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8pPr>
            <a:lvl9pPr marL="29083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ClrTx/>
              <a:buFontTx/>
              <a:buNone/>
            </a:pPr>
            <a:r>
              <a:rPr lang="en-IE" altLang="en-US" sz="1200">
                <a:latin typeface="Arial" panose="020B0604020202020204" pitchFamily="34" charset="0"/>
                <a:ea typeface="SimSun" panose="02010600030101010101" pitchFamily="2" charset="-122"/>
              </a:rPr>
              <a:t>Subject Data Users</a:t>
            </a:r>
            <a:endParaRPr lang="en-US" altLang="en-US" sz="1200">
              <a:latin typeface="Arial" panose="020B0604020202020204" pitchFamily="34" charset="0"/>
              <a:ea typeface="SimSun" panose="02010600030101010101" pitchFamily="2" charset="-122"/>
            </a:endParaRPr>
          </a:p>
        </p:txBody>
      </p:sp>
      <p:pic>
        <p:nvPicPr>
          <p:cNvPr id="91166" name="Picture 44" descr="icon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9062" y="4150997"/>
            <a:ext cx="325755" cy="40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67" name="Picture 63" descr="icon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3868" y="3958590"/>
            <a:ext cx="291464" cy="363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68" name="Picture 69" descr="icon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51996" y="4063367"/>
            <a:ext cx="325755" cy="40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69" name="Picture 43" descr="icon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3867" y="4322446"/>
            <a:ext cx="333374" cy="417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70" name="Picture 44" descr="icon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32947" y="4408171"/>
            <a:ext cx="325755" cy="40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71" name="Picture 63" descr="icon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29061" y="4495800"/>
            <a:ext cx="291466" cy="363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72" name="Picture 69" descr="icon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88142" y="4652011"/>
            <a:ext cx="325755" cy="40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73" name="Picture 43" descr="icon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32947" y="4667252"/>
            <a:ext cx="333374" cy="417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74" name="Picture 44" descr="icon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9062" y="4133851"/>
            <a:ext cx="325755" cy="40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75" name="Picture 69" descr="icon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88142" y="4634866"/>
            <a:ext cx="325755" cy="40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76" name="Picture 44" descr="icon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68177" y="2558416"/>
            <a:ext cx="325755" cy="40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77" name="Picture 69" descr="icon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35742" y="2385061"/>
            <a:ext cx="325755" cy="40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78" name="Rectangle 77"/>
          <p:cNvSpPr>
            <a:spLocks noChangeArrowheads="1"/>
          </p:cNvSpPr>
          <p:nvPr/>
        </p:nvSpPr>
        <p:spPr bwMode="auto">
          <a:xfrm>
            <a:off x="11529061" y="3874772"/>
            <a:ext cx="1036320" cy="1209675"/>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179" name="Rectangle 78"/>
          <p:cNvSpPr>
            <a:spLocks noChangeArrowheads="1"/>
          </p:cNvSpPr>
          <p:nvPr/>
        </p:nvSpPr>
        <p:spPr bwMode="auto">
          <a:xfrm>
            <a:off x="11551920" y="2299337"/>
            <a:ext cx="1036320" cy="779144"/>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180" name="Text Box 79"/>
          <p:cNvSpPr txBox="1">
            <a:spLocks noChangeArrowheads="1"/>
          </p:cNvSpPr>
          <p:nvPr/>
        </p:nvSpPr>
        <p:spPr bwMode="auto">
          <a:xfrm>
            <a:off x="11378567" y="2040257"/>
            <a:ext cx="12344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
              <a:defRPr sz="2400">
                <a:solidFill>
                  <a:srgbClr val="000000"/>
                </a:solidFill>
                <a:latin typeface="Calibri" panose="020F0502020204030204" pitchFamily="34" charset="0"/>
                <a:ea typeface="ＭＳ Ｐゴシック" panose="020B0600070205080204" pitchFamily="34" charset="-128"/>
              </a:defRPr>
            </a:lvl1pPr>
            <a:lvl2pPr marL="431800" indent="-215900">
              <a:spcBef>
                <a:spcPct val="20000"/>
              </a:spcBef>
              <a:buClr>
                <a:schemeClr val="tx1"/>
              </a:buClr>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647700" indent="-215900">
              <a:spcBef>
                <a:spcPct val="20000"/>
              </a:spcBef>
              <a:buClr>
                <a:schemeClr val="tx1"/>
              </a:buClr>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3pPr>
            <a:lvl4pPr marL="863600" indent="-215900">
              <a:spcBef>
                <a:spcPct val="20000"/>
              </a:spcBef>
              <a:buClr>
                <a:schemeClr val="tx1"/>
              </a:buClr>
              <a:buFont typeface="Arial" panose="020B0604020202020204" pitchFamily="34" charset="0"/>
              <a:buChar char="•"/>
              <a:defRPr sz="1600">
                <a:solidFill>
                  <a:schemeClr val="tx1"/>
                </a:solidFill>
                <a:latin typeface="Calibri" panose="020F0502020204030204" pitchFamily="34" charset="0"/>
                <a:ea typeface="ＭＳ Ｐゴシック" panose="020B0600070205080204" pitchFamily="34" charset="-128"/>
              </a:defRPr>
            </a:lvl4pPr>
            <a:lvl5pPr marL="1079500" indent="-215900">
              <a:spcBef>
                <a:spcPct val="20000"/>
              </a:spcBef>
              <a:buClr>
                <a:schemeClr val="tx1"/>
              </a:buClr>
              <a:buChar char="»"/>
              <a:defRPr sz="1200">
                <a:solidFill>
                  <a:schemeClr val="tx1"/>
                </a:solidFill>
                <a:latin typeface="Calibri" panose="020F0502020204030204" pitchFamily="34" charset="0"/>
                <a:ea typeface="ＭＳ Ｐゴシック" panose="020B0600070205080204" pitchFamily="34" charset="-128"/>
              </a:defRPr>
            </a:lvl5pPr>
            <a:lvl6pPr marL="15367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6pPr>
            <a:lvl7pPr marL="19939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7pPr>
            <a:lvl8pPr marL="24511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8pPr>
            <a:lvl9pPr marL="29083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ClrTx/>
              <a:buFontTx/>
              <a:buNone/>
            </a:pPr>
            <a:r>
              <a:rPr lang="en-IE" altLang="en-US" sz="1200">
                <a:latin typeface="Arial" panose="020B0604020202020204" pitchFamily="34" charset="0"/>
                <a:ea typeface="SimSun" panose="02010600030101010101" pitchFamily="2" charset="-122"/>
              </a:rPr>
              <a:t>Data Scientists</a:t>
            </a:r>
            <a:endParaRPr lang="en-US" altLang="en-US" sz="1200">
              <a:latin typeface="Arial" panose="020B0604020202020204" pitchFamily="34" charset="0"/>
              <a:ea typeface="SimSun" panose="02010600030101010101" pitchFamily="2" charset="-122"/>
            </a:endParaRPr>
          </a:p>
        </p:txBody>
      </p:sp>
      <p:sp>
        <p:nvSpPr>
          <p:cNvPr id="91181" name="Rectangle 80"/>
          <p:cNvSpPr>
            <a:spLocks noChangeArrowheads="1"/>
          </p:cNvSpPr>
          <p:nvPr/>
        </p:nvSpPr>
        <p:spPr bwMode="auto">
          <a:xfrm>
            <a:off x="10252710" y="2731772"/>
            <a:ext cx="1036320" cy="605790"/>
          </a:xfrm>
          <a:prstGeom prst="rect">
            <a:avLst/>
          </a:prstGeom>
          <a:solidFill>
            <a:srgbClr val="FFFF99"/>
          </a:solidFill>
          <a:ln w="9525">
            <a:solidFill>
              <a:schemeClr val="tx1"/>
            </a:solidFill>
            <a:miter lim="800000"/>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IE" altLang="en-US" sz="1200">
                <a:solidFill>
                  <a:srgbClr val="000000"/>
                </a:solidFill>
                <a:ea typeface="SimSun" panose="02010600030101010101" pitchFamily="2" charset="-122"/>
              </a:rPr>
              <a:t>Analytical or</a:t>
            </a:r>
          </a:p>
          <a:p>
            <a:pPr eaLnBrk="1" hangingPunct="1"/>
            <a:r>
              <a:rPr lang="en-IE" altLang="en-US" sz="1200">
                <a:solidFill>
                  <a:srgbClr val="000000"/>
                </a:solidFill>
                <a:ea typeface="SimSun" panose="02010600030101010101" pitchFamily="2" charset="-122"/>
              </a:rPr>
              <a:t>Predictive</a:t>
            </a:r>
          </a:p>
          <a:p>
            <a:pPr eaLnBrk="1" hangingPunct="1"/>
            <a:r>
              <a:rPr lang="en-IE" altLang="en-US" sz="1200">
                <a:solidFill>
                  <a:srgbClr val="000000"/>
                </a:solidFill>
                <a:ea typeface="SimSun" panose="02010600030101010101" pitchFamily="2" charset="-122"/>
              </a:rPr>
              <a:t>Models</a:t>
            </a:r>
            <a:endParaRPr lang="en-US" altLang="en-US" sz="1200">
              <a:solidFill>
                <a:srgbClr val="000000"/>
              </a:solidFill>
              <a:ea typeface="SimSun" panose="02010600030101010101" pitchFamily="2" charset="-122"/>
            </a:endParaRPr>
          </a:p>
        </p:txBody>
      </p:sp>
      <p:sp>
        <p:nvSpPr>
          <p:cNvPr id="91182" name="Rectangle 81"/>
          <p:cNvSpPr>
            <a:spLocks noChangeArrowheads="1"/>
          </p:cNvSpPr>
          <p:nvPr/>
        </p:nvSpPr>
        <p:spPr bwMode="auto">
          <a:xfrm>
            <a:off x="10252710" y="1954532"/>
            <a:ext cx="1036320" cy="605790"/>
          </a:xfrm>
          <a:prstGeom prst="rect">
            <a:avLst/>
          </a:prstGeom>
          <a:solidFill>
            <a:srgbClr val="FFFF99"/>
          </a:solidFill>
          <a:ln w="9525">
            <a:solidFill>
              <a:schemeClr val="tx1"/>
            </a:solidFill>
            <a:miter lim="800000"/>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IE" altLang="en-US" sz="1200">
                <a:solidFill>
                  <a:srgbClr val="000000"/>
                </a:solidFill>
                <a:ea typeface="SimSun" panose="02010600030101010101" pitchFamily="2" charset="-122"/>
              </a:rPr>
              <a:t>Visualization, </a:t>
            </a:r>
          </a:p>
          <a:p>
            <a:pPr eaLnBrk="1" hangingPunct="1"/>
            <a:r>
              <a:rPr lang="en-IE" altLang="en-US" sz="1200">
                <a:solidFill>
                  <a:srgbClr val="000000"/>
                </a:solidFill>
                <a:ea typeface="SimSun" panose="02010600030101010101" pitchFamily="2" charset="-122"/>
              </a:rPr>
              <a:t>Data Mining </a:t>
            </a:r>
          </a:p>
          <a:p>
            <a:pPr eaLnBrk="1" hangingPunct="1"/>
            <a:r>
              <a:rPr lang="en-IE" altLang="en-US" sz="1200">
                <a:solidFill>
                  <a:srgbClr val="000000"/>
                </a:solidFill>
                <a:ea typeface="SimSun" panose="02010600030101010101" pitchFamily="2" charset="-122"/>
              </a:rPr>
              <a:t>&amp; Exploration</a:t>
            </a:r>
            <a:endParaRPr lang="en-US" altLang="en-US" sz="1200">
              <a:solidFill>
                <a:srgbClr val="000000"/>
              </a:solidFill>
              <a:ea typeface="SimSun" panose="02010600030101010101" pitchFamily="2" charset="-122"/>
            </a:endParaRPr>
          </a:p>
        </p:txBody>
      </p:sp>
      <p:sp>
        <p:nvSpPr>
          <p:cNvPr id="91183" name="Oval 82"/>
          <p:cNvSpPr>
            <a:spLocks noChangeArrowheads="1"/>
          </p:cNvSpPr>
          <p:nvPr/>
        </p:nvSpPr>
        <p:spPr bwMode="auto">
          <a:xfrm>
            <a:off x="11037570" y="6644641"/>
            <a:ext cx="259080" cy="85726"/>
          </a:xfrm>
          <a:prstGeom prst="ellipse">
            <a:avLst/>
          </a:prstGeom>
          <a:solidFill>
            <a:srgbClr val="FF00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184" name="Oval 83"/>
          <p:cNvSpPr>
            <a:spLocks noChangeArrowheads="1"/>
          </p:cNvSpPr>
          <p:nvPr/>
        </p:nvSpPr>
        <p:spPr bwMode="auto">
          <a:xfrm>
            <a:off x="11037570" y="6837046"/>
            <a:ext cx="259080" cy="85725"/>
          </a:xfrm>
          <a:prstGeom prst="ellipse">
            <a:avLst/>
          </a:prstGeom>
          <a:solidFill>
            <a:srgbClr val="FFFF99"/>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185" name="Oval 84"/>
          <p:cNvSpPr>
            <a:spLocks noChangeArrowheads="1"/>
          </p:cNvSpPr>
          <p:nvPr/>
        </p:nvSpPr>
        <p:spPr bwMode="auto">
          <a:xfrm>
            <a:off x="11037570" y="7311391"/>
            <a:ext cx="259080" cy="85726"/>
          </a:xfrm>
          <a:prstGeom prst="ellipse">
            <a:avLst/>
          </a:prstGeom>
          <a:solidFill>
            <a:schemeClr val="accent1"/>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186" name="Oval 85"/>
          <p:cNvSpPr>
            <a:spLocks noChangeArrowheads="1"/>
          </p:cNvSpPr>
          <p:nvPr/>
        </p:nvSpPr>
        <p:spPr bwMode="auto">
          <a:xfrm>
            <a:off x="11037570" y="7138037"/>
            <a:ext cx="259080" cy="85725"/>
          </a:xfrm>
          <a:prstGeom prst="ellipse">
            <a:avLst/>
          </a:prstGeom>
          <a:solidFill>
            <a:srgbClr val="FF99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187" name="Text Box 86"/>
          <p:cNvSpPr txBox="1">
            <a:spLocks noChangeArrowheads="1"/>
          </p:cNvSpPr>
          <p:nvPr/>
        </p:nvSpPr>
        <p:spPr bwMode="auto">
          <a:xfrm>
            <a:off x="11304271" y="6536057"/>
            <a:ext cx="659155" cy="22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
              <a:defRPr sz="2400">
                <a:solidFill>
                  <a:srgbClr val="000000"/>
                </a:solidFill>
                <a:latin typeface="Calibri" panose="020F0502020204030204" pitchFamily="34" charset="0"/>
                <a:ea typeface="ＭＳ Ｐゴシック" panose="020B0600070205080204" pitchFamily="34" charset="-128"/>
              </a:defRPr>
            </a:lvl1pPr>
            <a:lvl2pPr marL="431800" indent="-215900">
              <a:spcBef>
                <a:spcPct val="20000"/>
              </a:spcBef>
              <a:buClr>
                <a:schemeClr val="tx1"/>
              </a:buClr>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647700" indent="-215900">
              <a:spcBef>
                <a:spcPct val="20000"/>
              </a:spcBef>
              <a:buClr>
                <a:schemeClr val="tx1"/>
              </a:buClr>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3pPr>
            <a:lvl4pPr marL="863600" indent="-215900">
              <a:spcBef>
                <a:spcPct val="20000"/>
              </a:spcBef>
              <a:buClr>
                <a:schemeClr val="tx1"/>
              </a:buClr>
              <a:buFont typeface="Arial" panose="020B0604020202020204" pitchFamily="34" charset="0"/>
              <a:buChar char="•"/>
              <a:defRPr sz="1600">
                <a:solidFill>
                  <a:schemeClr val="tx1"/>
                </a:solidFill>
                <a:latin typeface="Calibri" panose="020F0502020204030204" pitchFamily="34" charset="0"/>
                <a:ea typeface="ＭＳ Ｐゴシック" panose="020B0600070205080204" pitchFamily="34" charset="-128"/>
              </a:defRPr>
            </a:lvl4pPr>
            <a:lvl5pPr marL="1079500" indent="-215900">
              <a:spcBef>
                <a:spcPct val="20000"/>
              </a:spcBef>
              <a:buClr>
                <a:schemeClr val="tx1"/>
              </a:buClr>
              <a:buChar char="»"/>
              <a:defRPr sz="1200">
                <a:solidFill>
                  <a:schemeClr val="tx1"/>
                </a:solidFill>
                <a:latin typeface="Calibri" panose="020F0502020204030204" pitchFamily="34" charset="0"/>
                <a:ea typeface="ＭＳ Ｐゴシック" panose="020B0600070205080204" pitchFamily="34" charset="-128"/>
              </a:defRPr>
            </a:lvl5pPr>
            <a:lvl6pPr marL="15367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6pPr>
            <a:lvl7pPr marL="19939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7pPr>
            <a:lvl8pPr marL="24511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8pPr>
            <a:lvl9pPr marL="29083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ClrTx/>
              <a:buFontTx/>
              <a:buNone/>
            </a:pPr>
            <a:r>
              <a:rPr lang="en-IE" altLang="en-US" sz="840">
                <a:latin typeface="Arial" panose="020B0604020202020204" pitchFamily="34" charset="0"/>
                <a:ea typeface="SimSun" panose="02010600030101010101" pitchFamily="2" charset="-122"/>
              </a:rPr>
              <a:t>Raw Data</a:t>
            </a:r>
            <a:endParaRPr lang="en-US" altLang="en-US" sz="840">
              <a:latin typeface="Arial" panose="020B0604020202020204" pitchFamily="34" charset="0"/>
              <a:ea typeface="SimSun" panose="02010600030101010101" pitchFamily="2" charset="-122"/>
            </a:endParaRPr>
          </a:p>
        </p:txBody>
      </p:sp>
      <p:sp>
        <p:nvSpPr>
          <p:cNvPr id="91188" name="Text Box 87"/>
          <p:cNvSpPr txBox="1">
            <a:spLocks noChangeArrowheads="1"/>
          </p:cNvSpPr>
          <p:nvPr/>
        </p:nvSpPr>
        <p:spPr bwMode="auto">
          <a:xfrm>
            <a:off x="11296650" y="6728461"/>
            <a:ext cx="1289686" cy="35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
              <a:defRPr sz="2400">
                <a:solidFill>
                  <a:srgbClr val="000000"/>
                </a:solidFill>
                <a:latin typeface="Calibri" panose="020F0502020204030204" pitchFamily="34" charset="0"/>
                <a:ea typeface="ＭＳ Ｐゴシック" panose="020B0600070205080204" pitchFamily="34" charset="-128"/>
              </a:defRPr>
            </a:lvl1pPr>
            <a:lvl2pPr marL="431800" indent="-215900">
              <a:spcBef>
                <a:spcPct val="20000"/>
              </a:spcBef>
              <a:buClr>
                <a:schemeClr val="tx1"/>
              </a:buClr>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647700" indent="-215900">
              <a:spcBef>
                <a:spcPct val="20000"/>
              </a:spcBef>
              <a:buClr>
                <a:schemeClr val="tx1"/>
              </a:buClr>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3pPr>
            <a:lvl4pPr marL="863600" indent="-215900">
              <a:spcBef>
                <a:spcPct val="20000"/>
              </a:spcBef>
              <a:buClr>
                <a:schemeClr val="tx1"/>
              </a:buClr>
              <a:buFont typeface="Arial" panose="020B0604020202020204" pitchFamily="34" charset="0"/>
              <a:buChar char="•"/>
              <a:defRPr sz="1600">
                <a:solidFill>
                  <a:schemeClr val="tx1"/>
                </a:solidFill>
                <a:latin typeface="Calibri" panose="020F0502020204030204" pitchFamily="34" charset="0"/>
                <a:ea typeface="ＭＳ Ｐゴシック" panose="020B0600070205080204" pitchFamily="34" charset="-128"/>
              </a:defRPr>
            </a:lvl4pPr>
            <a:lvl5pPr marL="1079500" indent="-215900">
              <a:spcBef>
                <a:spcPct val="20000"/>
              </a:spcBef>
              <a:buClr>
                <a:schemeClr val="tx1"/>
              </a:buClr>
              <a:buChar char="»"/>
              <a:defRPr sz="1200">
                <a:solidFill>
                  <a:schemeClr val="tx1"/>
                </a:solidFill>
                <a:latin typeface="Calibri" panose="020F0502020204030204" pitchFamily="34" charset="0"/>
                <a:ea typeface="ＭＳ Ｐゴシック" panose="020B0600070205080204" pitchFamily="34" charset="-128"/>
              </a:defRPr>
            </a:lvl5pPr>
            <a:lvl6pPr marL="15367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6pPr>
            <a:lvl7pPr marL="19939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7pPr>
            <a:lvl8pPr marL="24511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8pPr>
            <a:lvl9pPr marL="29083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ClrTx/>
              <a:buFontTx/>
              <a:buNone/>
            </a:pPr>
            <a:r>
              <a:rPr lang="en-IE" altLang="en-US" sz="840">
                <a:latin typeface="Arial" panose="020B0604020202020204" pitchFamily="34" charset="0"/>
                <a:ea typeface="SimSun" panose="02010600030101010101" pitchFamily="2" charset="-122"/>
              </a:rPr>
              <a:t>Detailed somewhat Modelled Data</a:t>
            </a:r>
            <a:endParaRPr lang="en-US" altLang="en-US" sz="840">
              <a:latin typeface="Arial" panose="020B0604020202020204" pitchFamily="34" charset="0"/>
              <a:ea typeface="SimSun" panose="02010600030101010101" pitchFamily="2" charset="-122"/>
            </a:endParaRPr>
          </a:p>
        </p:txBody>
      </p:sp>
      <p:sp>
        <p:nvSpPr>
          <p:cNvPr id="91189" name="Rectangle 88"/>
          <p:cNvSpPr>
            <a:spLocks noChangeArrowheads="1"/>
          </p:cNvSpPr>
          <p:nvPr/>
        </p:nvSpPr>
        <p:spPr bwMode="auto">
          <a:xfrm>
            <a:off x="11037571" y="5671187"/>
            <a:ext cx="346710" cy="173355"/>
          </a:xfrm>
          <a:prstGeom prst="rect">
            <a:avLst/>
          </a:prstGeom>
          <a:solidFill>
            <a:srgbClr val="99CC00">
              <a:alpha val="1882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190" name="Rectangle 89"/>
          <p:cNvSpPr>
            <a:spLocks noChangeArrowheads="1"/>
          </p:cNvSpPr>
          <p:nvPr/>
        </p:nvSpPr>
        <p:spPr bwMode="auto">
          <a:xfrm>
            <a:off x="11037571" y="5995036"/>
            <a:ext cx="346710" cy="173355"/>
          </a:xfrm>
          <a:prstGeom prst="rect">
            <a:avLst/>
          </a:prstGeom>
          <a:solidFill>
            <a:srgbClr val="3366FF">
              <a:alpha val="784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191" name="Text Box 90"/>
          <p:cNvSpPr txBox="1">
            <a:spLocks noChangeArrowheads="1"/>
          </p:cNvSpPr>
          <p:nvPr/>
        </p:nvSpPr>
        <p:spPr bwMode="auto">
          <a:xfrm>
            <a:off x="11296652" y="7225666"/>
            <a:ext cx="1209675" cy="22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
              <a:defRPr sz="2400">
                <a:solidFill>
                  <a:srgbClr val="000000"/>
                </a:solidFill>
                <a:latin typeface="Calibri" panose="020F0502020204030204" pitchFamily="34" charset="0"/>
                <a:ea typeface="ＭＳ Ｐゴシック" panose="020B0600070205080204" pitchFamily="34" charset="-128"/>
              </a:defRPr>
            </a:lvl1pPr>
            <a:lvl2pPr marL="431800" indent="-215900">
              <a:spcBef>
                <a:spcPct val="20000"/>
              </a:spcBef>
              <a:buClr>
                <a:schemeClr val="tx1"/>
              </a:buClr>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647700" indent="-215900">
              <a:spcBef>
                <a:spcPct val="20000"/>
              </a:spcBef>
              <a:buClr>
                <a:schemeClr val="tx1"/>
              </a:buClr>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3pPr>
            <a:lvl4pPr marL="863600" indent="-215900">
              <a:spcBef>
                <a:spcPct val="20000"/>
              </a:spcBef>
              <a:buClr>
                <a:schemeClr val="tx1"/>
              </a:buClr>
              <a:buFont typeface="Arial" panose="020B0604020202020204" pitchFamily="34" charset="0"/>
              <a:buChar char="•"/>
              <a:defRPr sz="1600">
                <a:solidFill>
                  <a:schemeClr val="tx1"/>
                </a:solidFill>
                <a:latin typeface="Calibri" panose="020F0502020204030204" pitchFamily="34" charset="0"/>
                <a:ea typeface="ＭＳ Ｐゴシック" panose="020B0600070205080204" pitchFamily="34" charset="-128"/>
              </a:defRPr>
            </a:lvl4pPr>
            <a:lvl5pPr marL="1079500" indent="-215900">
              <a:spcBef>
                <a:spcPct val="20000"/>
              </a:spcBef>
              <a:buClr>
                <a:schemeClr val="tx1"/>
              </a:buClr>
              <a:buChar char="»"/>
              <a:defRPr sz="1200">
                <a:solidFill>
                  <a:schemeClr val="tx1"/>
                </a:solidFill>
                <a:latin typeface="Calibri" panose="020F0502020204030204" pitchFamily="34" charset="0"/>
                <a:ea typeface="ＭＳ Ｐゴシック" panose="020B0600070205080204" pitchFamily="34" charset="-128"/>
              </a:defRPr>
            </a:lvl5pPr>
            <a:lvl6pPr marL="15367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6pPr>
            <a:lvl7pPr marL="19939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7pPr>
            <a:lvl8pPr marL="24511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8pPr>
            <a:lvl9pPr marL="29083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ClrTx/>
              <a:buFontTx/>
              <a:buNone/>
            </a:pPr>
            <a:r>
              <a:rPr lang="en-IE" altLang="en-US" sz="840">
                <a:latin typeface="Arial" panose="020B0604020202020204" pitchFamily="34" charset="0"/>
                <a:ea typeface="SimSun" panose="02010600030101010101" pitchFamily="2" charset="-122"/>
              </a:rPr>
              <a:t>Aggregate Data</a:t>
            </a:r>
            <a:endParaRPr lang="en-US" altLang="en-US" sz="840">
              <a:latin typeface="Arial" panose="020B0604020202020204" pitchFamily="34" charset="0"/>
              <a:ea typeface="SimSun" panose="02010600030101010101" pitchFamily="2" charset="-122"/>
            </a:endParaRPr>
          </a:p>
        </p:txBody>
      </p:sp>
      <p:sp>
        <p:nvSpPr>
          <p:cNvPr id="91192" name="Text Box 91"/>
          <p:cNvSpPr txBox="1">
            <a:spLocks noChangeArrowheads="1"/>
          </p:cNvSpPr>
          <p:nvPr/>
        </p:nvSpPr>
        <p:spPr bwMode="auto">
          <a:xfrm>
            <a:off x="11296652" y="7052311"/>
            <a:ext cx="1331595" cy="22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
              <a:defRPr sz="2400">
                <a:solidFill>
                  <a:srgbClr val="000000"/>
                </a:solidFill>
                <a:latin typeface="Calibri" panose="020F0502020204030204" pitchFamily="34" charset="0"/>
                <a:ea typeface="ＭＳ Ｐゴシック" panose="020B0600070205080204" pitchFamily="34" charset="-128"/>
              </a:defRPr>
            </a:lvl1pPr>
            <a:lvl2pPr marL="431800" indent="-215900">
              <a:spcBef>
                <a:spcPct val="20000"/>
              </a:spcBef>
              <a:buClr>
                <a:schemeClr val="tx1"/>
              </a:buClr>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647700" indent="-215900">
              <a:spcBef>
                <a:spcPct val="20000"/>
              </a:spcBef>
              <a:buClr>
                <a:schemeClr val="tx1"/>
              </a:buClr>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3pPr>
            <a:lvl4pPr marL="863600" indent="-215900">
              <a:spcBef>
                <a:spcPct val="20000"/>
              </a:spcBef>
              <a:buClr>
                <a:schemeClr val="tx1"/>
              </a:buClr>
              <a:buFont typeface="Arial" panose="020B0604020202020204" pitchFamily="34" charset="0"/>
              <a:buChar char="•"/>
              <a:defRPr sz="1600">
                <a:solidFill>
                  <a:schemeClr val="tx1"/>
                </a:solidFill>
                <a:latin typeface="Calibri" panose="020F0502020204030204" pitchFamily="34" charset="0"/>
                <a:ea typeface="ＭＳ Ｐゴシック" panose="020B0600070205080204" pitchFamily="34" charset="-128"/>
              </a:defRPr>
            </a:lvl4pPr>
            <a:lvl5pPr marL="1079500" indent="-215900">
              <a:spcBef>
                <a:spcPct val="20000"/>
              </a:spcBef>
              <a:buClr>
                <a:schemeClr val="tx1"/>
              </a:buClr>
              <a:buChar char="»"/>
              <a:defRPr sz="1200">
                <a:solidFill>
                  <a:schemeClr val="tx1"/>
                </a:solidFill>
                <a:latin typeface="Calibri" panose="020F0502020204030204" pitchFamily="34" charset="0"/>
                <a:ea typeface="ＭＳ Ｐゴシック" panose="020B0600070205080204" pitchFamily="34" charset="-128"/>
              </a:defRPr>
            </a:lvl5pPr>
            <a:lvl6pPr marL="15367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6pPr>
            <a:lvl7pPr marL="19939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7pPr>
            <a:lvl8pPr marL="24511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8pPr>
            <a:lvl9pPr marL="29083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ClrTx/>
              <a:buFontTx/>
              <a:buNone/>
            </a:pPr>
            <a:r>
              <a:rPr lang="en-IE" altLang="en-US" sz="840">
                <a:latin typeface="Arial" panose="020B0604020202020204" pitchFamily="34" charset="0"/>
                <a:ea typeface="SimSun" panose="02010600030101010101" pitchFamily="2" charset="-122"/>
              </a:rPr>
              <a:t>Detailed Modelled Data</a:t>
            </a:r>
            <a:endParaRPr lang="en-US" altLang="en-US" sz="840">
              <a:latin typeface="Arial" panose="020B0604020202020204" pitchFamily="34" charset="0"/>
              <a:ea typeface="SimSun" panose="02010600030101010101" pitchFamily="2" charset="-122"/>
            </a:endParaRPr>
          </a:p>
        </p:txBody>
      </p:sp>
      <p:sp>
        <p:nvSpPr>
          <p:cNvPr id="91193" name="Text Box 92"/>
          <p:cNvSpPr txBox="1">
            <a:spLocks noChangeArrowheads="1"/>
          </p:cNvSpPr>
          <p:nvPr/>
        </p:nvSpPr>
        <p:spPr bwMode="auto">
          <a:xfrm>
            <a:off x="11296652" y="5669281"/>
            <a:ext cx="1087157" cy="22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
              <a:defRPr sz="2400">
                <a:solidFill>
                  <a:srgbClr val="000000"/>
                </a:solidFill>
                <a:latin typeface="Calibri" panose="020F0502020204030204" pitchFamily="34" charset="0"/>
                <a:ea typeface="ＭＳ Ｐゴシック" panose="020B0600070205080204" pitchFamily="34" charset="-128"/>
              </a:defRPr>
            </a:lvl1pPr>
            <a:lvl2pPr marL="431800" indent="-215900">
              <a:spcBef>
                <a:spcPct val="20000"/>
              </a:spcBef>
              <a:buClr>
                <a:schemeClr val="tx1"/>
              </a:buClr>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647700" indent="-215900">
              <a:spcBef>
                <a:spcPct val="20000"/>
              </a:spcBef>
              <a:buClr>
                <a:schemeClr val="tx1"/>
              </a:buClr>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3pPr>
            <a:lvl4pPr marL="863600" indent="-215900">
              <a:spcBef>
                <a:spcPct val="20000"/>
              </a:spcBef>
              <a:buClr>
                <a:schemeClr val="tx1"/>
              </a:buClr>
              <a:buFont typeface="Arial" panose="020B0604020202020204" pitchFamily="34" charset="0"/>
              <a:buChar char="•"/>
              <a:defRPr sz="1600">
                <a:solidFill>
                  <a:schemeClr val="tx1"/>
                </a:solidFill>
                <a:latin typeface="Calibri" panose="020F0502020204030204" pitchFamily="34" charset="0"/>
                <a:ea typeface="ＭＳ Ｐゴシック" panose="020B0600070205080204" pitchFamily="34" charset="-128"/>
              </a:defRPr>
            </a:lvl4pPr>
            <a:lvl5pPr marL="1079500" indent="-215900">
              <a:spcBef>
                <a:spcPct val="20000"/>
              </a:spcBef>
              <a:buClr>
                <a:schemeClr val="tx1"/>
              </a:buClr>
              <a:buChar char="»"/>
              <a:defRPr sz="1200">
                <a:solidFill>
                  <a:schemeClr val="tx1"/>
                </a:solidFill>
                <a:latin typeface="Calibri" panose="020F0502020204030204" pitchFamily="34" charset="0"/>
                <a:ea typeface="ＭＳ Ｐゴシック" panose="020B0600070205080204" pitchFamily="34" charset="-128"/>
              </a:defRPr>
            </a:lvl5pPr>
            <a:lvl6pPr marL="15367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6pPr>
            <a:lvl7pPr marL="19939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7pPr>
            <a:lvl8pPr marL="24511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8pPr>
            <a:lvl9pPr marL="29083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ClrTx/>
              <a:buFontTx/>
              <a:buNone/>
            </a:pPr>
            <a:r>
              <a:rPr lang="en-IE" altLang="en-US" sz="840">
                <a:latin typeface="Arial" panose="020B0604020202020204" pitchFamily="34" charset="0"/>
                <a:ea typeface="SimSun" panose="02010600030101010101" pitchFamily="2" charset="-122"/>
              </a:rPr>
              <a:t>Hadoop Data store</a:t>
            </a:r>
            <a:endParaRPr lang="en-US" altLang="en-US" sz="840">
              <a:latin typeface="Arial" panose="020B0604020202020204" pitchFamily="34" charset="0"/>
              <a:ea typeface="SimSun" panose="02010600030101010101" pitchFamily="2" charset="-122"/>
            </a:endParaRPr>
          </a:p>
        </p:txBody>
      </p:sp>
      <p:sp>
        <p:nvSpPr>
          <p:cNvPr id="91194" name="Text Box 93"/>
          <p:cNvSpPr txBox="1">
            <a:spLocks noChangeArrowheads="1"/>
          </p:cNvSpPr>
          <p:nvPr/>
        </p:nvSpPr>
        <p:spPr bwMode="auto">
          <a:xfrm>
            <a:off x="11300461" y="5993131"/>
            <a:ext cx="1120820" cy="22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
              <a:defRPr sz="2400">
                <a:solidFill>
                  <a:srgbClr val="000000"/>
                </a:solidFill>
                <a:latin typeface="Calibri" panose="020F0502020204030204" pitchFamily="34" charset="0"/>
                <a:ea typeface="ＭＳ Ｐゴシック" panose="020B0600070205080204" pitchFamily="34" charset="-128"/>
              </a:defRPr>
            </a:lvl1pPr>
            <a:lvl2pPr marL="431800" indent="-215900">
              <a:spcBef>
                <a:spcPct val="20000"/>
              </a:spcBef>
              <a:buClr>
                <a:schemeClr val="tx1"/>
              </a:buClr>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647700" indent="-215900">
              <a:spcBef>
                <a:spcPct val="20000"/>
              </a:spcBef>
              <a:buClr>
                <a:schemeClr val="tx1"/>
              </a:buClr>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3pPr>
            <a:lvl4pPr marL="863600" indent="-215900">
              <a:spcBef>
                <a:spcPct val="20000"/>
              </a:spcBef>
              <a:buClr>
                <a:schemeClr val="tx1"/>
              </a:buClr>
              <a:buFont typeface="Arial" panose="020B0604020202020204" pitchFamily="34" charset="0"/>
              <a:buChar char="•"/>
              <a:defRPr sz="1600">
                <a:solidFill>
                  <a:schemeClr val="tx1"/>
                </a:solidFill>
                <a:latin typeface="Calibri" panose="020F0502020204030204" pitchFamily="34" charset="0"/>
                <a:ea typeface="ＭＳ Ｐゴシック" panose="020B0600070205080204" pitchFamily="34" charset="-128"/>
              </a:defRPr>
            </a:lvl4pPr>
            <a:lvl5pPr marL="1079500" indent="-215900">
              <a:spcBef>
                <a:spcPct val="20000"/>
              </a:spcBef>
              <a:buClr>
                <a:schemeClr val="tx1"/>
              </a:buClr>
              <a:buChar char="»"/>
              <a:defRPr sz="1200">
                <a:solidFill>
                  <a:schemeClr val="tx1"/>
                </a:solidFill>
                <a:latin typeface="Calibri" panose="020F0502020204030204" pitchFamily="34" charset="0"/>
                <a:ea typeface="ＭＳ Ｐゴシック" panose="020B0600070205080204" pitchFamily="34" charset="-128"/>
              </a:defRPr>
            </a:lvl5pPr>
            <a:lvl6pPr marL="15367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6pPr>
            <a:lvl7pPr marL="19939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7pPr>
            <a:lvl8pPr marL="24511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8pPr>
            <a:lvl9pPr marL="29083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ClrTx/>
              <a:buFontTx/>
              <a:buNone/>
            </a:pPr>
            <a:r>
              <a:rPr lang="en-IE" altLang="en-US" sz="840">
                <a:latin typeface="Arial" panose="020B0604020202020204" pitchFamily="34" charset="0"/>
                <a:ea typeface="SimSun" panose="02010600030101010101" pitchFamily="2" charset="-122"/>
              </a:rPr>
              <a:t>RDBMS Data Store</a:t>
            </a:r>
            <a:endParaRPr lang="en-US" altLang="en-US" sz="840">
              <a:latin typeface="Arial" panose="020B0604020202020204" pitchFamily="34" charset="0"/>
              <a:ea typeface="SimSun" panose="02010600030101010101" pitchFamily="2" charset="-122"/>
            </a:endParaRPr>
          </a:p>
        </p:txBody>
      </p:sp>
      <p:sp>
        <p:nvSpPr>
          <p:cNvPr id="91195" name="Rectangle 94"/>
          <p:cNvSpPr>
            <a:spLocks noChangeArrowheads="1"/>
          </p:cNvSpPr>
          <p:nvPr/>
        </p:nvSpPr>
        <p:spPr bwMode="auto">
          <a:xfrm>
            <a:off x="10858502" y="5497831"/>
            <a:ext cx="1727835" cy="233172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196" name="Text Box 95"/>
          <p:cNvSpPr txBox="1">
            <a:spLocks noChangeArrowheads="1"/>
          </p:cNvSpPr>
          <p:nvPr/>
        </p:nvSpPr>
        <p:spPr bwMode="auto">
          <a:xfrm>
            <a:off x="11037571" y="5326381"/>
            <a:ext cx="933450" cy="3139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
              <a:defRPr sz="2400">
                <a:solidFill>
                  <a:srgbClr val="000000"/>
                </a:solidFill>
                <a:latin typeface="Calibri" panose="020F0502020204030204" pitchFamily="34" charset="0"/>
                <a:ea typeface="ＭＳ Ｐゴシック" panose="020B0600070205080204" pitchFamily="34" charset="-128"/>
              </a:defRPr>
            </a:lvl1pPr>
            <a:lvl2pPr marL="431800" indent="-215900">
              <a:spcBef>
                <a:spcPct val="20000"/>
              </a:spcBef>
              <a:buClr>
                <a:schemeClr val="tx1"/>
              </a:buClr>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647700" indent="-215900">
              <a:spcBef>
                <a:spcPct val="20000"/>
              </a:spcBef>
              <a:buClr>
                <a:schemeClr val="tx1"/>
              </a:buClr>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3pPr>
            <a:lvl4pPr marL="863600" indent="-215900">
              <a:spcBef>
                <a:spcPct val="20000"/>
              </a:spcBef>
              <a:buClr>
                <a:schemeClr val="tx1"/>
              </a:buClr>
              <a:buFont typeface="Arial" panose="020B0604020202020204" pitchFamily="34" charset="0"/>
              <a:buChar char="•"/>
              <a:defRPr sz="1600">
                <a:solidFill>
                  <a:schemeClr val="tx1"/>
                </a:solidFill>
                <a:latin typeface="Calibri" panose="020F0502020204030204" pitchFamily="34" charset="0"/>
                <a:ea typeface="ＭＳ Ｐゴシック" panose="020B0600070205080204" pitchFamily="34" charset="-128"/>
              </a:defRPr>
            </a:lvl4pPr>
            <a:lvl5pPr marL="1079500" indent="-215900">
              <a:spcBef>
                <a:spcPct val="20000"/>
              </a:spcBef>
              <a:buClr>
                <a:schemeClr val="tx1"/>
              </a:buClr>
              <a:buChar char="»"/>
              <a:defRPr sz="1200">
                <a:solidFill>
                  <a:schemeClr val="tx1"/>
                </a:solidFill>
                <a:latin typeface="Calibri" panose="020F0502020204030204" pitchFamily="34" charset="0"/>
                <a:ea typeface="ＭＳ Ｐゴシック" panose="020B0600070205080204" pitchFamily="34" charset="-128"/>
              </a:defRPr>
            </a:lvl5pPr>
            <a:lvl6pPr marL="15367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6pPr>
            <a:lvl7pPr marL="19939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7pPr>
            <a:lvl8pPr marL="24511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8pPr>
            <a:lvl9pPr marL="29083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ClrTx/>
              <a:buFontTx/>
              <a:buNone/>
            </a:pPr>
            <a:r>
              <a:rPr lang="en-IE" altLang="en-US" sz="1440" b="1" i="1">
                <a:latin typeface="Arial" panose="020B0604020202020204" pitchFamily="34" charset="0"/>
                <a:ea typeface="SimSun" panose="02010600030101010101" pitchFamily="2" charset="-122"/>
              </a:rPr>
              <a:t>Legend</a:t>
            </a:r>
            <a:endParaRPr lang="en-US" altLang="en-US" sz="1440" b="1" i="1">
              <a:latin typeface="Arial" panose="020B0604020202020204" pitchFamily="34" charset="0"/>
              <a:ea typeface="SimSun" panose="02010600030101010101" pitchFamily="2" charset="-122"/>
            </a:endParaRPr>
          </a:p>
        </p:txBody>
      </p:sp>
      <p:sp>
        <p:nvSpPr>
          <p:cNvPr id="91197" name="Text Box 96"/>
          <p:cNvSpPr txBox="1">
            <a:spLocks noChangeArrowheads="1"/>
          </p:cNvSpPr>
          <p:nvPr/>
        </p:nvSpPr>
        <p:spPr bwMode="auto">
          <a:xfrm>
            <a:off x="11300461" y="6276977"/>
            <a:ext cx="1040670" cy="22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
              <a:defRPr sz="2400">
                <a:solidFill>
                  <a:srgbClr val="000000"/>
                </a:solidFill>
                <a:latin typeface="Calibri" panose="020F0502020204030204" pitchFamily="34" charset="0"/>
                <a:ea typeface="ＭＳ Ｐゴシック" panose="020B0600070205080204" pitchFamily="34" charset="-128"/>
              </a:defRPr>
            </a:lvl1pPr>
            <a:lvl2pPr marL="431800" indent="-215900">
              <a:spcBef>
                <a:spcPct val="20000"/>
              </a:spcBef>
              <a:buClr>
                <a:schemeClr val="tx1"/>
              </a:buClr>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647700" indent="-215900">
              <a:spcBef>
                <a:spcPct val="20000"/>
              </a:spcBef>
              <a:buClr>
                <a:schemeClr val="tx1"/>
              </a:buClr>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3pPr>
            <a:lvl4pPr marL="863600" indent="-215900">
              <a:spcBef>
                <a:spcPct val="20000"/>
              </a:spcBef>
              <a:buClr>
                <a:schemeClr val="tx1"/>
              </a:buClr>
              <a:buFont typeface="Arial" panose="020B0604020202020204" pitchFamily="34" charset="0"/>
              <a:buChar char="•"/>
              <a:defRPr sz="1600">
                <a:solidFill>
                  <a:schemeClr val="tx1"/>
                </a:solidFill>
                <a:latin typeface="Calibri" panose="020F0502020204030204" pitchFamily="34" charset="0"/>
                <a:ea typeface="ＭＳ Ｐゴシック" panose="020B0600070205080204" pitchFamily="34" charset="-128"/>
              </a:defRPr>
            </a:lvl4pPr>
            <a:lvl5pPr marL="1079500" indent="-215900">
              <a:spcBef>
                <a:spcPct val="20000"/>
              </a:spcBef>
              <a:buClr>
                <a:schemeClr val="tx1"/>
              </a:buClr>
              <a:buChar char="»"/>
              <a:defRPr sz="1200">
                <a:solidFill>
                  <a:schemeClr val="tx1"/>
                </a:solidFill>
                <a:latin typeface="Calibri" panose="020F0502020204030204" pitchFamily="34" charset="0"/>
                <a:ea typeface="ＭＳ Ｐゴシック" panose="020B0600070205080204" pitchFamily="34" charset="-128"/>
              </a:defRPr>
            </a:lvl5pPr>
            <a:lvl6pPr marL="15367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6pPr>
            <a:lvl7pPr marL="19939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7pPr>
            <a:lvl8pPr marL="24511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8pPr>
            <a:lvl9pPr marL="29083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ClrTx/>
              <a:buFontTx/>
              <a:buNone/>
            </a:pPr>
            <a:r>
              <a:rPr lang="en-IE" altLang="en-US" sz="840">
                <a:latin typeface="Arial" panose="020B0604020202020204" pitchFamily="34" charset="0"/>
                <a:ea typeface="SimSun" panose="02010600030101010101" pitchFamily="2" charset="-122"/>
              </a:rPr>
              <a:t>Hybrid Data Store</a:t>
            </a:r>
            <a:endParaRPr lang="en-US" altLang="en-US" sz="840">
              <a:latin typeface="Arial" panose="020B0604020202020204" pitchFamily="34" charset="0"/>
              <a:ea typeface="SimSun" panose="02010600030101010101" pitchFamily="2" charset="-122"/>
            </a:endParaRPr>
          </a:p>
        </p:txBody>
      </p:sp>
      <p:sp>
        <p:nvSpPr>
          <p:cNvPr id="91198" name="Rectangle 97"/>
          <p:cNvSpPr>
            <a:spLocks noChangeArrowheads="1"/>
          </p:cNvSpPr>
          <p:nvPr/>
        </p:nvSpPr>
        <p:spPr bwMode="auto">
          <a:xfrm>
            <a:off x="11037571" y="6276976"/>
            <a:ext cx="346710" cy="171450"/>
          </a:xfrm>
          <a:prstGeom prst="rect">
            <a:avLst/>
          </a:prstGeom>
          <a:gradFill rotWithShape="1">
            <a:gsLst>
              <a:gs pos="0">
                <a:srgbClr val="99CC00">
                  <a:alpha val="48000"/>
                </a:srgbClr>
              </a:gs>
              <a:gs pos="100000">
                <a:srgbClr val="3366FF">
                  <a:alpha val="29999"/>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199" name="Oval 98"/>
          <p:cNvSpPr>
            <a:spLocks noChangeArrowheads="1"/>
          </p:cNvSpPr>
          <p:nvPr/>
        </p:nvSpPr>
        <p:spPr bwMode="auto">
          <a:xfrm>
            <a:off x="11037570" y="7505700"/>
            <a:ext cx="259080" cy="85726"/>
          </a:xfrm>
          <a:prstGeom prst="ellipse">
            <a:avLst/>
          </a:prstGeom>
          <a:solidFill>
            <a:srgbClr val="FF00FF"/>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00" name="Text Box 99"/>
          <p:cNvSpPr txBox="1">
            <a:spLocks noChangeArrowheads="1"/>
          </p:cNvSpPr>
          <p:nvPr/>
        </p:nvSpPr>
        <p:spPr bwMode="auto">
          <a:xfrm>
            <a:off x="11296652" y="7419977"/>
            <a:ext cx="1209675" cy="22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
              <a:defRPr sz="2400">
                <a:solidFill>
                  <a:srgbClr val="000000"/>
                </a:solidFill>
                <a:latin typeface="Calibri" panose="020F0502020204030204" pitchFamily="34" charset="0"/>
                <a:ea typeface="ＭＳ Ｐゴシック" panose="020B0600070205080204" pitchFamily="34" charset="-128"/>
              </a:defRPr>
            </a:lvl1pPr>
            <a:lvl2pPr marL="431800" indent="-215900">
              <a:spcBef>
                <a:spcPct val="20000"/>
              </a:spcBef>
              <a:buClr>
                <a:schemeClr val="tx1"/>
              </a:buClr>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647700" indent="-215900">
              <a:spcBef>
                <a:spcPct val="20000"/>
              </a:spcBef>
              <a:buClr>
                <a:schemeClr val="tx1"/>
              </a:buClr>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3pPr>
            <a:lvl4pPr marL="863600" indent="-215900">
              <a:spcBef>
                <a:spcPct val="20000"/>
              </a:spcBef>
              <a:buClr>
                <a:schemeClr val="tx1"/>
              </a:buClr>
              <a:buFont typeface="Arial" panose="020B0604020202020204" pitchFamily="34" charset="0"/>
              <a:buChar char="•"/>
              <a:defRPr sz="1600">
                <a:solidFill>
                  <a:schemeClr val="tx1"/>
                </a:solidFill>
                <a:latin typeface="Calibri" panose="020F0502020204030204" pitchFamily="34" charset="0"/>
                <a:ea typeface="ＭＳ Ｐゴシック" panose="020B0600070205080204" pitchFamily="34" charset="-128"/>
              </a:defRPr>
            </a:lvl4pPr>
            <a:lvl5pPr marL="1079500" indent="-215900">
              <a:spcBef>
                <a:spcPct val="20000"/>
              </a:spcBef>
              <a:buClr>
                <a:schemeClr val="tx1"/>
              </a:buClr>
              <a:buChar char="»"/>
              <a:defRPr sz="1200">
                <a:solidFill>
                  <a:schemeClr val="tx1"/>
                </a:solidFill>
                <a:latin typeface="Calibri" panose="020F0502020204030204" pitchFamily="34" charset="0"/>
                <a:ea typeface="ＭＳ Ｐゴシック" panose="020B0600070205080204" pitchFamily="34" charset="-128"/>
              </a:defRPr>
            </a:lvl5pPr>
            <a:lvl6pPr marL="15367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6pPr>
            <a:lvl7pPr marL="19939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7pPr>
            <a:lvl8pPr marL="24511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8pPr>
            <a:lvl9pPr marL="29083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ClrTx/>
              <a:buFontTx/>
              <a:buNone/>
            </a:pPr>
            <a:r>
              <a:rPr lang="en-IE" altLang="en-US" sz="840">
                <a:latin typeface="Arial" panose="020B0604020202020204" pitchFamily="34" charset="0"/>
                <a:ea typeface="SimSun" panose="02010600030101010101" pitchFamily="2" charset="-122"/>
              </a:rPr>
              <a:t>Calculated Data</a:t>
            </a:r>
            <a:endParaRPr lang="en-US" altLang="en-US" sz="840">
              <a:latin typeface="Arial" panose="020B0604020202020204" pitchFamily="34" charset="0"/>
              <a:ea typeface="SimSun" panose="02010600030101010101" pitchFamily="2" charset="-122"/>
            </a:endParaRPr>
          </a:p>
        </p:txBody>
      </p:sp>
      <p:grpSp>
        <p:nvGrpSpPr>
          <p:cNvPr id="91201" name="Group 100"/>
          <p:cNvGrpSpPr>
            <a:grpSpLocks/>
          </p:cNvGrpSpPr>
          <p:nvPr/>
        </p:nvGrpSpPr>
        <p:grpSpPr bwMode="auto">
          <a:xfrm>
            <a:off x="7056120" y="2905126"/>
            <a:ext cx="1899286" cy="173355"/>
            <a:chOff x="2699" y="1298"/>
            <a:chExt cx="997" cy="91"/>
          </a:xfrm>
        </p:grpSpPr>
        <p:sp>
          <p:nvSpPr>
            <p:cNvPr id="91347" name="Oval 101"/>
            <p:cNvSpPr>
              <a:spLocks noChangeArrowheads="1"/>
            </p:cNvSpPr>
            <p:nvPr/>
          </p:nvSpPr>
          <p:spPr bwMode="auto">
            <a:xfrm>
              <a:off x="3107" y="1299"/>
              <a:ext cx="136" cy="45"/>
            </a:xfrm>
            <a:prstGeom prst="ellipse">
              <a:avLst/>
            </a:prstGeom>
            <a:solidFill>
              <a:schemeClr val="accent1"/>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48" name="Oval 102"/>
            <p:cNvSpPr>
              <a:spLocks noChangeArrowheads="1"/>
            </p:cNvSpPr>
            <p:nvPr/>
          </p:nvSpPr>
          <p:spPr bwMode="auto">
            <a:xfrm>
              <a:off x="3560" y="1298"/>
              <a:ext cx="136" cy="45"/>
            </a:xfrm>
            <a:prstGeom prst="ellipse">
              <a:avLst/>
            </a:prstGeom>
            <a:solidFill>
              <a:srgbClr val="FF99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49" name="Oval 103"/>
            <p:cNvSpPr>
              <a:spLocks noChangeArrowheads="1"/>
            </p:cNvSpPr>
            <p:nvPr/>
          </p:nvSpPr>
          <p:spPr bwMode="auto">
            <a:xfrm>
              <a:off x="2925" y="1344"/>
              <a:ext cx="136" cy="45"/>
            </a:xfrm>
            <a:prstGeom prst="ellipse">
              <a:avLst/>
            </a:prstGeom>
            <a:solidFill>
              <a:schemeClr val="accent1"/>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50" name="Oval 104"/>
            <p:cNvSpPr>
              <a:spLocks noChangeArrowheads="1"/>
            </p:cNvSpPr>
            <p:nvPr/>
          </p:nvSpPr>
          <p:spPr bwMode="auto">
            <a:xfrm>
              <a:off x="3334" y="1298"/>
              <a:ext cx="136" cy="45"/>
            </a:xfrm>
            <a:prstGeom prst="ellipse">
              <a:avLst/>
            </a:prstGeom>
            <a:solidFill>
              <a:schemeClr val="accent1"/>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51" name="Oval 105"/>
            <p:cNvSpPr>
              <a:spLocks noChangeArrowheads="1"/>
            </p:cNvSpPr>
            <p:nvPr/>
          </p:nvSpPr>
          <p:spPr bwMode="auto">
            <a:xfrm>
              <a:off x="2699" y="1298"/>
              <a:ext cx="136" cy="45"/>
            </a:xfrm>
            <a:prstGeom prst="ellipse">
              <a:avLst/>
            </a:prstGeom>
            <a:solidFill>
              <a:srgbClr val="FF00FF"/>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52" name="Oval 106"/>
            <p:cNvSpPr>
              <a:spLocks noChangeArrowheads="1"/>
            </p:cNvSpPr>
            <p:nvPr/>
          </p:nvSpPr>
          <p:spPr bwMode="auto">
            <a:xfrm>
              <a:off x="3197" y="1344"/>
              <a:ext cx="136" cy="45"/>
            </a:xfrm>
            <a:prstGeom prst="ellipse">
              <a:avLst/>
            </a:prstGeom>
            <a:solidFill>
              <a:srgbClr val="FF00FF"/>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grpSp>
      <p:grpSp>
        <p:nvGrpSpPr>
          <p:cNvPr id="91202" name="Group 107"/>
          <p:cNvGrpSpPr>
            <a:grpSpLocks/>
          </p:cNvGrpSpPr>
          <p:nvPr/>
        </p:nvGrpSpPr>
        <p:grpSpPr bwMode="auto">
          <a:xfrm>
            <a:off x="3686177" y="2213612"/>
            <a:ext cx="1642110" cy="173355"/>
            <a:chOff x="975" y="1253"/>
            <a:chExt cx="862" cy="91"/>
          </a:xfrm>
        </p:grpSpPr>
        <p:sp>
          <p:nvSpPr>
            <p:cNvPr id="91340" name="Oval 108"/>
            <p:cNvSpPr>
              <a:spLocks noChangeArrowheads="1"/>
            </p:cNvSpPr>
            <p:nvPr/>
          </p:nvSpPr>
          <p:spPr bwMode="auto">
            <a:xfrm>
              <a:off x="1156" y="1299"/>
              <a:ext cx="136" cy="45"/>
            </a:xfrm>
            <a:prstGeom prst="ellipse">
              <a:avLst/>
            </a:prstGeom>
            <a:solidFill>
              <a:srgbClr val="FFFF99"/>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41" name="Oval 109"/>
            <p:cNvSpPr>
              <a:spLocks noChangeArrowheads="1"/>
            </p:cNvSpPr>
            <p:nvPr/>
          </p:nvSpPr>
          <p:spPr bwMode="auto">
            <a:xfrm>
              <a:off x="1293" y="1253"/>
              <a:ext cx="136" cy="45"/>
            </a:xfrm>
            <a:prstGeom prst="ellipse">
              <a:avLst/>
            </a:prstGeom>
            <a:solidFill>
              <a:srgbClr val="FF00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42" name="Oval 110"/>
            <p:cNvSpPr>
              <a:spLocks noChangeArrowheads="1"/>
            </p:cNvSpPr>
            <p:nvPr/>
          </p:nvSpPr>
          <p:spPr bwMode="auto">
            <a:xfrm>
              <a:off x="975" y="1298"/>
              <a:ext cx="136" cy="45"/>
            </a:xfrm>
            <a:prstGeom prst="ellipse">
              <a:avLst/>
            </a:prstGeom>
            <a:solidFill>
              <a:srgbClr val="FF00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43" name="Oval 111"/>
            <p:cNvSpPr>
              <a:spLocks noChangeArrowheads="1"/>
            </p:cNvSpPr>
            <p:nvPr/>
          </p:nvSpPr>
          <p:spPr bwMode="auto">
            <a:xfrm>
              <a:off x="1066" y="1253"/>
              <a:ext cx="136" cy="45"/>
            </a:xfrm>
            <a:prstGeom prst="ellipse">
              <a:avLst/>
            </a:prstGeom>
            <a:solidFill>
              <a:srgbClr val="FF00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44" name="Oval 112"/>
            <p:cNvSpPr>
              <a:spLocks noChangeArrowheads="1"/>
            </p:cNvSpPr>
            <p:nvPr/>
          </p:nvSpPr>
          <p:spPr bwMode="auto">
            <a:xfrm>
              <a:off x="1383" y="1298"/>
              <a:ext cx="136" cy="45"/>
            </a:xfrm>
            <a:prstGeom prst="ellipse">
              <a:avLst/>
            </a:prstGeom>
            <a:solidFill>
              <a:srgbClr val="FF99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45" name="Oval 113"/>
            <p:cNvSpPr>
              <a:spLocks noChangeArrowheads="1"/>
            </p:cNvSpPr>
            <p:nvPr/>
          </p:nvSpPr>
          <p:spPr bwMode="auto">
            <a:xfrm>
              <a:off x="1565" y="1253"/>
              <a:ext cx="136" cy="45"/>
            </a:xfrm>
            <a:prstGeom prst="ellipse">
              <a:avLst/>
            </a:prstGeom>
            <a:solidFill>
              <a:srgbClr val="FFFF99"/>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46" name="Oval 114"/>
            <p:cNvSpPr>
              <a:spLocks noChangeArrowheads="1"/>
            </p:cNvSpPr>
            <p:nvPr/>
          </p:nvSpPr>
          <p:spPr bwMode="auto">
            <a:xfrm>
              <a:off x="1701" y="1299"/>
              <a:ext cx="136" cy="45"/>
            </a:xfrm>
            <a:prstGeom prst="ellipse">
              <a:avLst/>
            </a:prstGeom>
            <a:solidFill>
              <a:srgbClr val="FF00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grpSp>
      <p:sp>
        <p:nvSpPr>
          <p:cNvPr id="174195" name="Freeform 115"/>
          <p:cNvSpPr>
            <a:spLocks/>
          </p:cNvSpPr>
          <p:nvPr/>
        </p:nvSpPr>
        <p:spPr bwMode="auto">
          <a:xfrm>
            <a:off x="4463416" y="3078481"/>
            <a:ext cx="4926330" cy="777240"/>
          </a:xfrm>
          <a:custGeom>
            <a:avLst/>
            <a:gdLst>
              <a:gd name="T0" fmla="*/ 0 w 2586"/>
              <a:gd name="T1" fmla="*/ 647700 h 272"/>
              <a:gd name="T2" fmla="*/ 792163 w 2586"/>
              <a:gd name="T3" fmla="*/ 214313 h 272"/>
              <a:gd name="T4" fmla="*/ 4105275 w 2586"/>
              <a:gd name="T5" fmla="*/ 0 h 272"/>
              <a:gd name="T6" fmla="*/ 0 60000 65536"/>
              <a:gd name="T7" fmla="*/ 0 60000 65536"/>
              <a:gd name="T8" fmla="*/ 0 60000 65536"/>
            </a:gdLst>
            <a:ahLst/>
            <a:cxnLst>
              <a:cxn ang="T6">
                <a:pos x="T0" y="T1"/>
              </a:cxn>
              <a:cxn ang="T7">
                <a:pos x="T2" y="T3"/>
              </a:cxn>
              <a:cxn ang="T8">
                <a:pos x="T4" y="T5"/>
              </a:cxn>
            </a:cxnLst>
            <a:rect l="0" t="0" r="r" b="b"/>
            <a:pathLst>
              <a:path w="2586" h="272">
                <a:moveTo>
                  <a:pt x="0" y="272"/>
                </a:moveTo>
                <a:cubicBezTo>
                  <a:pt x="34" y="203"/>
                  <a:pt x="68" y="135"/>
                  <a:pt x="499" y="90"/>
                </a:cubicBezTo>
                <a:cubicBezTo>
                  <a:pt x="930" y="45"/>
                  <a:pt x="1758" y="22"/>
                  <a:pt x="2586" y="0"/>
                </a:cubicBezTo>
              </a:path>
            </a:pathLst>
          </a:cu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gn="ctr" eaLnBrk="1" hangingPunct="1">
              <a:defRPr/>
            </a:pPr>
            <a:endParaRPr lang="en-US" sz="4160"/>
          </a:p>
        </p:txBody>
      </p:sp>
      <p:grpSp>
        <p:nvGrpSpPr>
          <p:cNvPr id="91204" name="Group 116"/>
          <p:cNvGrpSpPr>
            <a:grpSpLocks/>
          </p:cNvGrpSpPr>
          <p:nvPr/>
        </p:nvGrpSpPr>
        <p:grpSpPr bwMode="auto">
          <a:xfrm>
            <a:off x="6901816" y="4356736"/>
            <a:ext cx="2897504" cy="622934"/>
            <a:chOff x="2663" y="2287"/>
            <a:chExt cx="1521" cy="327"/>
          </a:xfrm>
        </p:grpSpPr>
        <p:sp>
          <p:nvSpPr>
            <p:cNvPr id="91324" name="Oval 117"/>
            <p:cNvSpPr>
              <a:spLocks noChangeArrowheads="1"/>
            </p:cNvSpPr>
            <p:nvPr/>
          </p:nvSpPr>
          <p:spPr bwMode="auto">
            <a:xfrm>
              <a:off x="3980" y="2487"/>
              <a:ext cx="136" cy="45"/>
            </a:xfrm>
            <a:prstGeom prst="ellipse">
              <a:avLst/>
            </a:prstGeom>
            <a:solidFill>
              <a:schemeClr val="accent1"/>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25" name="Oval 118"/>
            <p:cNvSpPr>
              <a:spLocks noChangeArrowheads="1"/>
            </p:cNvSpPr>
            <p:nvPr/>
          </p:nvSpPr>
          <p:spPr bwMode="auto">
            <a:xfrm>
              <a:off x="4048" y="2342"/>
              <a:ext cx="136" cy="45"/>
            </a:xfrm>
            <a:prstGeom prst="ellipse">
              <a:avLst/>
            </a:prstGeom>
            <a:solidFill>
              <a:schemeClr val="accent1"/>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26" name="Oval 119"/>
            <p:cNvSpPr>
              <a:spLocks noChangeArrowheads="1"/>
            </p:cNvSpPr>
            <p:nvPr/>
          </p:nvSpPr>
          <p:spPr bwMode="auto">
            <a:xfrm>
              <a:off x="3833" y="2305"/>
              <a:ext cx="136" cy="45"/>
            </a:xfrm>
            <a:prstGeom prst="ellipse">
              <a:avLst/>
            </a:prstGeom>
            <a:solidFill>
              <a:schemeClr val="accent1"/>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27" name="Oval 120"/>
            <p:cNvSpPr>
              <a:spLocks noChangeArrowheads="1"/>
            </p:cNvSpPr>
            <p:nvPr/>
          </p:nvSpPr>
          <p:spPr bwMode="auto">
            <a:xfrm>
              <a:off x="3382" y="2306"/>
              <a:ext cx="136" cy="45"/>
            </a:xfrm>
            <a:prstGeom prst="ellipse">
              <a:avLst/>
            </a:prstGeom>
            <a:solidFill>
              <a:schemeClr val="accent1"/>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28" name="Oval 121"/>
            <p:cNvSpPr>
              <a:spLocks noChangeArrowheads="1"/>
            </p:cNvSpPr>
            <p:nvPr/>
          </p:nvSpPr>
          <p:spPr bwMode="auto">
            <a:xfrm>
              <a:off x="3473" y="2442"/>
              <a:ext cx="136" cy="45"/>
            </a:xfrm>
            <a:prstGeom prst="ellipse">
              <a:avLst/>
            </a:prstGeom>
            <a:solidFill>
              <a:schemeClr val="accent1"/>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29" name="Oval 122"/>
            <p:cNvSpPr>
              <a:spLocks noChangeArrowheads="1"/>
            </p:cNvSpPr>
            <p:nvPr/>
          </p:nvSpPr>
          <p:spPr bwMode="auto">
            <a:xfrm>
              <a:off x="3246" y="2396"/>
              <a:ext cx="136" cy="45"/>
            </a:xfrm>
            <a:prstGeom prst="ellipse">
              <a:avLst/>
            </a:prstGeom>
            <a:solidFill>
              <a:schemeClr val="accent1"/>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30" name="Oval 123"/>
            <p:cNvSpPr>
              <a:spLocks noChangeArrowheads="1"/>
            </p:cNvSpPr>
            <p:nvPr/>
          </p:nvSpPr>
          <p:spPr bwMode="auto">
            <a:xfrm>
              <a:off x="3518" y="2533"/>
              <a:ext cx="136" cy="45"/>
            </a:xfrm>
            <a:prstGeom prst="ellipse">
              <a:avLst/>
            </a:prstGeom>
            <a:solidFill>
              <a:schemeClr val="accent1"/>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31" name="Oval 124"/>
            <p:cNvSpPr>
              <a:spLocks noChangeArrowheads="1"/>
            </p:cNvSpPr>
            <p:nvPr/>
          </p:nvSpPr>
          <p:spPr bwMode="auto">
            <a:xfrm>
              <a:off x="3337" y="2533"/>
              <a:ext cx="136" cy="45"/>
            </a:xfrm>
            <a:prstGeom prst="ellipse">
              <a:avLst/>
            </a:prstGeom>
            <a:solidFill>
              <a:schemeClr val="accent1"/>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32" name="Oval 125"/>
            <p:cNvSpPr>
              <a:spLocks noChangeArrowheads="1"/>
            </p:cNvSpPr>
            <p:nvPr/>
          </p:nvSpPr>
          <p:spPr bwMode="auto">
            <a:xfrm>
              <a:off x="2971" y="2287"/>
              <a:ext cx="136" cy="45"/>
            </a:xfrm>
            <a:prstGeom prst="ellipse">
              <a:avLst/>
            </a:prstGeom>
            <a:solidFill>
              <a:schemeClr val="accent1"/>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33" name="Oval 126"/>
            <p:cNvSpPr>
              <a:spLocks noChangeArrowheads="1"/>
            </p:cNvSpPr>
            <p:nvPr/>
          </p:nvSpPr>
          <p:spPr bwMode="auto">
            <a:xfrm>
              <a:off x="2914" y="2378"/>
              <a:ext cx="136" cy="45"/>
            </a:xfrm>
            <a:prstGeom prst="ellipse">
              <a:avLst/>
            </a:prstGeom>
            <a:solidFill>
              <a:schemeClr val="accent1"/>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34" name="Oval 127"/>
            <p:cNvSpPr>
              <a:spLocks noChangeArrowheads="1"/>
            </p:cNvSpPr>
            <p:nvPr/>
          </p:nvSpPr>
          <p:spPr bwMode="auto">
            <a:xfrm>
              <a:off x="2663" y="2469"/>
              <a:ext cx="136" cy="45"/>
            </a:xfrm>
            <a:prstGeom prst="ellipse">
              <a:avLst/>
            </a:prstGeom>
            <a:solidFill>
              <a:schemeClr val="accent1"/>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35" name="Oval 128"/>
            <p:cNvSpPr>
              <a:spLocks noChangeArrowheads="1"/>
            </p:cNvSpPr>
            <p:nvPr/>
          </p:nvSpPr>
          <p:spPr bwMode="auto">
            <a:xfrm>
              <a:off x="2711" y="2297"/>
              <a:ext cx="136" cy="45"/>
            </a:xfrm>
            <a:prstGeom prst="ellipse">
              <a:avLst/>
            </a:prstGeom>
            <a:solidFill>
              <a:schemeClr val="accent1"/>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36" name="Oval 129"/>
            <p:cNvSpPr>
              <a:spLocks noChangeArrowheads="1"/>
            </p:cNvSpPr>
            <p:nvPr/>
          </p:nvSpPr>
          <p:spPr bwMode="auto">
            <a:xfrm>
              <a:off x="2902" y="2514"/>
              <a:ext cx="136" cy="45"/>
            </a:xfrm>
            <a:prstGeom prst="ellipse">
              <a:avLst/>
            </a:prstGeom>
            <a:solidFill>
              <a:schemeClr val="accent1"/>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37" name="Oval 130"/>
            <p:cNvSpPr>
              <a:spLocks noChangeArrowheads="1"/>
            </p:cNvSpPr>
            <p:nvPr/>
          </p:nvSpPr>
          <p:spPr bwMode="auto">
            <a:xfrm>
              <a:off x="2756" y="2569"/>
              <a:ext cx="136" cy="45"/>
            </a:xfrm>
            <a:prstGeom prst="ellipse">
              <a:avLst/>
            </a:prstGeom>
            <a:solidFill>
              <a:schemeClr val="accent1"/>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38" name="Oval 131"/>
            <p:cNvSpPr>
              <a:spLocks noChangeArrowheads="1"/>
            </p:cNvSpPr>
            <p:nvPr/>
          </p:nvSpPr>
          <p:spPr bwMode="auto">
            <a:xfrm>
              <a:off x="2757" y="2387"/>
              <a:ext cx="136" cy="45"/>
            </a:xfrm>
            <a:prstGeom prst="ellipse">
              <a:avLst/>
            </a:prstGeom>
            <a:solidFill>
              <a:schemeClr val="accent1"/>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39" name="Oval 132"/>
            <p:cNvSpPr>
              <a:spLocks noChangeArrowheads="1"/>
            </p:cNvSpPr>
            <p:nvPr/>
          </p:nvSpPr>
          <p:spPr bwMode="auto">
            <a:xfrm>
              <a:off x="3787" y="2524"/>
              <a:ext cx="136" cy="45"/>
            </a:xfrm>
            <a:prstGeom prst="ellipse">
              <a:avLst/>
            </a:prstGeom>
            <a:solidFill>
              <a:srgbClr val="FF99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grpSp>
      <p:grpSp>
        <p:nvGrpSpPr>
          <p:cNvPr id="91205" name="Group 133"/>
          <p:cNvGrpSpPr>
            <a:grpSpLocks/>
          </p:cNvGrpSpPr>
          <p:nvPr/>
        </p:nvGrpSpPr>
        <p:grpSpPr bwMode="auto">
          <a:xfrm>
            <a:off x="3512821" y="4029077"/>
            <a:ext cx="887730" cy="1122045"/>
            <a:chOff x="884" y="2115"/>
            <a:chExt cx="466" cy="589"/>
          </a:xfrm>
        </p:grpSpPr>
        <p:sp>
          <p:nvSpPr>
            <p:cNvPr id="91308" name="Oval 134"/>
            <p:cNvSpPr>
              <a:spLocks noChangeArrowheads="1"/>
            </p:cNvSpPr>
            <p:nvPr/>
          </p:nvSpPr>
          <p:spPr bwMode="auto">
            <a:xfrm>
              <a:off x="896" y="2169"/>
              <a:ext cx="136" cy="45"/>
            </a:xfrm>
            <a:prstGeom prst="ellipse">
              <a:avLst/>
            </a:prstGeom>
            <a:solidFill>
              <a:srgbClr val="FFFF99"/>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09" name="Oval 135"/>
            <p:cNvSpPr>
              <a:spLocks noChangeArrowheads="1"/>
            </p:cNvSpPr>
            <p:nvPr/>
          </p:nvSpPr>
          <p:spPr bwMode="auto">
            <a:xfrm>
              <a:off x="1032" y="2305"/>
              <a:ext cx="136" cy="45"/>
            </a:xfrm>
            <a:prstGeom prst="ellipse">
              <a:avLst/>
            </a:prstGeom>
            <a:solidFill>
              <a:srgbClr val="FFFF99"/>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10" name="Oval 136"/>
            <p:cNvSpPr>
              <a:spLocks noChangeArrowheads="1"/>
            </p:cNvSpPr>
            <p:nvPr/>
          </p:nvSpPr>
          <p:spPr bwMode="auto">
            <a:xfrm>
              <a:off x="884" y="2477"/>
              <a:ext cx="136" cy="45"/>
            </a:xfrm>
            <a:prstGeom prst="ellipse">
              <a:avLst/>
            </a:prstGeom>
            <a:solidFill>
              <a:srgbClr val="FFFF99"/>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11" name="Oval 137"/>
            <p:cNvSpPr>
              <a:spLocks noChangeArrowheads="1"/>
            </p:cNvSpPr>
            <p:nvPr/>
          </p:nvSpPr>
          <p:spPr bwMode="auto">
            <a:xfrm>
              <a:off x="1168" y="2441"/>
              <a:ext cx="136" cy="45"/>
            </a:xfrm>
            <a:prstGeom prst="ellipse">
              <a:avLst/>
            </a:prstGeom>
            <a:solidFill>
              <a:srgbClr val="FFFF99"/>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12" name="Oval 138"/>
            <p:cNvSpPr>
              <a:spLocks noChangeArrowheads="1"/>
            </p:cNvSpPr>
            <p:nvPr/>
          </p:nvSpPr>
          <p:spPr bwMode="auto">
            <a:xfrm>
              <a:off x="918" y="2568"/>
              <a:ext cx="136" cy="45"/>
            </a:xfrm>
            <a:prstGeom prst="ellipse">
              <a:avLst/>
            </a:prstGeom>
            <a:solidFill>
              <a:srgbClr val="FFFF99"/>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13" name="Oval 139"/>
            <p:cNvSpPr>
              <a:spLocks noChangeArrowheads="1"/>
            </p:cNvSpPr>
            <p:nvPr/>
          </p:nvSpPr>
          <p:spPr bwMode="auto">
            <a:xfrm>
              <a:off x="1214" y="2214"/>
              <a:ext cx="136" cy="45"/>
            </a:xfrm>
            <a:prstGeom prst="ellipse">
              <a:avLst/>
            </a:prstGeom>
            <a:solidFill>
              <a:srgbClr val="FFFF99"/>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14" name="Oval 140"/>
            <p:cNvSpPr>
              <a:spLocks noChangeArrowheads="1"/>
            </p:cNvSpPr>
            <p:nvPr/>
          </p:nvSpPr>
          <p:spPr bwMode="auto">
            <a:xfrm>
              <a:off x="1078" y="2169"/>
              <a:ext cx="136" cy="45"/>
            </a:xfrm>
            <a:prstGeom prst="ellipse">
              <a:avLst/>
            </a:prstGeom>
            <a:solidFill>
              <a:srgbClr val="FFFF99"/>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15" name="Oval 141"/>
            <p:cNvSpPr>
              <a:spLocks noChangeArrowheads="1"/>
            </p:cNvSpPr>
            <p:nvPr/>
          </p:nvSpPr>
          <p:spPr bwMode="auto">
            <a:xfrm>
              <a:off x="896" y="2659"/>
              <a:ext cx="136" cy="45"/>
            </a:xfrm>
            <a:prstGeom prst="ellipse">
              <a:avLst/>
            </a:prstGeom>
            <a:solidFill>
              <a:srgbClr val="FFFF99"/>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16" name="Oval 142"/>
            <p:cNvSpPr>
              <a:spLocks noChangeArrowheads="1"/>
            </p:cNvSpPr>
            <p:nvPr/>
          </p:nvSpPr>
          <p:spPr bwMode="auto">
            <a:xfrm>
              <a:off x="1111" y="2613"/>
              <a:ext cx="136" cy="45"/>
            </a:xfrm>
            <a:prstGeom prst="ellipse">
              <a:avLst/>
            </a:prstGeom>
            <a:solidFill>
              <a:srgbClr val="FFFF99"/>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17" name="Oval 143"/>
            <p:cNvSpPr>
              <a:spLocks noChangeArrowheads="1"/>
            </p:cNvSpPr>
            <p:nvPr/>
          </p:nvSpPr>
          <p:spPr bwMode="auto">
            <a:xfrm>
              <a:off x="884" y="2386"/>
              <a:ext cx="136" cy="45"/>
            </a:xfrm>
            <a:prstGeom prst="ellipse">
              <a:avLst/>
            </a:prstGeom>
            <a:solidFill>
              <a:srgbClr val="FF99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18" name="Oval 144"/>
            <p:cNvSpPr>
              <a:spLocks noChangeArrowheads="1"/>
            </p:cNvSpPr>
            <p:nvPr/>
          </p:nvSpPr>
          <p:spPr bwMode="auto">
            <a:xfrm>
              <a:off x="1020" y="2523"/>
              <a:ext cx="136" cy="45"/>
            </a:xfrm>
            <a:prstGeom prst="ellipse">
              <a:avLst/>
            </a:prstGeom>
            <a:solidFill>
              <a:srgbClr val="FF99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19" name="Oval 145"/>
            <p:cNvSpPr>
              <a:spLocks noChangeArrowheads="1"/>
            </p:cNvSpPr>
            <p:nvPr/>
          </p:nvSpPr>
          <p:spPr bwMode="auto">
            <a:xfrm>
              <a:off x="1202" y="2341"/>
              <a:ext cx="136" cy="45"/>
            </a:xfrm>
            <a:prstGeom prst="ellipse">
              <a:avLst/>
            </a:prstGeom>
            <a:solidFill>
              <a:srgbClr val="FF99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20" name="Oval 146"/>
            <p:cNvSpPr>
              <a:spLocks noChangeArrowheads="1"/>
            </p:cNvSpPr>
            <p:nvPr/>
          </p:nvSpPr>
          <p:spPr bwMode="auto">
            <a:xfrm>
              <a:off x="929" y="2250"/>
              <a:ext cx="136" cy="45"/>
            </a:xfrm>
            <a:prstGeom prst="ellipse">
              <a:avLst/>
            </a:prstGeom>
            <a:solidFill>
              <a:srgbClr val="FF99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21" name="Oval 147"/>
            <p:cNvSpPr>
              <a:spLocks noChangeArrowheads="1"/>
            </p:cNvSpPr>
            <p:nvPr/>
          </p:nvSpPr>
          <p:spPr bwMode="auto">
            <a:xfrm>
              <a:off x="1202" y="2115"/>
              <a:ext cx="136" cy="45"/>
            </a:xfrm>
            <a:prstGeom prst="ellipse">
              <a:avLst/>
            </a:prstGeom>
            <a:solidFill>
              <a:srgbClr val="FF99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22" name="Oval 148"/>
            <p:cNvSpPr>
              <a:spLocks noChangeArrowheads="1"/>
            </p:cNvSpPr>
            <p:nvPr/>
          </p:nvSpPr>
          <p:spPr bwMode="auto">
            <a:xfrm>
              <a:off x="975" y="2115"/>
              <a:ext cx="136" cy="45"/>
            </a:xfrm>
            <a:prstGeom prst="ellipse">
              <a:avLst/>
            </a:prstGeom>
            <a:solidFill>
              <a:srgbClr val="FF99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23" name="Oval 149"/>
            <p:cNvSpPr>
              <a:spLocks noChangeArrowheads="1"/>
            </p:cNvSpPr>
            <p:nvPr/>
          </p:nvSpPr>
          <p:spPr bwMode="auto">
            <a:xfrm>
              <a:off x="1156" y="2523"/>
              <a:ext cx="136" cy="45"/>
            </a:xfrm>
            <a:prstGeom prst="ellipse">
              <a:avLst/>
            </a:prstGeom>
            <a:solidFill>
              <a:srgbClr val="FF99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grpSp>
      <p:grpSp>
        <p:nvGrpSpPr>
          <p:cNvPr id="91206" name="Group 150"/>
          <p:cNvGrpSpPr>
            <a:grpSpLocks/>
          </p:cNvGrpSpPr>
          <p:nvPr/>
        </p:nvGrpSpPr>
        <p:grpSpPr bwMode="auto">
          <a:xfrm>
            <a:off x="4551047" y="4114800"/>
            <a:ext cx="931544" cy="779146"/>
            <a:chOff x="1257" y="2114"/>
            <a:chExt cx="489" cy="409"/>
          </a:xfrm>
        </p:grpSpPr>
        <p:sp>
          <p:nvSpPr>
            <p:cNvPr id="91296" name="Oval 151"/>
            <p:cNvSpPr>
              <a:spLocks noChangeArrowheads="1"/>
            </p:cNvSpPr>
            <p:nvPr/>
          </p:nvSpPr>
          <p:spPr bwMode="auto">
            <a:xfrm>
              <a:off x="1565" y="2205"/>
              <a:ext cx="136" cy="45"/>
            </a:xfrm>
            <a:prstGeom prst="ellipse">
              <a:avLst/>
            </a:prstGeom>
            <a:solidFill>
              <a:schemeClr val="accent1"/>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97" name="Oval 152"/>
            <p:cNvSpPr>
              <a:spLocks noChangeArrowheads="1"/>
            </p:cNvSpPr>
            <p:nvPr/>
          </p:nvSpPr>
          <p:spPr bwMode="auto">
            <a:xfrm>
              <a:off x="1508" y="2296"/>
              <a:ext cx="136" cy="45"/>
            </a:xfrm>
            <a:prstGeom prst="ellipse">
              <a:avLst/>
            </a:prstGeom>
            <a:solidFill>
              <a:schemeClr val="accent1"/>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98" name="Oval 153"/>
            <p:cNvSpPr>
              <a:spLocks noChangeArrowheads="1"/>
            </p:cNvSpPr>
            <p:nvPr/>
          </p:nvSpPr>
          <p:spPr bwMode="auto">
            <a:xfrm>
              <a:off x="1257" y="2387"/>
              <a:ext cx="136" cy="45"/>
            </a:xfrm>
            <a:prstGeom prst="ellipse">
              <a:avLst/>
            </a:prstGeom>
            <a:solidFill>
              <a:schemeClr val="accent1"/>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99" name="Oval 154"/>
            <p:cNvSpPr>
              <a:spLocks noChangeArrowheads="1"/>
            </p:cNvSpPr>
            <p:nvPr/>
          </p:nvSpPr>
          <p:spPr bwMode="auto">
            <a:xfrm>
              <a:off x="1474" y="2432"/>
              <a:ext cx="136" cy="45"/>
            </a:xfrm>
            <a:prstGeom prst="ellipse">
              <a:avLst/>
            </a:prstGeom>
            <a:solidFill>
              <a:schemeClr val="accent1"/>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00" name="Oval 155"/>
            <p:cNvSpPr>
              <a:spLocks noChangeArrowheads="1"/>
            </p:cNvSpPr>
            <p:nvPr/>
          </p:nvSpPr>
          <p:spPr bwMode="auto">
            <a:xfrm>
              <a:off x="1292" y="2160"/>
              <a:ext cx="136" cy="45"/>
            </a:xfrm>
            <a:prstGeom prst="ellipse">
              <a:avLst/>
            </a:prstGeom>
            <a:solidFill>
              <a:srgbClr val="FF99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01" name="Oval 156"/>
            <p:cNvSpPr>
              <a:spLocks noChangeArrowheads="1"/>
            </p:cNvSpPr>
            <p:nvPr/>
          </p:nvSpPr>
          <p:spPr bwMode="auto">
            <a:xfrm>
              <a:off x="1292" y="2296"/>
              <a:ext cx="136" cy="45"/>
            </a:xfrm>
            <a:prstGeom prst="ellipse">
              <a:avLst/>
            </a:prstGeom>
            <a:solidFill>
              <a:srgbClr val="FF99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02" name="Oval 157"/>
            <p:cNvSpPr>
              <a:spLocks noChangeArrowheads="1"/>
            </p:cNvSpPr>
            <p:nvPr/>
          </p:nvSpPr>
          <p:spPr bwMode="auto">
            <a:xfrm>
              <a:off x="1292" y="2478"/>
              <a:ext cx="136" cy="45"/>
            </a:xfrm>
            <a:prstGeom prst="ellipse">
              <a:avLst/>
            </a:prstGeom>
            <a:solidFill>
              <a:srgbClr val="FF99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03" name="Oval 158"/>
            <p:cNvSpPr>
              <a:spLocks noChangeArrowheads="1"/>
            </p:cNvSpPr>
            <p:nvPr/>
          </p:nvSpPr>
          <p:spPr bwMode="auto">
            <a:xfrm>
              <a:off x="1428" y="2342"/>
              <a:ext cx="136" cy="45"/>
            </a:xfrm>
            <a:prstGeom prst="ellipse">
              <a:avLst/>
            </a:prstGeom>
            <a:solidFill>
              <a:srgbClr val="FF99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04" name="Oval 159"/>
            <p:cNvSpPr>
              <a:spLocks noChangeArrowheads="1"/>
            </p:cNvSpPr>
            <p:nvPr/>
          </p:nvSpPr>
          <p:spPr bwMode="auto">
            <a:xfrm>
              <a:off x="1564" y="2477"/>
              <a:ext cx="136" cy="45"/>
            </a:xfrm>
            <a:prstGeom prst="ellipse">
              <a:avLst/>
            </a:prstGeom>
            <a:solidFill>
              <a:srgbClr val="FF99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05" name="Oval 160"/>
            <p:cNvSpPr>
              <a:spLocks noChangeArrowheads="1"/>
            </p:cNvSpPr>
            <p:nvPr/>
          </p:nvSpPr>
          <p:spPr bwMode="auto">
            <a:xfrm>
              <a:off x="1610" y="2341"/>
              <a:ext cx="136" cy="45"/>
            </a:xfrm>
            <a:prstGeom prst="ellipse">
              <a:avLst/>
            </a:prstGeom>
            <a:solidFill>
              <a:srgbClr val="FF99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06" name="Oval 161"/>
            <p:cNvSpPr>
              <a:spLocks noChangeArrowheads="1"/>
            </p:cNvSpPr>
            <p:nvPr/>
          </p:nvSpPr>
          <p:spPr bwMode="auto">
            <a:xfrm>
              <a:off x="1474" y="2114"/>
              <a:ext cx="136" cy="45"/>
            </a:xfrm>
            <a:prstGeom prst="ellipse">
              <a:avLst/>
            </a:prstGeom>
            <a:solidFill>
              <a:srgbClr val="FF99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307" name="Oval 162"/>
            <p:cNvSpPr>
              <a:spLocks noChangeArrowheads="1"/>
            </p:cNvSpPr>
            <p:nvPr/>
          </p:nvSpPr>
          <p:spPr bwMode="auto">
            <a:xfrm>
              <a:off x="1383" y="2206"/>
              <a:ext cx="136" cy="45"/>
            </a:xfrm>
            <a:prstGeom prst="ellipse">
              <a:avLst/>
            </a:prstGeom>
            <a:solidFill>
              <a:srgbClr val="FF99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grpSp>
      <p:grpSp>
        <p:nvGrpSpPr>
          <p:cNvPr id="91207" name="Group 163"/>
          <p:cNvGrpSpPr>
            <a:grpSpLocks/>
          </p:cNvGrpSpPr>
          <p:nvPr/>
        </p:nvGrpSpPr>
        <p:grpSpPr bwMode="auto">
          <a:xfrm>
            <a:off x="5846447" y="4200526"/>
            <a:ext cx="887730" cy="691515"/>
            <a:chOff x="2109" y="2205"/>
            <a:chExt cx="466" cy="363"/>
          </a:xfrm>
        </p:grpSpPr>
        <p:sp>
          <p:nvSpPr>
            <p:cNvPr id="91285" name="Oval 164"/>
            <p:cNvSpPr>
              <a:spLocks noChangeArrowheads="1"/>
            </p:cNvSpPr>
            <p:nvPr/>
          </p:nvSpPr>
          <p:spPr bwMode="auto">
            <a:xfrm>
              <a:off x="2349" y="2432"/>
              <a:ext cx="136" cy="45"/>
            </a:xfrm>
            <a:prstGeom prst="ellipse">
              <a:avLst/>
            </a:prstGeom>
            <a:solidFill>
              <a:srgbClr val="FF99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86" name="Oval 165"/>
            <p:cNvSpPr>
              <a:spLocks noChangeArrowheads="1"/>
            </p:cNvSpPr>
            <p:nvPr/>
          </p:nvSpPr>
          <p:spPr bwMode="auto">
            <a:xfrm>
              <a:off x="2394" y="2250"/>
              <a:ext cx="136" cy="45"/>
            </a:xfrm>
            <a:prstGeom prst="ellipse">
              <a:avLst/>
            </a:prstGeom>
            <a:solidFill>
              <a:srgbClr val="FF99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87" name="Oval 166"/>
            <p:cNvSpPr>
              <a:spLocks noChangeArrowheads="1"/>
            </p:cNvSpPr>
            <p:nvPr/>
          </p:nvSpPr>
          <p:spPr bwMode="auto">
            <a:xfrm>
              <a:off x="2109" y="2523"/>
              <a:ext cx="136" cy="45"/>
            </a:xfrm>
            <a:prstGeom prst="ellipse">
              <a:avLst/>
            </a:prstGeom>
            <a:solidFill>
              <a:srgbClr val="FF99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88" name="Oval 167"/>
            <p:cNvSpPr>
              <a:spLocks noChangeArrowheads="1"/>
            </p:cNvSpPr>
            <p:nvPr/>
          </p:nvSpPr>
          <p:spPr bwMode="auto">
            <a:xfrm>
              <a:off x="2394" y="2522"/>
              <a:ext cx="136" cy="45"/>
            </a:xfrm>
            <a:prstGeom prst="ellipse">
              <a:avLst/>
            </a:prstGeom>
            <a:solidFill>
              <a:srgbClr val="FF99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89" name="Oval 168"/>
            <p:cNvSpPr>
              <a:spLocks noChangeArrowheads="1"/>
            </p:cNvSpPr>
            <p:nvPr/>
          </p:nvSpPr>
          <p:spPr bwMode="auto">
            <a:xfrm>
              <a:off x="2213" y="2477"/>
              <a:ext cx="136" cy="45"/>
            </a:xfrm>
            <a:prstGeom prst="ellipse">
              <a:avLst/>
            </a:prstGeom>
            <a:solidFill>
              <a:srgbClr val="FF99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90" name="Oval 169"/>
            <p:cNvSpPr>
              <a:spLocks noChangeArrowheads="1"/>
            </p:cNvSpPr>
            <p:nvPr/>
          </p:nvSpPr>
          <p:spPr bwMode="auto">
            <a:xfrm>
              <a:off x="2109" y="2387"/>
              <a:ext cx="136" cy="45"/>
            </a:xfrm>
            <a:prstGeom prst="ellipse">
              <a:avLst/>
            </a:prstGeom>
            <a:solidFill>
              <a:srgbClr val="FF99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91" name="Oval 170"/>
            <p:cNvSpPr>
              <a:spLocks noChangeArrowheads="1"/>
            </p:cNvSpPr>
            <p:nvPr/>
          </p:nvSpPr>
          <p:spPr bwMode="auto">
            <a:xfrm>
              <a:off x="2155" y="2332"/>
              <a:ext cx="136" cy="45"/>
            </a:xfrm>
            <a:prstGeom prst="ellipse">
              <a:avLst/>
            </a:prstGeom>
            <a:solidFill>
              <a:srgbClr val="FF99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92" name="Oval 171"/>
            <p:cNvSpPr>
              <a:spLocks noChangeArrowheads="1"/>
            </p:cNvSpPr>
            <p:nvPr/>
          </p:nvSpPr>
          <p:spPr bwMode="auto">
            <a:xfrm>
              <a:off x="2439" y="2341"/>
              <a:ext cx="136" cy="45"/>
            </a:xfrm>
            <a:prstGeom prst="ellipse">
              <a:avLst/>
            </a:prstGeom>
            <a:solidFill>
              <a:srgbClr val="FF99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93" name="Oval 172"/>
            <p:cNvSpPr>
              <a:spLocks noChangeArrowheads="1"/>
            </p:cNvSpPr>
            <p:nvPr/>
          </p:nvSpPr>
          <p:spPr bwMode="auto">
            <a:xfrm>
              <a:off x="2213" y="2205"/>
              <a:ext cx="136" cy="45"/>
            </a:xfrm>
            <a:prstGeom prst="ellipse">
              <a:avLst/>
            </a:prstGeom>
            <a:solidFill>
              <a:srgbClr val="FF99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94" name="Oval 173"/>
            <p:cNvSpPr>
              <a:spLocks noChangeArrowheads="1"/>
            </p:cNvSpPr>
            <p:nvPr/>
          </p:nvSpPr>
          <p:spPr bwMode="auto">
            <a:xfrm>
              <a:off x="2303" y="2296"/>
              <a:ext cx="136" cy="45"/>
            </a:xfrm>
            <a:prstGeom prst="ellipse">
              <a:avLst/>
            </a:prstGeom>
            <a:solidFill>
              <a:srgbClr val="FF99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95" name="Oval 174"/>
            <p:cNvSpPr>
              <a:spLocks noChangeArrowheads="1"/>
            </p:cNvSpPr>
            <p:nvPr/>
          </p:nvSpPr>
          <p:spPr bwMode="auto">
            <a:xfrm>
              <a:off x="2291" y="2387"/>
              <a:ext cx="136" cy="45"/>
            </a:xfrm>
            <a:prstGeom prst="ellipse">
              <a:avLst/>
            </a:prstGeom>
            <a:solidFill>
              <a:srgbClr val="FF00FF"/>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grpSp>
      <p:sp>
        <p:nvSpPr>
          <p:cNvPr id="174255" name="Freeform 175"/>
          <p:cNvSpPr>
            <a:spLocks/>
          </p:cNvSpPr>
          <p:nvPr/>
        </p:nvSpPr>
        <p:spPr bwMode="auto">
          <a:xfrm>
            <a:off x="4463416" y="3855721"/>
            <a:ext cx="4926330" cy="259080"/>
          </a:xfrm>
          <a:custGeom>
            <a:avLst/>
            <a:gdLst>
              <a:gd name="T0" fmla="*/ 0 w 2586"/>
              <a:gd name="T1" fmla="*/ 0 h 136"/>
              <a:gd name="T2" fmla="*/ 720725 w 2586"/>
              <a:gd name="T3" fmla="*/ 144463 h 136"/>
              <a:gd name="T4" fmla="*/ 4105275 w 2586"/>
              <a:gd name="T5" fmla="*/ 215900 h 136"/>
              <a:gd name="T6" fmla="*/ 0 60000 65536"/>
              <a:gd name="T7" fmla="*/ 0 60000 65536"/>
              <a:gd name="T8" fmla="*/ 0 60000 65536"/>
            </a:gdLst>
            <a:ahLst/>
            <a:cxnLst>
              <a:cxn ang="T6">
                <a:pos x="T0" y="T1"/>
              </a:cxn>
              <a:cxn ang="T7">
                <a:pos x="T2" y="T3"/>
              </a:cxn>
              <a:cxn ang="T8">
                <a:pos x="T4" y="T5"/>
              </a:cxn>
            </a:cxnLst>
            <a:rect l="0" t="0" r="r" b="b"/>
            <a:pathLst>
              <a:path w="2586" h="136">
                <a:moveTo>
                  <a:pt x="0" y="0"/>
                </a:moveTo>
                <a:cubicBezTo>
                  <a:pt x="11" y="34"/>
                  <a:pt x="23" y="68"/>
                  <a:pt x="454" y="91"/>
                </a:cubicBezTo>
                <a:cubicBezTo>
                  <a:pt x="885" y="114"/>
                  <a:pt x="1735" y="125"/>
                  <a:pt x="2586" y="136"/>
                </a:cubicBezTo>
              </a:path>
            </a:pathLst>
          </a:cu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gn="ctr" eaLnBrk="1" hangingPunct="1">
              <a:defRPr/>
            </a:pPr>
            <a:endParaRPr lang="en-US" sz="4160"/>
          </a:p>
        </p:txBody>
      </p:sp>
      <p:sp>
        <p:nvSpPr>
          <p:cNvPr id="174256" name="Freeform 176"/>
          <p:cNvSpPr>
            <a:spLocks/>
          </p:cNvSpPr>
          <p:nvPr/>
        </p:nvSpPr>
        <p:spPr bwMode="auto">
          <a:xfrm>
            <a:off x="9389746" y="4114800"/>
            <a:ext cx="777240" cy="864870"/>
          </a:xfrm>
          <a:custGeom>
            <a:avLst/>
            <a:gdLst>
              <a:gd name="T0" fmla="*/ 0 w 91"/>
              <a:gd name="T1" fmla="*/ 0 h 182"/>
              <a:gd name="T2" fmla="*/ 647700 w 91"/>
              <a:gd name="T3" fmla="*/ 360363 h 182"/>
              <a:gd name="T4" fmla="*/ 0 w 91"/>
              <a:gd name="T5" fmla="*/ 720725 h 182"/>
              <a:gd name="T6" fmla="*/ 0 60000 65536"/>
              <a:gd name="T7" fmla="*/ 0 60000 65536"/>
              <a:gd name="T8" fmla="*/ 0 60000 65536"/>
            </a:gdLst>
            <a:ahLst/>
            <a:cxnLst>
              <a:cxn ang="T6">
                <a:pos x="T0" y="T1"/>
              </a:cxn>
              <a:cxn ang="T7">
                <a:pos x="T2" y="T3"/>
              </a:cxn>
              <a:cxn ang="T8">
                <a:pos x="T4" y="T5"/>
              </a:cxn>
            </a:cxnLst>
            <a:rect l="0" t="0" r="r" b="b"/>
            <a:pathLst>
              <a:path w="91" h="182">
                <a:moveTo>
                  <a:pt x="0" y="0"/>
                </a:moveTo>
                <a:lnTo>
                  <a:pt x="91" y="91"/>
                </a:lnTo>
                <a:lnTo>
                  <a:pt x="0" y="182"/>
                </a:lnTo>
              </a:path>
            </a:pathLst>
          </a:cu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gn="ctr" eaLnBrk="1" hangingPunct="1">
              <a:defRPr/>
            </a:pPr>
            <a:endParaRPr lang="en-US" sz="4160"/>
          </a:p>
        </p:txBody>
      </p:sp>
      <p:sp>
        <p:nvSpPr>
          <p:cNvPr id="91210" name="Oval 177"/>
          <p:cNvSpPr>
            <a:spLocks noChangeArrowheads="1"/>
          </p:cNvSpPr>
          <p:nvPr/>
        </p:nvSpPr>
        <p:spPr bwMode="auto">
          <a:xfrm>
            <a:off x="9216391" y="4632961"/>
            <a:ext cx="259080" cy="85726"/>
          </a:xfrm>
          <a:prstGeom prst="ellipse">
            <a:avLst/>
          </a:prstGeom>
          <a:solidFill>
            <a:srgbClr val="FF99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11" name="Oval 178"/>
          <p:cNvSpPr>
            <a:spLocks noChangeArrowheads="1"/>
          </p:cNvSpPr>
          <p:nvPr/>
        </p:nvSpPr>
        <p:spPr bwMode="auto">
          <a:xfrm>
            <a:off x="9043036" y="4545331"/>
            <a:ext cx="259080" cy="85726"/>
          </a:xfrm>
          <a:prstGeom prst="ellipse">
            <a:avLst/>
          </a:prstGeom>
          <a:solidFill>
            <a:srgbClr val="FF00FF"/>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12" name="Oval 179"/>
          <p:cNvSpPr>
            <a:spLocks noChangeArrowheads="1"/>
          </p:cNvSpPr>
          <p:nvPr/>
        </p:nvSpPr>
        <p:spPr bwMode="auto">
          <a:xfrm>
            <a:off x="3859530" y="4547237"/>
            <a:ext cx="259080" cy="85725"/>
          </a:xfrm>
          <a:prstGeom prst="ellipse">
            <a:avLst/>
          </a:prstGeom>
          <a:solidFill>
            <a:srgbClr val="FF00FF"/>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13" name="Oval 180"/>
          <p:cNvSpPr>
            <a:spLocks noChangeArrowheads="1"/>
          </p:cNvSpPr>
          <p:nvPr/>
        </p:nvSpPr>
        <p:spPr bwMode="auto">
          <a:xfrm>
            <a:off x="4895850" y="4892041"/>
            <a:ext cx="259080" cy="85726"/>
          </a:xfrm>
          <a:prstGeom prst="ellipse">
            <a:avLst/>
          </a:prstGeom>
          <a:solidFill>
            <a:srgbClr val="FF00FF"/>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14" name="Oval 181"/>
          <p:cNvSpPr>
            <a:spLocks noChangeArrowheads="1"/>
          </p:cNvSpPr>
          <p:nvPr/>
        </p:nvSpPr>
        <p:spPr bwMode="auto">
          <a:xfrm>
            <a:off x="9043036" y="4547237"/>
            <a:ext cx="259080" cy="85725"/>
          </a:xfrm>
          <a:prstGeom prst="ellipse">
            <a:avLst/>
          </a:prstGeom>
          <a:solidFill>
            <a:srgbClr val="FF00FF"/>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15" name="Oval 182"/>
          <p:cNvSpPr>
            <a:spLocks noChangeArrowheads="1"/>
          </p:cNvSpPr>
          <p:nvPr/>
        </p:nvSpPr>
        <p:spPr bwMode="auto">
          <a:xfrm>
            <a:off x="3859530" y="4549140"/>
            <a:ext cx="259080" cy="85726"/>
          </a:xfrm>
          <a:prstGeom prst="ellipse">
            <a:avLst/>
          </a:prstGeom>
          <a:solidFill>
            <a:srgbClr val="FF00FF"/>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16" name="Oval 183"/>
          <p:cNvSpPr>
            <a:spLocks noChangeArrowheads="1"/>
          </p:cNvSpPr>
          <p:nvPr/>
        </p:nvSpPr>
        <p:spPr bwMode="auto">
          <a:xfrm>
            <a:off x="9216391" y="4632961"/>
            <a:ext cx="259080" cy="85726"/>
          </a:xfrm>
          <a:prstGeom prst="ellipse">
            <a:avLst/>
          </a:prstGeom>
          <a:solidFill>
            <a:srgbClr val="FF99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17" name="Oval 184"/>
          <p:cNvSpPr>
            <a:spLocks noChangeArrowheads="1"/>
          </p:cNvSpPr>
          <p:nvPr/>
        </p:nvSpPr>
        <p:spPr bwMode="auto">
          <a:xfrm>
            <a:off x="9043036" y="4547237"/>
            <a:ext cx="259080" cy="85725"/>
          </a:xfrm>
          <a:prstGeom prst="ellipse">
            <a:avLst/>
          </a:prstGeom>
          <a:solidFill>
            <a:srgbClr val="FF00FF"/>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18" name="Oval 185"/>
          <p:cNvSpPr>
            <a:spLocks noChangeArrowheads="1"/>
          </p:cNvSpPr>
          <p:nvPr/>
        </p:nvSpPr>
        <p:spPr bwMode="auto">
          <a:xfrm>
            <a:off x="3859530" y="4549140"/>
            <a:ext cx="259080" cy="85726"/>
          </a:xfrm>
          <a:prstGeom prst="ellipse">
            <a:avLst/>
          </a:prstGeom>
          <a:solidFill>
            <a:srgbClr val="FF00FF"/>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19" name="Oval 186"/>
          <p:cNvSpPr>
            <a:spLocks noChangeArrowheads="1"/>
          </p:cNvSpPr>
          <p:nvPr/>
        </p:nvSpPr>
        <p:spPr bwMode="auto">
          <a:xfrm>
            <a:off x="4895850" y="4892041"/>
            <a:ext cx="259080" cy="85726"/>
          </a:xfrm>
          <a:prstGeom prst="ellipse">
            <a:avLst/>
          </a:prstGeom>
          <a:solidFill>
            <a:srgbClr val="FF00FF"/>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20" name="Oval 187"/>
          <p:cNvSpPr>
            <a:spLocks noChangeArrowheads="1"/>
          </p:cNvSpPr>
          <p:nvPr/>
        </p:nvSpPr>
        <p:spPr bwMode="auto">
          <a:xfrm>
            <a:off x="9216391" y="4632961"/>
            <a:ext cx="259080" cy="85726"/>
          </a:xfrm>
          <a:prstGeom prst="ellipse">
            <a:avLst/>
          </a:prstGeom>
          <a:solidFill>
            <a:srgbClr val="FF99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21" name="Oval 188"/>
          <p:cNvSpPr>
            <a:spLocks noChangeArrowheads="1"/>
          </p:cNvSpPr>
          <p:nvPr/>
        </p:nvSpPr>
        <p:spPr bwMode="auto">
          <a:xfrm>
            <a:off x="9043036" y="4547237"/>
            <a:ext cx="259080" cy="85725"/>
          </a:xfrm>
          <a:prstGeom prst="ellipse">
            <a:avLst/>
          </a:prstGeom>
          <a:solidFill>
            <a:srgbClr val="FF00FF"/>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22" name="Oval 189"/>
          <p:cNvSpPr>
            <a:spLocks noChangeArrowheads="1"/>
          </p:cNvSpPr>
          <p:nvPr/>
        </p:nvSpPr>
        <p:spPr bwMode="auto">
          <a:xfrm>
            <a:off x="3859530" y="4549140"/>
            <a:ext cx="259080" cy="85726"/>
          </a:xfrm>
          <a:prstGeom prst="ellipse">
            <a:avLst/>
          </a:prstGeom>
          <a:solidFill>
            <a:srgbClr val="FF00FF"/>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23" name="Rectangle 190"/>
          <p:cNvSpPr>
            <a:spLocks noChangeArrowheads="1"/>
          </p:cNvSpPr>
          <p:nvPr/>
        </p:nvSpPr>
        <p:spPr bwMode="auto">
          <a:xfrm>
            <a:off x="10252710" y="3853817"/>
            <a:ext cx="1036320" cy="605790"/>
          </a:xfrm>
          <a:prstGeom prst="rect">
            <a:avLst/>
          </a:prstGeom>
          <a:solidFill>
            <a:srgbClr val="FFFF99"/>
          </a:solidFill>
          <a:ln w="9525">
            <a:solidFill>
              <a:schemeClr val="tx1"/>
            </a:solidFill>
            <a:miter lim="800000"/>
            <a:headEnd/>
            <a:tailEnd/>
          </a:ln>
        </p:spPr>
        <p:txBody>
          <a:bodyPr lIns="64800" rIns="64800"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IE" altLang="en-US" sz="1200">
                <a:solidFill>
                  <a:srgbClr val="000000"/>
                </a:solidFill>
                <a:ea typeface="SimSun" panose="02010600030101010101" pitchFamily="2" charset="-122"/>
              </a:rPr>
              <a:t>User Reports &amp; Dashboards</a:t>
            </a:r>
            <a:endParaRPr lang="en-US" altLang="en-US" sz="1200">
              <a:solidFill>
                <a:srgbClr val="000000"/>
              </a:solidFill>
              <a:ea typeface="SimSun" panose="02010600030101010101" pitchFamily="2" charset="-122"/>
            </a:endParaRPr>
          </a:p>
        </p:txBody>
      </p:sp>
      <p:grpSp>
        <p:nvGrpSpPr>
          <p:cNvPr id="91224" name="Group 191"/>
          <p:cNvGrpSpPr>
            <a:grpSpLocks/>
          </p:cNvGrpSpPr>
          <p:nvPr/>
        </p:nvGrpSpPr>
        <p:grpSpPr bwMode="auto">
          <a:xfrm>
            <a:off x="3600449" y="2990852"/>
            <a:ext cx="1815466" cy="605790"/>
            <a:chOff x="930" y="1570"/>
            <a:chExt cx="953" cy="318"/>
          </a:xfrm>
        </p:grpSpPr>
        <p:sp>
          <p:nvSpPr>
            <p:cNvPr id="91272" name="Oval 192"/>
            <p:cNvSpPr>
              <a:spLocks noChangeArrowheads="1"/>
            </p:cNvSpPr>
            <p:nvPr/>
          </p:nvSpPr>
          <p:spPr bwMode="auto">
            <a:xfrm>
              <a:off x="1066" y="1616"/>
              <a:ext cx="136" cy="45"/>
            </a:xfrm>
            <a:prstGeom prst="ellipse">
              <a:avLst/>
            </a:prstGeom>
            <a:solidFill>
              <a:srgbClr val="FFFF99"/>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73" name="Oval 193"/>
            <p:cNvSpPr>
              <a:spLocks noChangeArrowheads="1"/>
            </p:cNvSpPr>
            <p:nvPr/>
          </p:nvSpPr>
          <p:spPr bwMode="auto">
            <a:xfrm>
              <a:off x="1111" y="1752"/>
              <a:ext cx="136" cy="45"/>
            </a:xfrm>
            <a:prstGeom prst="ellipse">
              <a:avLst/>
            </a:prstGeom>
            <a:solidFill>
              <a:srgbClr val="FFFF99"/>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74" name="Oval 194"/>
            <p:cNvSpPr>
              <a:spLocks noChangeArrowheads="1"/>
            </p:cNvSpPr>
            <p:nvPr/>
          </p:nvSpPr>
          <p:spPr bwMode="auto">
            <a:xfrm>
              <a:off x="1247" y="1661"/>
              <a:ext cx="136" cy="45"/>
            </a:xfrm>
            <a:prstGeom prst="ellipse">
              <a:avLst/>
            </a:prstGeom>
            <a:solidFill>
              <a:srgbClr val="FFFF99"/>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75" name="Oval 195"/>
            <p:cNvSpPr>
              <a:spLocks noChangeArrowheads="1"/>
            </p:cNvSpPr>
            <p:nvPr/>
          </p:nvSpPr>
          <p:spPr bwMode="auto">
            <a:xfrm>
              <a:off x="1508" y="1652"/>
              <a:ext cx="136" cy="45"/>
            </a:xfrm>
            <a:prstGeom prst="ellipse">
              <a:avLst/>
            </a:prstGeom>
            <a:solidFill>
              <a:srgbClr val="FFFF99"/>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76" name="Oval 196"/>
            <p:cNvSpPr>
              <a:spLocks noChangeArrowheads="1"/>
            </p:cNvSpPr>
            <p:nvPr/>
          </p:nvSpPr>
          <p:spPr bwMode="auto">
            <a:xfrm>
              <a:off x="1519" y="1752"/>
              <a:ext cx="136" cy="45"/>
            </a:xfrm>
            <a:prstGeom prst="ellipse">
              <a:avLst/>
            </a:prstGeom>
            <a:solidFill>
              <a:srgbClr val="FFFF99"/>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77" name="Oval 197"/>
            <p:cNvSpPr>
              <a:spLocks noChangeArrowheads="1"/>
            </p:cNvSpPr>
            <p:nvPr/>
          </p:nvSpPr>
          <p:spPr bwMode="auto">
            <a:xfrm>
              <a:off x="1747" y="1661"/>
              <a:ext cx="136" cy="45"/>
            </a:xfrm>
            <a:prstGeom prst="ellipse">
              <a:avLst/>
            </a:prstGeom>
            <a:solidFill>
              <a:srgbClr val="FFFF99"/>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78" name="Oval 198"/>
            <p:cNvSpPr>
              <a:spLocks noChangeArrowheads="1"/>
            </p:cNvSpPr>
            <p:nvPr/>
          </p:nvSpPr>
          <p:spPr bwMode="auto">
            <a:xfrm>
              <a:off x="1384" y="1706"/>
              <a:ext cx="136" cy="45"/>
            </a:xfrm>
            <a:prstGeom prst="ellipse">
              <a:avLst/>
            </a:prstGeom>
            <a:solidFill>
              <a:srgbClr val="FFFF99"/>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79" name="Oval 199"/>
            <p:cNvSpPr>
              <a:spLocks noChangeArrowheads="1"/>
            </p:cNvSpPr>
            <p:nvPr/>
          </p:nvSpPr>
          <p:spPr bwMode="auto">
            <a:xfrm>
              <a:off x="930" y="1842"/>
              <a:ext cx="136" cy="45"/>
            </a:xfrm>
            <a:prstGeom prst="ellipse">
              <a:avLst/>
            </a:prstGeom>
            <a:solidFill>
              <a:srgbClr val="FF00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80" name="Oval 200"/>
            <p:cNvSpPr>
              <a:spLocks noChangeArrowheads="1"/>
            </p:cNvSpPr>
            <p:nvPr/>
          </p:nvSpPr>
          <p:spPr bwMode="auto">
            <a:xfrm>
              <a:off x="1338" y="1616"/>
              <a:ext cx="136" cy="45"/>
            </a:xfrm>
            <a:prstGeom prst="ellipse">
              <a:avLst/>
            </a:prstGeom>
            <a:solidFill>
              <a:srgbClr val="FF00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81" name="Oval 201"/>
            <p:cNvSpPr>
              <a:spLocks noChangeArrowheads="1"/>
            </p:cNvSpPr>
            <p:nvPr/>
          </p:nvSpPr>
          <p:spPr bwMode="auto">
            <a:xfrm>
              <a:off x="930" y="1706"/>
              <a:ext cx="136" cy="45"/>
            </a:xfrm>
            <a:prstGeom prst="ellipse">
              <a:avLst/>
            </a:prstGeom>
            <a:solidFill>
              <a:srgbClr val="FFFF99"/>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82" name="Oval 202"/>
            <p:cNvSpPr>
              <a:spLocks noChangeArrowheads="1"/>
            </p:cNvSpPr>
            <p:nvPr/>
          </p:nvSpPr>
          <p:spPr bwMode="auto">
            <a:xfrm>
              <a:off x="1112" y="1843"/>
              <a:ext cx="136" cy="45"/>
            </a:xfrm>
            <a:prstGeom prst="ellipse">
              <a:avLst/>
            </a:prstGeom>
            <a:solidFill>
              <a:srgbClr val="FFFF99"/>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83" name="Oval 203"/>
            <p:cNvSpPr>
              <a:spLocks noChangeArrowheads="1"/>
            </p:cNvSpPr>
            <p:nvPr/>
          </p:nvSpPr>
          <p:spPr bwMode="auto">
            <a:xfrm>
              <a:off x="930" y="1570"/>
              <a:ext cx="136" cy="45"/>
            </a:xfrm>
            <a:prstGeom prst="ellipse">
              <a:avLst/>
            </a:prstGeom>
            <a:solidFill>
              <a:srgbClr val="FF99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84" name="Oval 204"/>
            <p:cNvSpPr>
              <a:spLocks noChangeArrowheads="1"/>
            </p:cNvSpPr>
            <p:nvPr/>
          </p:nvSpPr>
          <p:spPr bwMode="auto">
            <a:xfrm>
              <a:off x="1292" y="1752"/>
              <a:ext cx="136" cy="45"/>
            </a:xfrm>
            <a:prstGeom prst="ellipse">
              <a:avLst/>
            </a:prstGeom>
            <a:solidFill>
              <a:srgbClr val="FF00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grpSp>
      <p:grpSp>
        <p:nvGrpSpPr>
          <p:cNvPr id="91225" name="Group 205"/>
          <p:cNvGrpSpPr>
            <a:grpSpLocks/>
          </p:cNvGrpSpPr>
          <p:nvPr/>
        </p:nvGrpSpPr>
        <p:grpSpPr bwMode="auto">
          <a:xfrm>
            <a:off x="5932172" y="2213611"/>
            <a:ext cx="3457576" cy="346710"/>
            <a:chOff x="2154" y="1162"/>
            <a:chExt cx="1815" cy="182"/>
          </a:xfrm>
        </p:grpSpPr>
        <p:sp>
          <p:nvSpPr>
            <p:cNvPr id="91253" name="Oval 206"/>
            <p:cNvSpPr>
              <a:spLocks noChangeArrowheads="1"/>
            </p:cNvSpPr>
            <p:nvPr/>
          </p:nvSpPr>
          <p:spPr bwMode="auto">
            <a:xfrm>
              <a:off x="2154" y="1216"/>
              <a:ext cx="136" cy="45"/>
            </a:xfrm>
            <a:prstGeom prst="ellipse">
              <a:avLst/>
            </a:prstGeom>
            <a:solidFill>
              <a:srgbClr val="FFFF99"/>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54" name="Oval 207"/>
            <p:cNvSpPr>
              <a:spLocks noChangeArrowheads="1"/>
            </p:cNvSpPr>
            <p:nvPr/>
          </p:nvSpPr>
          <p:spPr bwMode="auto">
            <a:xfrm>
              <a:off x="2336" y="1171"/>
              <a:ext cx="136" cy="45"/>
            </a:xfrm>
            <a:prstGeom prst="ellipse">
              <a:avLst/>
            </a:prstGeom>
            <a:solidFill>
              <a:srgbClr val="FFFF99"/>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55" name="Oval 208"/>
            <p:cNvSpPr>
              <a:spLocks noChangeArrowheads="1"/>
            </p:cNvSpPr>
            <p:nvPr/>
          </p:nvSpPr>
          <p:spPr bwMode="auto">
            <a:xfrm>
              <a:off x="2517" y="1262"/>
              <a:ext cx="136" cy="45"/>
            </a:xfrm>
            <a:prstGeom prst="ellipse">
              <a:avLst/>
            </a:prstGeom>
            <a:solidFill>
              <a:srgbClr val="FFFF99"/>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b="1">
                <a:solidFill>
                  <a:srgbClr val="000000"/>
                </a:solidFill>
                <a:ea typeface="SimSun" panose="02010600030101010101" pitchFamily="2" charset="-122"/>
              </a:endParaRPr>
            </a:p>
          </p:txBody>
        </p:sp>
        <p:sp>
          <p:nvSpPr>
            <p:cNvPr id="91256" name="Oval 209"/>
            <p:cNvSpPr>
              <a:spLocks noChangeArrowheads="1"/>
            </p:cNvSpPr>
            <p:nvPr/>
          </p:nvSpPr>
          <p:spPr bwMode="auto">
            <a:xfrm>
              <a:off x="2744" y="1216"/>
              <a:ext cx="136" cy="45"/>
            </a:xfrm>
            <a:prstGeom prst="ellipse">
              <a:avLst/>
            </a:prstGeom>
            <a:solidFill>
              <a:srgbClr val="FFFF99"/>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57" name="Oval 210"/>
            <p:cNvSpPr>
              <a:spLocks noChangeArrowheads="1"/>
            </p:cNvSpPr>
            <p:nvPr/>
          </p:nvSpPr>
          <p:spPr bwMode="auto">
            <a:xfrm>
              <a:off x="2926" y="1171"/>
              <a:ext cx="136" cy="45"/>
            </a:xfrm>
            <a:prstGeom prst="ellipse">
              <a:avLst/>
            </a:prstGeom>
            <a:solidFill>
              <a:srgbClr val="FFFF99"/>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58" name="Oval 211"/>
            <p:cNvSpPr>
              <a:spLocks noChangeArrowheads="1"/>
            </p:cNvSpPr>
            <p:nvPr/>
          </p:nvSpPr>
          <p:spPr bwMode="auto">
            <a:xfrm>
              <a:off x="3198" y="1171"/>
              <a:ext cx="136" cy="45"/>
            </a:xfrm>
            <a:prstGeom prst="ellipse">
              <a:avLst/>
            </a:prstGeom>
            <a:solidFill>
              <a:srgbClr val="FFFF99"/>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59" name="Oval 212"/>
            <p:cNvSpPr>
              <a:spLocks noChangeArrowheads="1"/>
            </p:cNvSpPr>
            <p:nvPr/>
          </p:nvSpPr>
          <p:spPr bwMode="auto">
            <a:xfrm>
              <a:off x="3606" y="1217"/>
              <a:ext cx="136" cy="45"/>
            </a:xfrm>
            <a:prstGeom prst="ellipse">
              <a:avLst/>
            </a:prstGeom>
            <a:solidFill>
              <a:srgbClr val="FFFF99"/>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60" name="Oval 213"/>
            <p:cNvSpPr>
              <a:spLocks noChangeArrowheads="1"/>
            </p:cNvSpPr>
            <p:nvPr/>
          </p:nvSpPr>
          <p:spPr bwMode="auto">
            <a:xfrm>
              <a:off x="3833" y="1171"/>
              <a:ext cx="136" cy="45"/>
            </a:xfrm>
            <a:prstGeom prst="ellipse">
              <a:avLst/>
            </a:prstGeom>
            <a:solidFill>
              <a:srgbClr val="FFFF99"/>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61" name="Oval 214"/>
            <p:cNvSpPr>
              <a:spLocks noChangeArrowheads="1"/>
            </p:cNvSpPr>
            <p:nvPr/>
          </p:nvSpPr>
          <p:spPr bwMode="auto">
            <a:xfrm>
              <a:off x="3470" y="1253"/>
              <a:ext cx="136" cy="45"/>
            </a:xfrm>
            <a:prstGeom prst="ellipse">
              <a:avLst/>
            </a:prstGeom>
            <a:solidFill>
              <a:schemeClr val="accent1"/>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62" name="Oval 215"/>
            <p:cNvSpPr>
              <a:spLocks noChangeArrowheads="1"/>
            </p:cNvSpPr>
            <p:nvPr/>
          </p:nvSpPr>
          <p:spPr bwMode="auto">
            <a:xfrm>
              <a:off x="3821" y="1253"/>
              <a:ext cx="136" cy="45"/>
            </a:xfrm>
            <a:prstGeom prst="ellipse">
              <a:avLst/>
            </a:prstGeom>
            <a:solidFill>
              <a:schemeClr val="accent1"/>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63" name="Oval 216"/>
            <p:cNvSpPr>
              <a:spLocks noChangeArrowheads="1"/>
            </p:cNvSpPr>
            <p:nvPr/>
          </p:nvSpPr>
          <p:spPr bwMode="auto">
            <a:xfrm>
              <a:off x="2699" y="1298"/>
              <a:ext cx="136" cy="45"/>
            </a:xfrm>
            <a:prstGeom prst="ellipse">
              <a:avLst/>
            </a:prstGeom>
            <a:solidFill>
              <a:srgbClr val="FF99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64" name="Oval 217"/>
            <p:cNvSpPr>
              <a:spLocks noChangeArrowheads="1"/>
            </p:cNvSpPr>
            <p:nvPr/>
          </p:nvSpPr>
          <p:spPr bwMode="auto">
            <a:xfrm>
              <a:off x="2336" y="1298"/>
              <a:ext cx="136" cy="45"/>
            </a:xfrm>
            <a:prstGeom prst="ellipse">
              <a:avLst/>
            </a:prstGeom>
            <a:solidFill>
              <a:srgbClr val="FF99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65" name="Oval 218"/>
            <p:cNvSpPr>
              <a:spLocks noChangeArrowheads="1"/>
            </p:cNvSpPr>
            <p:nvPr/>
          </p:nvSpPr>
          <p:spPr bwMode="auto">
            <a:xfrm>
              <a:off x="3062" y="1253"/>
              <a:ext cx="136" cy="45"/>
            </a:xfrm>
            <a:prstGeom prst="ellipse">
              <a:avLst/>
            </a:prstGeom>
            <a:solidFill>
              <a:srgbClr val="FF99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66" name="Oval 219"/>
            <p:cNvSpPr>
              <a:spLocks noChangeArrowheads="1"/>
            </p:cNvSpPr>
            <p:nvPr/>
          </p:nvSpPr>
          <p:spPr bwMode="auto">
            <a:xfrm>
              <a:off x="3379" y="1162"/>
              <a:ext cx="136" cy="45"/>
            </a:xfrm>
            <a:prstGeom prst="ellipse">
              <a:avLst/>
            </a:prstGeom>
            <a:solidFill>
              <a:srgbClr val="FF99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67" name="Oval 220"/>
            <p:cNvSpPr>
              <a:spLocks noChangeArrowheads="1"/>
            </p:cNvSpPr>
            <p:nvPr/>
          </p:nvSpPr>
          <p:spPr bwMode="auto">
            <a:xfrm>
              <a:off x="3651" y="1162"/>
              <a:ext cx="136" cy="45"/>
            </a:xfrm>
            <a:prstGeom prst="ellipse">
              <a:avLst/>
            </a:prstGeom>
            <a:solidFill>
              <a:srgbClr val="FF99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68" name="Oval 221"/>
            <p:cNvSpPr>
              <a:spLocks noChangeArrowheads="1"/>
            </p:cNvSpPr>
            <p:nvPr/>
          </p:nvSpPr>
          <p:spPr bwMode="auto">
            <a:xfrm>
              <a:off x="3152" y="1298"/>
              <a:ext cx="136" cy="45"/>
            </a:xfrm>
            <a:prstGeom prst="ellipse">
              <a:avLst/>
            </a:prstGeom>
            <a:solidFill>
              <a:srgbClr val="FF99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69" name="Oval 222"/>
            <p:cNvSpPr>
              <a:spLocks noChangeArrowheads="1"/>
            </p:cNvSpPr>
            <p:nvPr/>
          </p:nvSpPr>
          <p:spPr bwMode="auto">
            <a:xfrm>
              <a:off x="2562" y="1162"/>
              <a:ext cx="136" cy="45"/>
            </a:xfrm>
            <a:prstGeom prst="ellipse">
              <a:avLst/>
            </a:prstGeom>
            <a:solidFill>
              <a:srgbClr val="FF00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70" name="Oval 223"/>
            <p:cNvSpPr>
              <a:spLocks noChangeArrowheads="1"/>
            </p:cNvSpPr>
            <p:nvPr/>
          </p:nvSpPr>
          <p:spPr bwMode="auto">
            <a:xfrm>
              <a:off x="2925" y="1298"/>
              <a:ext cx="136" cy="46"/>
            </a:xfrm>
            <a:prstGeom prst="ellipse">
              <a:avLst/>
            </a:prstGeom>
            <a:solidFill>
              <a:srgbClr val="FF00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71" name="Oval 224"/>
            <p:cNvSpPr>
              <a:spLocks noChangeArrowheads="1"/>
            </p:cNvSpPr>
            <p:nvPr/>
          </p:nvSpPr>
          <p:spPr bwMode="auto">
            <a:xfrm>
              <a:off x="3288" y="1253"/>
              <a:ext cx="136" cy="46"/>
            </a:xfrm>
            <a:prstGeom prst="ellipse">
              <a:avLst/>
            </a:prstGeom>
            <a:solidFill>
              <a:srgbClr val="FF00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grpSp>
      <p:sp>
        <p:nvSpPr>
          <p:cNvPr id="91226" name="Text Box 225"/>
          <p:cNvSpPr txBox="1">
            <a:spLocks noChangeArrowheads="1"/>
          </p:cNvSpPr>
          <p:nvPr/>
        </p:nvSpPr>
        <p:spPr bwMode="auto">
          <a:xfrm>
            <a:off x="3168016" y="1402081"/>
            <a:ext cx="2188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
              <a:defRPr sz="2400">
                <a:solidFill>
                  <a:srgbClr val="000000"/>
                </a:solidFill>
                <a:latin typeface="Calibri" panose="020F0502020204030204" pitchFamily="34" charset="0"/>
                <a:ea typeface="ＭＳ Ｐゴシック" panose="020B0600070205080204" pitchFamily="34" charset="-128"/>
              </a:defRPr>
            </a:lvl1pPr>
            <a:lvl2pPr marL="431800" indent="-215900">
              <a:spcBef>
                <a:spcPct val="20000"/>
              </a:spcBef>
              <a:buClr>
                <a:schemeClr val="tx1"/>
              </a:buClr>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647700" indent="-215900">
              <a:spcBef>
                <a:spcPct val="20000"/>
              </a:spcBef>
              <a:buClr>
                <a:schemeClr val="tx1"/>
              </a:buClr>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3pPr>
            <a:lvl4pPr marL="863600" indent="-215900">
              <a:spcBef>
                <a:spcPct val="20000"/>
              </a:spcBef>
              <a:buClr>
                <a:schemeClr val="tx1"/>
              </a:buClr>
              <a:buFont typeface="Arial" panose="020B0604020202020204" pitchFamily="34" charset="0"/>
              <a:buChar char="•"/>
              <a:defRPr sz="1600">
                <a:solidFill>
                  <a:schemeClr val="tx1"/>
                </a:solidFill>
                <a:latin typeface="Calibri" panose="020F0502020204030204" pitchFamily="34" charset="0"/>
                <a:ea typeface="ＭＳ Ｐゴシック" panose="020B0600070205080204" pitchFamily="34" charset="-128"/>
              </a:defRPr>
            </a:lvl4pPr>
            <a:lvl5pPr marL="1079500" indent="-215900">
              <a:spcBef>
                <a:spcPct val="20000"/>
              </a:spcBef>
              <a:buClr>
                <a:schemeClr val="tx1"/>
              </a:buClr>
              <a:buChar char="»"/>
              <a:defRPr sz="1200">
                <a:solidFill>
                  <a:schemeClr val="tx1"/>
                </a:solidFill>
                <a:latin typeface="Calibri" panose="020F0502020204030204" pitchFamily="34" charset="0"/>
                <a:ea typeface="ＭＳ Ｐゴシック" panose="020B0600070205080204" pitchFamily="34" charset="-128"/>
              </a:defRPr>
            </a:lvl5pPr>
            <a:lvl6pPr marL="15367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6pPr>
            <a:lvl7pPr marL="19939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7pPr>
            <a:lvl8pPr marL="24511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8pPr>
            <a:lvl9pPr marL="29083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ClrTx/>
              <a:buFontTx/>
              <a:buNone/>
            </a:pPr>
            <a:r>
              <a:rPr lang="en-IE" altLang="en-US" sz="1200" b="1">
                <a:latin typeface="Arial" panose="020B0604020202020204" pitchFamily="34" charset="0"/>
                <a:ea typeface="SimSun" panose="02010600030101010101" pitchFamily="2" charset="-122"/>
              </a:rPr>
              <a:t>Experimental Sources</a:t>
            </a:r>
            <a:endParaRPr lang="en-US" altLang="en-US" sz="1200" b="1">
              <a:latin typeface="Arial" panose="020B0604020202020204" pitchFamily="34" charset="0"/>
              <a:ea typeface="SimSun" panose="02010600030101010101" pitchFamily="2" charset="-122"/>
            </a:endParaRPr>
          </a:p>
        </p:txBody>
      </p:sp>
      <p:sp>
        <p:nvSpPr>
          <p:cNvPr id="174306" name="Freeform 226"/>
          <p:cNvSpPr>
            <a:spLocks/>
          </p:cNvSpPr>
          <p:nvPr/>
        </p:nvSpPr>
        <p:spPr bwMode="auto">
          <a:xfrm>
            <a:off x="2994662" y="1350646"/>
            <a:ext cx="605790" cy="689610"/>
          </a:xfrm>
          <a:custGeom>
            <a:avLst/>
            <a:gdLst>
              <a:gd name="T0" fmla="*/ 0 w 318"/>
              <a:gd name="T1" fmla="*/ 0 h 362"/>
              <a:gd name="T2" fmla="*/ 288925 w 318"/>
              <a:gd name="T3" fmla="*/ 358775 h 362"/>
              <a:gd name="T4" fmla="*/ 504825 w 318"/>
              <a:gd name="T5" fmla="*/ 574675 h 362"/>
              <a:gd name="T6" fmla="*/ 0 60000 65536"/>
              <a:gd name="T7" fmla="*/ 0 60000 65536"/>
              <a:gd name="T8" fmla="*/ 0 60000 65536"/>
            </a:gdLst>
            <a:ahLst/>
            <a:cxnLst>
              <a:cxn ang="T6">
                <a:pos x="T0" y="T1"/>
              </a:cxn>
              <a:cxn ang="T7">
                <a:pos x="T2" y="T3"/>
              </a:cxn>
              <a:cxn ang="T8">
                <a:pos x="T4" y="T5"/>
              </a:cxn>
            </a:cxnLst>
            <a:rect l="0" t="0" r="r" b="b"/>
            <a:pathLst>
              <a:path w="318" h="362">
                <a:moveTo>
                  <a:pt x="0" y="0"/>
                </a:moveTo>
                <a:cubicBezTo>
                  <a:pt x="64" y="83"/>
                  <a:pt x="129" y="166"/>
                  <a:pt x="182" y="226"/>
                </a:cubicBezTo>
                <a:cubicBezTo>
                  <a:pt x="235" y="286"/>
                  <a:pt x="295" y="339"/>
                  <a:pt x="318" y="362"/>
                </a:cubicBezTo>
              </a:path>
            </a:pathLst>
          </a:cu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gn="ctr" eaLnBrk="1" hangingPunct="1">
              <a:defRPr/>
            </a:pPr>
            <a:endParaRPr lang="en-US" sz="4160"/>
          </a:p>
        </p:txBody>
      </p:sp>
      <p:sp>
        <p:nvSpPr>
          <p:cNvPr id="174307" name="Freeform 227"/>
          <p:cNvSpPr>
            <a:spLocks/>
          </p:cNvSpPr>
          <p:nvPr/>
        </p:nvSpPr>
        <p:spPr bwMode="auto">
          <a:xfrm>
            <a:off x="2303148" y="1868806"/>
            <a:ext cx="1297304" cy="184784"/>
          </a:xfrm>
          <a:custGeom>
            <a:avLst/>
            <a:gdLst>
              <a:gd name="T0" fmla="*/ 0 w 681"/>
              <a:gd name="T1" fmla="*/ 0 h 97"/>
              <a:gd name="T2" fmla="*/ 288925 w 681"/>
              <a:gd name="T3" fmla="*/ 71437 h 97"/>
              <a:gd name="T4" fmla="*/ 863600 w 681"/>
              <a:gd name="T5" fmla="*/ 142875 h 97"/>
              <a:gd name="T6" fmla="*/ 1081087 w 681"/>
              <a:gd name="T7" fmla="*/ 142875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81" h="97">
                <a:moveTo>
                  <a:pt x="0" y="0"/>
                </a:moveTo>
                <a:cubicBezTo>
                  <a:pt x="45" y="15"/>
                  <a:pt x="91" y="30"/>
                  <a:pt x="182" y="45"/>
                </a:cubicBezTo>
                <a:cubicBezTo>
                  <a:pt x="273" y="60"/>
                  <a:pt x="461" y="83"/>
                  <a:pt x="544" y="90"/>
                </a:cubicBezTo>
                <a:cubicBezTo>
                  <a:pt x="627" y="97"/>
                  <a:pt x="654" y="93"/>
                  <a:pt x="681" y="90"/>
                </a:cubicBezTo>
              </a:path>
            </a:pathLst>
          </a:cu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gn="ctr" eaLnBrk="1" hangingPunct="1">
              <a:defRPr/>
            </a:pPr>
            <a:endParaRPr lang="en-US" sz="4160"/>
          </a:p>
        </p:txBody>
      </p:sp>
      <p:sp>
        <p:nvSpPr>
          <p:cNvPr id="174308" name="Freeform 228"/>
          <p:cNvSpPr>
            <a:spLocks/>
          </p:cNvSpPr>
          <p:nvPr/>
        </p:nvSpPr>
        <p:spPr bwMode="auto">
          <a:xfrm>
            <a:off x="5154932" y="1350646"/>
            <a:ext cx="605790" cy="689610"/>
          </a:xfrm>
          <a:custGeom>
            <a:avLst/>
            <a:gdLst>
              <a:gd name="T0" fmla="*/ 0 w 363"/>
              <a:gd name="T1" fmla="*/ 0 h 408"/>
              <a:gd name="T2" fmla="*/ 189136 w 363"/>
              <a:gd name="T3" fmla="*/ 318325 h 408"/>
              <a:gd name="T4" fmla="*/ 504825 w 363"/>
              <a:gd name="T5" fmla="*/ 574675 h 408"/>
              <a:gd name="T6" fmla="*/ 0 60000 65536"/>
              <a:gd name="T7" fmla="*/ 0 60000 65536"/>
              <a:gd name="T8" fmla="*/ 0 60000 65536"/>
            </a:gdLst>
            <a:ahLst/>
            <a:cxnLst>
              <a:cxn ang="T6">
                <a:pos x="T0" y="T1"/>
              </a:cxn>
              <a:cxn ang="T7">
                <a:pos x="T2" y="T3"/>
              </a:cxn>
              <a:cxn ang="T8">
                <a:pos x="T4" y="T5"/>
              </a:cxn>
            </a:cxnLst>
            <a:rect l="0" t="0" r="r" b="b"/>
            <a:pathLst>
              <a:path w="363" h="408">
                <a:moveTo>
                  <a:pt x="0" y="0"/>
                </a:moveTo>
                <a:cubicBezTo>
                  <a:pt x="38" y="79"/>
                  <a:pt x="76" y="158"/>
                  <a:pt x="136" y="226"/>
                </a:cubicBezTo>
                <a:cubicBezTo>
                  <a:pt x="196" y="294"/>
                  <a:pt x="279" y="351"/>
                  <a:pt x="363" y="408"/>
                </a:cubicBezTo>
              </a:path>
            </a:pathLst>
          </a:cu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gn="ctr" eaLnBrk="1" hangingPunct="1">
              <a:defRPr/>
            </a:pPr>
            <a:endParaRPr lang="en-US" sz="4160"/>
          </a:p>
        </p:txBody>
      </p:sp>
      <p:sp>
        <p:nvSpPr>
          <p:cNvPr id="174309" name="Freeform 229"/>
          <p:cNvSpPr>
            <a:spLocks/>
          </p:cNvSpPr>
          <p:nvPr/>
        </p:nvSpPr>
        <p:spPr bwMode="auto">
          <a:xfrm>
            <a:off x="5760721" y="2040256"/>
            <a:ext cx="3629026" cy="102870"/>
          </a:xfrm>
          <a:custGeom>
            <a:avLst/>
            <a:gdLst>
              <a:gd name="T0" fmla="*/ 0 w 1905"/>
              <a:gd name="T1" fmla="*/ 0 h 54"/>
              <a:gd name="T2" fmla="*/ 215900 w 1905"/>
              <a:gd name="T3" fmla="*/ 73025 h 54"/>
              <a:gd name="T4" fmla="*/ 358775 w 1905"/>
              <a:gd name="T5" fmla="*/ 73025 h 54"/>
              <a:gd name="T6" fmla="*/ 1655763 w 1905"/>
              <a:gd name="T7" fmla="*/ 73025 h 54"/>
              <a:gd name="T8" fmla="*/ 3024188 w 1905"/>
              <a:gd name="T9" fmla="*/ 73025 h 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5" h="54">
                <a:moveTo>
                  <a:pt x="0" y="0"/>
                </a:moveTo>
                <a:cubicBezTo>
                  <a:pt x="49" y="19"/>
                  <a:pt x="98" y="38"/>
                  <a:pt x="136" y="46"/>
                </a:cubicBezTo>
                <a:cubicBezTo>
                  <a:pt x="174" y="54"/>
                  <a:pt x="75" y="46"/>
                  <a:pt x="226" y="46"/>
                </a:cubicBezTo>
                <a:cubicBezTo>
                  <a:pt x="377" y="46"/>
                  <a:pt x="763" y="46"/>
                  <a:pt x="1043" y="46"/>
                </a:cubicBezTo>
                <a:cubicBezTo>
                  <a:pt x="1323" y="46"/>
                  <a:pt x="1614" y="46"/>
                  <a:pt x="1905" y="46"/>
                </a:cubicBezTo>
              </a:path>
            </a:pathLst>
          </a:cu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gn="ctr" eaLnBrk="1" hangingPunct="1">
              <a:defRPr/>
            </a:pPr>
            <a:endParaRPr lang="en-US" sz="4160"/>
          </a:p>
        </p:txBody>
      </p:sp>
      <p:sp>
        <p:nvSpPr>
          <p:cNvPr id="91231" name="Text Box 230"/>
          <p:cNvSpPr txBox="1">
            <a:spLocks noChangeArrowheads="1"/>
          </p:cNvSpPr>
          <p:nvPr/>
        </p:nvSpPr>
        <p:spPr bwMode="auto">
          <a:xfrm rot="16200000">
            <a:off x="1490663" y="6490962"/>
            <a:ext cx="14116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
              <a:defRPr sz="2400">
                <a:solidFill>
                  <a:srgbClr val="000000"/>
                </a:solidFill>
                <a:latin typeface="Calibri" panose="020F0502020204030204" pitchFamily="34" charset="0"/>
                <a:ea typeface="ＭＳ Ｐゴシック" panose="020B0600070205080204" pitchFamily="34" charset="-128"/>
              </a:defRPr>
            </a:lvl1pPr>
            <a:lvl2pPr marL="431800" indent="-215900">
              <a:spcBef>
                <a:spcPct val="20000"/>
              </a:spcBef>
              <a:buClr>
                <a:schemeClr val="tx1"/>
              </a:buClr>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647700" indent="-215900">
              <a:spcBef>
                <a:spcPct val="20000"/>
              </a:spcBef>
              <a:buClr>
                <a:schemeClr val="tx1"/>
              </a:buClr>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3pPr>
            <a:lvl4pPr marL="863600" indent="-215900">
              <a:spcBef>
                <a:spcPct val="20000"/>
              </a:spcBef>
              <a:buClr>
                <a:schemeClr val="tx1"/>
              </a:buClr>
              <a:buFont typeface="Arial" panose="020B0604020202020204" pitchFamily="34" charset="0"/>
              <a:buChar char="•"/>
              <a:defRPr sz="1600">
                <a:solidFill>
                  <a:schemeClr val="tx1"/>
                </a:solidFill>
                <a:latin typeface="Calibri" panose="020F0502020204030204" pitchFamily="34" charset="0"/>
                <a:ea typeface="ＭＳ Ｐゴシック" panose="020B0600070205080204" pitchFamily="34" charset="-128"/>
              </a:defRPr>
            </a:lvl4pPr>
            <a:lvl5pPr marL="1079500" indent="-215900">
              <a:spcBef>
                <a:spcPct val="20000"/>
              </a:spcBef>
              <a:buClr>
                <a:schemeClr val="tx1"/>
              </a:buClr>
              <a:buChar char="»"/>
              <a:defRPr sz="1200">
                <a:solidFill>
                  <a:schemeClr val="tx1"/>
                </a:solidFill>
                <a:latin typeface="Calibri" panose="020F0502020204030204" pitchFamily="34" charset="0"/>
                <a:ea typeface="ＭＳ Ｐゴシック" panose="020B0600070205080204" pitchFamily="34" charset="-128"/>
              </a:defRPr>
            </a:lvl5pPr>
            <a:lvl6pPr marL="15367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6pPr>
            <a:lvl7pPr marL="19939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7pPr>
            <a:lvl8pPr marL="24511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8pPr>
            <a:lvl9pPr marL="29083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ClrTx/>
              <a:buFontTx/>
              <a:buNone/>
            </a:pPr>
            <a:r>
              <a:rPr lang="en-IE" altLang="en-US" sz="1200" b="1">
                <a:latin typeface="Arial" panose="020B0604020202020204" pitchFamily="34" charset="0"/>
                <a:ea typeface="SimSun" panose="02010600030101010101" pitchFamily="2" charset="-122"/>
              </a:rPr>
              <a:t>Legacy</a:t>
            </a:r>
          </a:p>
          <a:p>
            <a:pPr algn="ctr" eaLnBrk="1" hangingPunct="1">
              <a:spcBef>
                <a:spcPct val="0"/>
              </a:spcBef>
              <a:buClrTx/>
              <a:buFontTx/>
              <a:buNone/>
            </a:pPr>
            <a:r>
              <a:rPr lang="en-IE" altLang="en-US" sz="1200" b="1">
                <a:latin typeface="Arial" panose="020B0604020202020204" pitchFamily="34" charset="0"/>
                <a:ea typeface="SimSun" panose="02010600030101010101" pitchFamily="2" charset="-122"/>
              </a:rPr>
              <a:t> Sources</a:t>
            </a:r>
            <a:endParaRPr lang="en-US" altLang="en-US" sz="1200" b="1">
              <a:latin typeface="Arial" panose="020B0604020202020204" pitchFamily="34" charset="0"/>
              <a:ea typeface="SimSun" panose="02010600030101010101" pitchFamily="2" charset="-122"/>
            </a:endParaRPr>
          </a:p>
        </p:txBody>
      </p:sp>
      <p:sp>
        <p:nvSpPr>
          <p:cNvPr id="91232" name="Rectangle 231"/>
          <p:cNvSpPr>
            <a:spLocks noChangeArrowheads="1"/>
          </p:cNvSpPr>
          <p:nvPr/>
        </p:nvSpPr>
        <p:spPr bwMode="auto">
          <a:xfrm>
            <a:off x="2390776" y="6189346"/>
            <a:ext cx="3108960" cy="950595"/>
          </a:xfrm>
          <a:prstGeom prst="rect">
            <a:avLst/>
          </a:prstGeom>
          <a:solidFill>
            <a:srgbClr val="3366FF">
              <a:alpha val="2392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33" name="Oval 232"/>
          <p:cNvSpPr>
            <a:spLocks noChangeArrowheads="1"/>
          </p:cNvSpPr>
          <p:nvPr/>
        </p:nvSpPr>
        <p:spPr bwMode="auto">
          <a:xfrm>
            <a:off x="3404236" y="6612256"/>
            <a:ext cx="259080" cy="85725"/>
          </a:xfrm>
          <a:prstGeom prst="ellipse">
            <a:avLst/>
          </a:prstGeom>
          <a:solidFill>
            <a:srgbClr val="FFFF99"/>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34" name="Oval 233"/>
          <p:cNvSpPr>
            <a:spLocks noChangeArrowheads="1"/>
          </p:cNvSpPr>
          <p:nvPr/>
        </p:nvSpPr>
        <p:spPr bwMode="auto">
          <a:xfrm>
            <a:off x="3362327" y="6785611"/>
            <a:ext cx="259080" cy="85726"/>
          </a:xfrm>
          <a:prstGeom prst="ellipse">
            <a:avLst/>
          </a:prstGeom>
          <a:solidFill>
            <a:srgbClr val="FFFF99"/>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35" name="Oval 234"/>
          <p:cNvSpPr>
            <a:spLocks noChangeArrowheads="1"/>
          </p:cNvSpPr>
          <p:nvPr/>
        </p:nvSpPr>
        <p:spPr bwMode="auto">
          <a:xfrm>
            <a:off x="3922396" y="6785611"/>
            <a:ext cx="259080" cy="85726"/>
          </a:xfrm>
          <a:prstGeom prst="ellipse">
            <a:avLst/>
          </a:prstGeom>
          <a:solidFill>
            <a:srgbClr val="FF99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36" name="Oval 235"/>
          <p:cNvSpPr>
            <a:spLocks noChangeArrowheads="1"/>
          </p:cNvSpPr>
          <p:nvPr/>
        </p:nvSpPr>
        <p:spPr bwMode="auto">
          <a:xfrm>
            <a:off x="4872991" y="6697980"/>
            <a:ext cx="259080" cy="85726"/>
          </a:xfrm>
          <a:prstGeom prst="ellipse">
            <a:avLst/>
          </a:prstGeom>
          <a:solidFill>
            <a:srgbClr val="FF99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37" name="Oval 236"/>
          <p:cNvSpPr>
            <a:spLocks noChangeArrowheads="1"/>
          </p:cNvSpPr>
          <p:nvPr/>
        </p:nvSpPr>
        <p:spPr bwMode="auto">
          <a:xfrm>
            <a:off x="5132071" y="6612256"/>
            <a:ext cx="259080" cy="85725"/>
          </a:xfrm>
          <a:prstGeom prst="ellipse">
            <a:avLst/>
          </a:prstGeom>
          <a:solidFill>
            <a:srgbClr val="FF99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38" name="Oval 237"/>
          <p:cNvSpPr>
            <a:spLocks noChangeArrowheads="1"/>
          </p:cNvSpPr>
          <p:nvPr/>
        </p:nvSpPr>
        <p:spPr bwMode="auto">
          <a:xfrm>
            <a:off x="4095751" y="6699886"/>
            <a:ext cx="259080" cy="85725"/>
          </a:xfrm>
          <a:prstGeom prst="ellipse">
            <a:avLst/>
          </a:prstGeom>
          <a:solidFill>
            <a:srgbClr val="FFFF99"/>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39" name="Oval 238"/>
          <p:cNvSpPr>
            <a:spLocks noChangeArrowheads="1"/>
          </p:cNvSpPr>
          <p:nvPr/>
        </p:nvSpPr>
        <p:spPr bwMode="auto">
          <a:xfrm>
            <a:off x="2585087" y="6783706"/>
            <a:ext cx="259080" cy="85725"/>
          </a:xfrm>
          <a:prstGeom prst="ellipse">
            <a:avLst/>
          </a:prstGeom>
          <a:solidFill>
            <a:srgbClr val="FFFF99"/>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40" name="Oval 239"/>
          <p:cNvSpPr>
            <a:spLocks noChangeArrowheads="1"/>
          </p:cNvSpPr>
          <p:nvPr/>
        </p:nvSpPr>
        <p:spPr bwMode="auto">
          <a:xfrm>
            <a:off x="2497457" y="6351271"/>
            <a:ext cx="259080" cy="85726"/>
          </a:xfrm>
          <a:prstGeom prst="ellipse">
            <a:avLst/>
          </a:prstGeom>
          <a:solidFill>
            <a:srgbClr val="FFFF99"/>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41" name="Oval 240"/>
          <p:cNvSpPr>
            <a:spLocks noChangeArrowheads="1"/>
          </p:cNvSpPr>
          <p:nvPr/>
        </p:nvSpPr>
        <p:spPr bwMode="auto">
          <a:xfrm>
            <a:off x="2411730" y="6524626"/>
            <a:ext cx="259080" cy="85725"/>
          </a:xfrm>
          <a:prstGeom prst="ellipse">
            <a:avLst/>
          </a:prstGeom>
          <a:solidFill>
            <a:srgbClr val="FFFF99"/>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42" name="Oval 241"/>
          <p:cNvSpPr>
            <a:spLocks noChangeArrowheads="1"/>
          </p:cNvSpPr>
          <p:nvPr/>
        </p:nvSpPr>
        <p:spPr bwMode="auto">
          <a:xfrm>
            <a:off x="2670810" y="6610351"/>
            <a:ext cx="259080" cy="85726"/>
          </a:xfrm>
          <a:prstGeom prst="ellipse">
            <a:avLst/>
          </a:prstGeom>
          <a:solidFill>
            <a:srgbClr val="FFFF99"/>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43" name="Oval 242"/>
          <p:cNvSpPr>
            <a:spLocks noChangeArrowheads="1"/>
          </p:cNvSpPr>
          <p:nvPr/>
        </p:nvSpPr>
        <p:spPr bwMode="auto">
          <a:xfrm>
            <a:off x="2756537" y="6436997"/>
            <a:ext cx="259080" cy="85725"/>
          </a:xfrm>
          <a:prstGeom prst="ellipse">
            <a:avLst/>
          </a:prstGeom>
          <a:solidFill>
            <a:srgbClr val="FFFF99"/>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44" name="Oval 243"/>
          <p:cNvSpPr>
            <a:spLocks noChangeArrowheads="1"/>
          </p:cNvSpPr>
          <p:nvPr/>
        </p:nvSpPr>
        <p:spPr bwMode="auto">
          <a:xfrm>
            <a:off x="3015617" y="6783706"/>
            <a:ext cx="259080" cy="85725"/>
          </a:xfrm>
          <a:prstGeom prst="ellipse">
            <a:avLst/>
          </a:prstGeom>
          <a:solidFill>
            <a:srgbClr val="FFFF99"/>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45" name="Oval 244"/>
          <p:cNvSpPr>
            <a:spLocks noChangeArrowheads="1"/>
          </p:cNvSpPr>
          <p:nvPr/>
        </p:nvSpPr>
        <p:spPr bwMode="auto">
          <a:xfrm>
            <a:off x="4354831" y="6785611"/>
            <a:ext cx="259080" cy="85726"/>
          </a:xfrm>
          <a:prstGeom prst="ellipse">
            <a:avLst/>
          </a:prstGeom>
          <a:solidFill>
            <a:srgbClr val="FF99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46" name="Oval 245"/>
          <p:cNvSpPr>
            <a:spLocks noChangeArrowheads="1"/>
          </p:cNvSpPr>
          <p:nvPr/>
        </p:nvSpPr>
        <p:spPr bwMode="auto">
          <a:xfrm>
            <a:off x="4526281" y="6612256"/>
            <a:ext cx="259080" cy="85725"/>
          </a:xfrm>
          <a:prstGeom prst="ellipse">
            <a:avLst/>
          </a:prstGeom>
          <a:solidFill>
            <a:srgbClr val="FF9900"/>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91247" name="Oval 246"/>
          <p:cNvSpPr>
            <a:spLocks noChangeArrowheads="1"/>
          </p:cNvSpPr>
          <p:nvPr/>
        </p:nvSpPr>
        <p:spPr bwMode="auto">
          <a:xfrm>
            <a:off x="4872991" y="6871336"/>
            <a:ext cx="259080" cy="85725"/>
          </a:xfrm>
          <a:prstGeom prst="ellipse">
            <a:avLst/>
          </a:prstGeom>
          <a:solidFill>
            <a:schemeClr val="accent1"/>
          </a:solidFill>
          <a:ln w="9525">
            <a:solidFill>
              <a:schemeClr val="tx1"/>
            </a:solidFill>
            <a:round/>
            <a:headEnd/>
            <a:tailEnd/>
          </a:ln>
        </p:spPr>
        <p:txBody>
          <a:bodyPr wrap="none" anchor="ctr"/>
          <a:lstStyle>
            <a:lvl1pPr algn="ctr">
              <a:defRPr sz="2400">
                <a:solidFill>
                  <a:schemeClr val="tx1"/>
                </a:solidFill>
                <a:latin typeface="Arial" panose="020B0604020202020204" pitchFamily="34" charset="0"/>
                <a:ea typeface="ＭＳ Ｐゴシック" panose="020B0600070205080204" pitchFamily="34" charset="-128"/>
              </a:defRPr>
            </a:lvl1pPr>
            <a:lvl2pPr marL="742950" indent="-285750" algn="ctr">
              <a:defRPr sz="2400">
                <a:solidFill>
                  <a:schemeClr val="tx1"/>
                </a:solidFill>
                <a:latin typeface="Arial" panose="020B0604020202020204" pitchFamily="34" charset="0"/>
                <a:ea typeface="ＭＳ Ｐゴシック" panose="020B0600070205080204" pitchFamily="34" charset="-128"/>
              </a:defRPr>
            </a:lvl2pPr>
            <a:lvl3pPr marL="1143000" indent="-228600" algn="ctr">
              <a:defRPr sz="2400">
                <a:solidFill>
                  <a:schemeClr val="tx1"/>
                </a:solidFill>
                <a:latin typeface="Arial" panose="020B0604020202020204" pitchFamily="34" charset="0"/>
                <a:ea typeface="ＭＳ Ｐゴシック" panose="020B0600070205080204" pitchFamily="34" charset="-128"/>
              </a:defRPr>
            </a:lvl3pPr>
            <a:lvl4pPr marL="1600200" indent="-228600" algn="ctr">
              <a:defRPr sz="2400">
                <a:solidFill>
                  <a:schemeClr val="tx1"/>
                </a:solidFill>
                <a:latin typeface="Arial" panose="020B0604020202020204" pitchFamily="34" charset="0"/>
                <a:ea typeface="ＭＳ Ｐゴシック" panose="020B0600070205080204" pitchFamily="34" charset="-128"/>
              </a:defRPr>
            </a:lvl4pPr>
            <a:lvl5pPr marL="2057400" indent="-228600" algn="ctr">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80"/>
          </a:p>
        </p:txBody>
      </p:sp>
      <p:sp>
        <p:nvSpPr>
          <p:cNvPr id="174327" name="Freeform 247"/>
          <p:cNvSpPr>
            <a:spLocks/>
          </p:cNvSpPr>
          <p:nvPr/>
        </p:nvSpPr>
        <p:spPr bwMode="auto">
          <a:xfrm>
            <a:off x="2303146" y="5071110"/>
            <a:ext cx="3543301" cy="1541146"/>
          </a:xfrm>
          <a:custGeom>
            <a:avLst/>
            <a:gdLst>
              <a:gd name="T0" fmla="*/ 0 w 1860"/>
              <a:gd name="T1" fmla="*/ 936625 h 809"/>
              <a:gd name="T2" fmla="*/ 1296988 w 1860"/>
              <a:gd name="T3" fmla="*/ 1223963 h 809"/>
              <a:gd name="T4" fmla="*/ 2592388 w 1860"/>
              <a:gd name="T5" fmla="*/ 1079500 h 809"/>
              <a:gd name="T6" fmla="*/ 2952750 w 1860"/>
              <a:gd name="T7" fmla="*/ 0 h 80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60" h="809">
                <a:moveTo>
                  <a:pt x="0" y="590"/>
                </a:moveTo>
                <a:cubicBezTo>
                  <a:pt x="272" y="673"/>
                  <a:pt x="545" y="756"/>
                  <a:pt x="817" y="771"/>
                </a:cubicBezTo>
                <a:cubicBezTo>
                  <a:pt x="1089" y="786"/>
                  <a:pt x="1459" y="809"/>
                  <a:pt x="1633" y="680"/>
                </a:cubicBezTo>
                <a:cubicBezTo>
                  <a:pt x="1807" y="551"/>
                  <a:pt x="1833" y="275"/>
                  <a:pt x="1860" y="0"/>
                </a:cubicBezTo>
              </a:path>
            </a:pathLst>
          </a:cu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gn="ctr" eaLnBrk="1" hangingPunct="1">
              <a:defRPr/>
            </a:pPr>
            <a:endParaRPr lang="en-US" sz="4160"/>
          </a:p>
        </p:txBody>
      </p:sp>
      <p:sp>
        <p:nvSpPr>
          <p:cNvPr id="174328" name="Freeform 248"/>
          <p:cNvSpPr>
            <a:spLocks/>
          </p:cNvSpPr>
          <p:nvPr/>
        </p:nvSpPr>
        <p:spPr bwMode="auto">
          <a:xfrm>
            <a:off x="2303146" y="4979670"/>
            <a:ext cx="7086600" cy="2346960"/>
          </a:xfrm>
          <a:custGeom>
            <a:avLst/>
            <a:gdLst>
              <a:gd name="T0" fmla="*/ 0 w 3720"/>
              <a:gd name="T1" fmla="*/ 1955800 h 1232"/>
              <a:gd name="T2" fmla="*/ 2016125 w 3720"/>
              <a:gd name="T3" fmla="*/ 1812925 h 1232"/>
              <a:gd name="T4" fmla="*/ 3168650 w 3720"/>
              <a:gd name="T5" fmla="*/ 1524000 h 1232"/>
              <a:gd name="T6" fmla="*/ 3671888 w 3720"/>
              <a:gd name="T7" fmla="*/ 444500 h 1232"/>
              <a:gd name="T8" fmla="*/ 4032250 w 3720"/>
              <a:gd name="T9" fmla="*/ 84138 h 1232"/>
              <a:gd name="T10" fmla="*/ 4752975 w 3720"/>
              <a:gd name="T11" fmla="*/ 12700 h 1232"/>
              <a:gd name="T12" fmla="*/ 5905500 w 3720"/>
              <a:gd name="T13" fmla="*/ 12700 h 12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20" h="1232">
                <a:moveTo>
                  <a:pt x="0" y="1232"/>
                </a:moveTo>
                <a:cubicBezTo>
                  <a:pt x="468" y="1209"/>
                  <a:pt x="937" y="1187"/>
                  <a:pt x="1270" y="1142"/>
                </a:cubicBezTo>
                <a:cubicBezTo>
                  <a:pt x="1603" y="1097"/>
                  <a:pt x="1822" y="1104"/>
                  <a:pt x="1996" y="960"/>
                </a:cubicBezTo>
                <a:cubicBezTo>
                  <a:pt x="2170" y="816"/>
                  <a:pt x="2222" y="431"/>
                  <a:pt x="2313" y="280"/>
                </a:cubicBezTo>
                <a:cubicBezTo>
                  <a:pt x="2404" y="129"/>
                  <a:pt x="2427" y="98"/>
                  <a:pt x="2540" y="53"/>
                </a:cubicBezTo>
                <a:cubicBezTo>
                  <a:pt x="2653" y="8"/>
                  <a:pt x="2797" y="16"/>
                  <a:pt x="2994" y="8"/>
                </a:cubicBezTo>
                <a:cubicBezTo>
                  <a:pt x="3191" y="0"/>
                  <a:pt x="3455" y="4"/>
                  <a:pt x="3720" y="8"/>
                </a:cubicBezTo>
              </a:path>
            </a:pathLst>
          </a:cu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gn="ctr" eaLnBrk="1" hangingPunct="1">
              <a:defRPr/>
            </a:pPr>
            <a:endParaRPr lang="en-US" sz="4160"/>
          </a:p>
        </p:txBody>
      </p:sp>
      <p:sp>
        <p:nvSpPr>
          <p:cNvPr id="174329" name="Freeform 249"/>
          <p:cNvSpPr>
            <a:spLocks/>
          </p:cNvSpPr>
          <p:nvPr/>
        </p:nvSpPr>
        <p:spPr bwMode="auto">
          <a:xfrm>
            <a:off x="2303146" y="5065396"/>
            <a:ext cx="3543301" cy="691515"/>
          </a:xfrm>
          <a:custGeom>
            <a:avLst/>
            <a:gdLst>
              <a:gd name="T0" fmla="*/ 0 w 1860"/>
              <a:gd name="T1" fmla="*/ 576262 h 363"/>
              <a:gd name="T2" fmla="*/ 360363 w 1860"/>
              <a:gd name="T3" fmla="*/ 360362 h 363"/>
              <a:gd name="T4" fmla="*/ 720725 w 1860"/>
              <a:gd name="T5" fmla="*/ 215900 h 363"/>
              <a:gd name="T6" fmla="*/ 1152525 w 1860"/>
              <a:gd name="T7" fmla="*/ 144462 h 363"/>
              <a:gd name="T8" fmla="*/ 1873250 w 1860"/>
              <a:gd name="T9" fmla="*/ 71437 h 363"/>
              <a:gd name="T10" fmla="*/ 2952750 w 1860"/>
              <a:gd name="T11" fmla="*/ 0 h 36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60" h="363">
                <a:moveTo>
                  <a:pt x="0" y="363"/>
                </a:moveTo>
                <a:cubicBezTo>
                  <a:pt x="76" y="314"/>
                  <a:pt x="152" y="265"/>
                  <a:pt x="227" y="227"/>
                </a:cubicBezTo>
                <a:cubicBezTo>
                  <a:pt x="302" y="189"/>
                  <a:pt x="371" y="159"/>
                  <a:pt x="454" y="136"/>
                </a:cubicBezTo>
                <a:cubicBezTo>
                  <a:pt x="537" y="113"/>
                  <a:pt x="605" y="106"/>
                  <a:pt x="726" y="91"/>
                </a:cubicBezTo>
                <a:cubicBezTo>
                  <a:pt x="847" y="76"/>
                  <a:pt x="991" y="60"/>
                  <a:pt x="1180" y="45"/>
                </a:cubicBezTo>
                <a:cubicBezTo>
                  <a:pt x="1369" y="30"/>
                  <a:pt x="1614" y="15"/>
                  <a:pt x="1860" y="0"/>
                </a:cubicBezTo>
              </a:path>
            </a:pathLst>
          </a:cu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gn="ctr" eaLnBrk="1" hangingPunct="1">
              <a:defRPr/>
            </a:pPr>
            <a:endParaRPr lang="en-US" sz="4160"/>
          </a:p>
        </p:txBody>
      </p:sp>
      <p:sp>
        <p:nvSpPr>
          <p:cNvPr id="91251" name="Text Box 250"/>
          <p:cNvSpPr txBox="1">
            <a:spLocks noChangeArrowheads="1"/>
          </p:cNvSpPr>
          <p:nvPr/>
        </p:nvSpPr>
        <p:spPr bwMode="auto">
          <a:xfrm>
            <a:off x="3339466" y="7311391"/>
            <a:ext cx="7259955"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
              <a:defRPr sz="2400">
                <a:solidFill>
                  <a:srgbClr val="000000"/>
                </a:solidFill>
                <a:latin typeface="Calibri" panose="020F0502020204030204" pitchFamily="34" charset="0"/>
                <a:ea typeface="ＭＳ Ｐゴシック" panose="020B0600070205080204" pitchFamily="34" charset="-128"/>
              </a:defRPr>
            </a:lvl1pPr>
            <a:lvl2pPr marL="431800" indent="-215900">
              <a:spcBef>
                <a:spcPct val="20000"/>
              </a:spcBef>
              <a:buClr>
                <a:schemeClr val="tx1"/>
              </a:buClr>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647700" indent="-215900">
              <a:spcBef>
                <a:spcPct val="20000"/>
              </a:spcBef>
              <a:buClr>
                <a:schemeClr val="tx1"/>
              </a:buClr>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3pPr>
            <a:lvl4pPr marL="863600" indent="-215900">
              <a:spcBef>
                <a:spcPct val="20000"/>
              </a:spcBef>
              <a:buClr>
                <a:schemeClr val="tx1"/>
              </a:buClr>
              <a:buFont typeface="Arial" panose="020B0604020202020204" pitchFamily="34" charset="0"/>
              <a:buChar char="•"/>
              <a:defRPr sz="1600">
                <a:solidFill>
                  <a:schemeClr val="tx1"/>
                </a:solidFill>
                <a:latin typeface="Calibri" panose="020F0502020204030204" pitchFamily="34" charset="0"/>
                <a:ea typeface="ＭＳ Ｐゴシック" panose="020B0600070205080204" pitchFamily="34" charset="-128"/>
              </a:defRPr>
            </a:lvl4pPr>
            <a:lvl5pPr marL="1079500" indent="-215900">
              <a:spcBef>
                <a:spcPct val="20000"/>
              </a:spcBef>
              <a:buClr>
                <a:schemeClr val="tx1"/>
              </a:buClr>
              <a:buChar char="»"/>
              <a:defRPr sz="1200">
                <a:solidFill>
                  <a:schemeClr val="tx1"/>
                </a:solidFill>
                <a:latin typeface="Calibri" panose="020F0502020204030204" pitchFamily="34" charset="0"/>
                <a:ea typeface="ＭＳ Ｐゴシック" panose="020B0600070205080204" pitchFamily="34" charset="-128"/>
              </a:defRPr>
            </a:lvl5pPr>
            <a:lvl6pPr marL="15367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6pPr>
            <a:lvl7pPr marL="19939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7pPr>
            <a:lvl8pPr marL="24511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8pPr>
            <a:lvl9pPr marL="29083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ClrTx/>
              <a:buFontTx/>
              <a:buNone/>
            </a:pPr>
            <a:r>
              <a:rPr lang="en-IE" altLang="en-US" sz="1920" i="1">
                <a:solidFill>
                  <a:srgbClr val="969696"/>
                </a:solidFill>
                <a:latin typeface="Arial" panose="020B0604020202020204" pitchFamily="34" charset="0"/>
                <a:ea typeface="SimSun" panose="02010600030101010101" pitchFamily="2" charset="-122"/>
              </a:rPr>
              <a:t>New Sources may be supplemented with data from Legacy sources as well as with data from Experimental Sources</a:t>
            </a:r>
            <a:endParaRPr lang="en-US" altLang="en-US" sz="1920" i="1">
              <a:solidFill>
                <a:srgbClr val="969696"/>
              </a:solidFill>
              <a:latin typeface="Arial" panose="020B0604020202020204" pitchFamily="34" charset="0"/>
              <a:ea typeface="SimSun" panose="02010600030101010101" pitchFamily="2" charset="-122"/>
            </a:endParaRPr>
          </a:p>
        </p:txBody>
      </p:sp>
      <p:sp>
        <p:nvSpPr>
          <p:cNvPr id="91252" name="Text Box 251"/>
          <p:cNvSpPr txBox="1">
            <a:spLocks noChangeArrowheads="1"/>
          </p:cNvSpPr>
          <p:nvPr/>
        </p:nvSpPr>
        <p:spPr bwMode="auto">
          <a:xfrm rot="16200000">
            <a:off x="1399223" y="3817234"/>
            <a:ext cx="141160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
              <a:defRPr sz="2400">
                <a:solidFill>
                  <a:srgbClr val="000000"/>
                </a:solidFill>
                <a:latin typeface="Calibri" panose="020F0502020204030204" pitchFamily="34" charset="0"/>
                <a:ea typeface="ＭＳ Ｐゴシック" panose="020B0600070205080204" pitchFamily="34" charset="-128"/>
              </a:defRPr>
            </a:lvl1pPr>
            <a:lvl2pPr marL="431800" indent="-215900">
              <a:spcBef>
                <a:spcPct val="20000"/>
              </a:spcBef>
              <a:buClr>
                <a:schemeClr val="tx1"/>
              </a:buClr>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647700" indent="-215900">
              <a:spcBef>
                <a:spcPct val="20000"/>
              </a:spcBef>
              <a:buClr>
                <a:schemeClr val="tx1"/>
              </a:buClr>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3pPr>
            <a:lvl4pPr marL="863600" indent="-215900">
              <a:spcBef>
                <a:spcPct val="20000"/>
              </a:spcBef>
              <a:buClr>
                <a:schemeClr val="tx1"/>
              </a:buClr>
              <a:buFont typeface="Arial" panose="020B0604020202020204" pitchFamily="34" charset="0"/>
              <a:buChar char="•"/>
              <a:defRPr sz="1600">
                <a:solidFill>
                  <a:schemeClr val="tx1"/>
                </a:solidFill>
                <a:latin typeface="Calibri" panose="020F0502020204030204" pitchFamily="34" charset="0"/>
                <a:ea typeface="ＭＳ Ｐゴシック" panose="020B0600070205080204" pitchFamily="34" charset="-128"/>
              </a:defRPr>
            </a:lvl4pPr>
            <a:lvl5pPr marL="1079500" indent="-215900">
              <a:spcBef>
                <a:spcPct val="20000"/>
              </a:spcBef>
              <a:buClr>
                <a:schemeClr val="tx1"/>
              </a:buClr>
              <a:buChar char="»"/>
              <a:defRPr sz="1200">
                <a:solidFill>
                  <a:schemeClr val="tx1"/>
                </a:solidFill>
                <a:latin typeface="Calibri" panose="020F0502020204030204" pitchFamily="34" charset="0"/>
                <a:ea typeface="ＭＳ Ｐゴシック" panose="020B0600070205080204" pitchFamily="34" charset="-128"/>
              </a:defRPr>
            </a:lvl5pPr>
            <a:lvl6pPr marL="15367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6pPr>
            <a:lvl7pPr marL="19939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7pPr>
            <a:lvl8pPr marL="24511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8pPr>
            <a:lvl9pPr marL="2908300" indent="-215900" eaLnBrk="0" fontAlgn="base" hangingPunct="0">
              <a:spcBef>
                <a:spcPct val="20000"/>
              </a:spcBef>
              <a:spcAft>
                <a:spcPct val="0"/>
              </a:spcAft>
              <a:buClr>
                <a:schemeClr val="tx1"/>
              </a:buClr>
              <a:buChar char="»"/>
              <a:defRPr sz="12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ClrTx/>
              <a:buFontTx/>
              <a:buNone/>
            </a:pPr>
            <a:r>
              <a:rPr lang="en-IE" altLang="en-US" sz="1200" b="1">
                <a:latin typeface="Arial" panose="020B0604020202020204" pitchFamily="34" charset="0"/>
                <a:ea typeface="SimSun" panose="02010600030101010101" pitchFamily="2" charset="-122"/>
              </a:rPr>
              <a:t>New Sources</a:t>
            </a:r>
            <a:endParaRPr lang="en-US" altLang="en-US" sz="1200" b="1">
              <a:latin typeface="Arial" panose="020B0604020202020204" pitchFamily="34" charset="0"/>
              <a:ea typeface="SimSun" panose="02010600030101010101" pitchFamily="2" charset="-122"/>
            </a:endParaRPr>
          </a:p>
        </p:txBody>
      </p:sp>
      <p:sp>
        <p:nvSpPr>
          <p:cNvPr id="252" name="Slide Number Placeholder 3"/>
          <p:cNvSpPr txBox="1">
            <a:spLocks/>
          </p:cNvSpPr>
          <p:nvPr/>
        </p:nvSpPr>
        <p:spPr bwMode="auto">
          <a:xfrm>
            <a:off x="11115352" y="7952998"/>
            <a:ext cx="3413760" cy="27660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US"/>
            </a:defPPr>
            <a:lvl1pPr algn="r" rtl="0" eaLnBrk="0" fontAlgn="base" hangingPunct="0">
              <a:spcBef>
                <a:spcPct val="0"/>
              </a:spcBef>
              <a:spcAft>
                <a:spcPct val="0"/>
              </a:spcAft>
              <a:defRPr sz="900" kern="1200">
                <a:solidFill>
                  <a:srgbClr val="004266"/>
                </a:solidFill>
                <a:latin typeface="Arial" pitchFamily="34" charset="0"/>
                <a:ea typeface="ヒラギノ角ゴ Pro W3" charset="-128"/>
                <a:cs typeface="+mn-cs"/>
              </a:defRPr>
            </a:lvl1pPr>
            <a:lvl2pPr marL="457200" algn="l" rtl="0" fontAlgn="base">
              <a:spcBef>
                <a:spcPct val="0"/>
              </a:spcBef>
              <a:spcAft>
                <a:spcPct val="0"/>
              </a:spcAft>
              <a:defRPr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ern="1200">
                <a:solidFill>
                  <a:schemeClr val="tx1"/>
                </a:solidFill>
                <a:latin typeface="Arial" pitchFamily="34" charset="0"/>
                <a:ea typeface="ヒラギノ角ゴ Pro W3" charset="-128"/>
                <a:cs typeface="+mn-cs"/>
              </a:defRPr>
            </a:lvl5pPr>
            <a:lvl6pPr marL="2286000" algn="l" defTabSz="914400" rtl="0" eaLnBrk="1" latinLnBrk="0" hangingPunct="1">
              <a:defRPr kern="1200">
                <a:solidFill>
                  <a:schemeClr val="tx1"/>
                </a:solidFill>
                <a:latin typeface="Arial" pitchFamily="34" charset="0"/>
                <a:ea typeface="ヒラギノ角ゴ Pro W3" charset="-128"/>
                <a:cs typeface="+mn-cs"/>
              </a:defRPr>
            </a:lvl6pPr>
            <a:lvl7pPr marL="2743200" algn="l" defTabSz="914400" rtl="0" eaLnBrk="1" latinLnBrk="0" hangingPunct="1">
              <a:defRPr kern="1200">
                <a:solidFill>
                  <a:schemeClr val="tx1"/>
                </a:solidFill>
                <a:latin typeface="Arial" pitchFamily="34" charset="0"/>
                <a:ea typeface="ヒラギノ角ゴ Pro W3" charset="-128"/>
                <a:cs typeface="+mn-cs"/>
              </a:defRPr>
            </a:lvl7pPr>
            <a:lvl8pPr marL="3200400" algn="l" defTabSz="914400" rtl="0" eaLnBrk="1" latinLnBrk="0" hangingPunct="1">
              <a:defRPr kern="1200">
                <a:solidFill>
                  <a:schemeClr val="tx1"/>
                </a:solidFill>
                <a:latin typeface="Arial" pitchFamily="34" charset="0"/>
                <a:ea typeface="ヒラギノ角ゴ Pro W3" charset="-128"/>
                <a:cs typeface="+mn-cs"/>
              </a:defRPr>
            </a:lvl8pPr>
            <a:lvl9pPr marL="3657600" algn="l" defTabSz="914400" rtl="0" eaLnBrk="1" latinLnBrk="0" hangingPunct="1">
              <a:defRPr kern="1200">
                <a:solidFill>
                  <a:schemeClr val="tx1"/>
                </a:solidFill>
                <a:latin typeface="Arial" pitchFamily="34" charset="0"/>
                <a:ea typeface="ヒラギノ角ゴ Pro W3" charset="-128"/>
                <a:cs typeface="+mn-cs"/>
              </a:defRPr>
            </a:lvl9pPr>
          </a:lstStyle>
          <a:p>
            <a:r>
              <a:rPr lang="en-US" sz="1440" dirty="0"/>
              <a:t>IBM Confidential   |   Page </a:t>
            </a:r>
            <a:fld id="{8EF7ED48-B272-1343-AE5B-8D6594D6ACAC}" type="slidenum">
              <a:rPr lang="en-US" sz="1440" smtClean="0"/>
              <a:t>56</a:t>
            </a:fld>
            <a:endParaRPr lang="en-US" sz="1440" dirty="0"/>
          </a:p>
        </p:txBody>
      </p:sp>
    </p:spTree>
    <p:extLst>
      <p:ext uri="{BB962C8B-B14F-4D97-AF65-F5344CB8AC3E}">
        <p14:creationId xmlns:p14="http://schemas.microsoft.com/office/powerpoint/2010/main" val="19805136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1639" y="1669103"/>
            <a:ext cx="7310210" cy="5905139"/>
          </a:xfrm>
          <a:prstGeom prst="rect">
            <a:avLst/>
          </a:prstGeom>
        </p:spPr>
      </p:pic>
      <p:sp>
        <p:nvSpPr>
          <p:cNvPr id="2" name="Title 1"/>
          <p:cNvSpPr>
            <a:spLocks noGrp="1"/>
          </p:cNvSpPr>
          <p:nvPr>
            <p:ph type="title"/>
          </p:nvPr>
        </p:nvSpPr>
        <p:spPr>
          <a:xfrm>
            <a:off x="859466" y="128119"/>
            <a:ext cx="13167360" cy="727074"/>
          </a:xfrm>
          <a:noFill/>
          <a:ln w="9525">
            <a:noFill/>
            <a:miter lim="800000"/>
            <a:headEnd/>
            <a:tailEnd/>
          </a:ln>
          <a:effectLst/>
        </p:spPr>
        <p:txBody>
          <a:bodyPr vert="horz" wrap="square" lIns="134067" tIns="67034" rIns="134067" bIns="67034" numCol="1" rtlCol="0" anchor="ctr" anchorCtr="0" compatLnSpc="1">
            <a:prstTxWarp prst="textNoShape">
              <a:avLst/>
            </a:prstTxWarp>
            <a:noAutofit/>
          </a:bodyPr>
          <a:lstStyle/>
          <a:p>
            <a:r>
              <a:rPr lang="en-GB" sz="3200" dirty="0"/>
              <a:t>           Cutting-Edge Front - </a:t>
            </a:r>
            <a:r>
              <a:rPr lang="en-GB" sz="3200" dirty="0" err="1"/>
              <a:t>Blockchain</a:t>
            </a:r>
            <a:r>
              <a:rPr lang="en-GB" sz="3200" dirty="0"/>
              <a:t> and Watson IoT</a:t>
            </a:r>
          </a:p>
        </p:txBody>
      </p:sp>
      <p:sp>
        <p:nvSpPr>
          <p:cNvPr id="4" name="TextBox 3"/>
          <p:cNvSpPr txBox="1"/>
          <p:nvPr/>
        </p:nvSpPr>
        <p:spPr>
          <a:xfrm>
            <a:off x="7927302" y="2521151"/>
            <a:ext cx="6481994" cy="2540050"/>
          </a:xfrm>
          <a:prstGeom prst="rect">
            <a:avLst/>
          </a:prstGeom>
          <a:noFill/>
        </p:spPr>
        <p:txBody>
          <a:bodyPr wrap="square" lIns="146301" tIns="73150" rIns="146301" bIns="73150" rtlCol="0">
            <a:spAutoFit/>
          </a:bodyPr>
          <a:lstStyle/>
          <a:p>
            <a:r>
              <a:rPr lang="en-US" sz="2221" dirty="0"/>
              <a:t>The IBM Watson IoT Platform enables IoT devices to send data to private blockchain ledgers for inclusion in shared transactions with tamper-resistant records. </a:t>
            </a:r>
          </a:p>
          <a:p>
            <a:endParaRPr lang="en-US" sz="2221" dirty="0"/>
          </a:p>
          <a:p>
            <a:r>
              <a:rPr lang="en-US" sz="2221" dirty="0"/>
              <a:t>Blockchain’s distributed replication allows business partners to access and supply IoT data without the need for central control and management. </a:t>
            </a:r>
            <a:endParaRPr lang="en-US" sz="4160" dirty="0"/>
          </a:p>
        </p:txBody>
      </p:sp>
      <p:pic>
        <p:nvPicPr>
          <p:cNvPr id="7" name="Picture 9" descr="Untitled.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423254" y="6640"/>
            <a:ext cx="1207147" cy="1039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Slide Number Placeholder 3"/>
          <p:cNvSpPr txBox="1">
            <a:spLocks/>
          </p:cNvSpPr>
          <p:nvPr/>
        </p:nvSpPr>
        <p:spPr bwMode="auto">
          <a:xfrm>
            <a:off x="11115352" y="7952998"/>
            <a:ext cx="3413760" cy="27660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US"/>
            </a:defPPr>
            <a:lvl1pPr algn="r" rtl="0" eaLnBrk="0" fontAlgn="base" hangingPunct="0">
              <a:spcBef>
                <a:spcPct val="0"/>
              </a:spcBef>
              <a:spcAft>
                <a:spcPct val="0"/>
              </a:spcAft>
              <a:defRPr sz="900" kern="1200">
                <a:solidFill>
                  <a:srgbClr val="004266"/>
                </a:solidFill>
                <a:latin typeface="Arial" pitchFamily="34" charset="0"/>
                <a:ea typeface="ヒラギノ角ゴ Pro W3" charset="-128"/>
                <a:cs typeface="+mn-cs"/>
              </a:defRPr>
            </a:lvl1pPr>
            <a:lvl2pPr marL="457200" algn="l" rtl="0" fontAlgn="base">
              <a:spcBef>
                <a:spcPct val="0"/>
              </a:spcBef>
              <a:spcAft>
                <a:spcPct val="0"/>
              </a:spcAft>
              <a:defRPr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ern="1200">
                <a:solidFill>
                  <a:schemeClr val="tx1"/>
                </a:solidFill>
                <a:latin typeface="Arial" pitchFamily="34" charset="0"/>
                <a:ea typeface="ヒラギノ角ゴ Pro W3" charset="-128"/>
                <a:cs typeface="+mn-cs"/>
              </a:defRPr>
            </a:lvl5pPr>
            <a:lvl6pPr marL="2286000" algn="l" defTabSz="914400" rtl="0" eaLnBrk="1" latinLnBrk="0" hangingPunct="1">
              <a:defRPr kern="1200">
                <a:solidFill>
                  <a:schemeClr val="tx1"/>
                </a:solidFill>
                <a:latin typeface="Arial" pitchFamily="34" charset="0"/>
                <a:ea typeface="ヒラギノ角ゴ Pro W3" charset="-128"/>
                <a:cs typeface="+mn-cs"/>
              </a:defRPr>
            </a:lvl6pPr>
            <a:lvl7pPr marL="2743200" algn="l" defTabSz="914400" rtl="0" eaLnBrk="1" latinLnBrk="0" hangingPunct="1">
              <a:defRPr kern="1200">
                <a:solidFill>
                  <a:schemeClr val="tx1"/>
                </a:solidFill>
                <a:latin typeface="Arial" pitchFamily="34" charset="0"/>
                <a:ea typeface="ヒラギノ角ゴ Pro W3" charset="-128"/>
                <a:cs typeface="+mn-cs"/>
              </a:defRPr>
            </a:lvl7pPr>
            <a:lvl8pPr marL="3200400" algn="l" defTabSz="914400" rtl="0" eaLnBrk="1" latinLnBrk="0" hangingPunct="1">
              <a:defRPr kern="1200">
                <a:solidFill>
                  <a:schemeClr val="tx1"/>
                </a:solidFill>
                <a:latin typeface="Arial" pitchFamily="34" charset="0"/>
                <a:ea typeface="ヒラギノ角ゴ Pro W3" charset="-128"/>
                <a:cs typeface="+mn-cs"/>
              </a:defRPr>
            </a:lvl8pPr>
            <a:lvl9pPr marL="3657600" algn="l" defTabSz="914400" rtl="0" eaLnBrk="1" latinLnBrk="0" hangingPunct="1">
              <a:defRPr kern="1200">
                <a:solidFill>
                  <a:schemeClr val="tx1"/>
                </a:solidFill>
                <a:latin typeface="Arial" pitchFamily="34" charset="0"/>
                <a:ea typeface="ヒラギノ角ゴ Pro W3" charset="-128"/>
                <a:cs typeface="+mn-cs"/>
              </a:defRPr>
            </a:lvl9pPr>
          </a:lstStyle>
          <a:p>
            <a:r>
              <a:rPr lang="en-US" sz="1440" dirty="0"/>
              <a:t>IBM Confidential   |   Page </a:t>
            </a:r>
            <a:fld id="{7A73A046-56A2-5142-B2A3-0BD01B032661}" type="slidenum">
              <a:rPr lang="en-US" sz="1440" smtClean="0"/>
              <a:t>57</a:t>
            </a:fld>
            <a:endParaRPr lang="en-US" sz="1440" dirty="0"/>
          </a:p>
        </p:txBody>
      </p:sp>
    </p:spTree>
    <p:extLst>
      <p:ext uri="{BB962C8B-B14F-4D97-AF65-F5344CB8AC3E}">
        <p14:creationId xmlns:p14="http://schemas.microsoft.com/office/powerpoint/2010/main" val="76292484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1127158" y="125732"/>
            <a:ext cx="12633960" cy="716280"/>
          </a:xfrm>
          <a:noFill/>
          <a:ln w="9525">
            <a:noFill/>
            <a:miter lim="800000"/>
            <a:headEnd/>
            <a:tailEnd/>
          </a:ln>
          <a:effectLst/>
        </p:spPr>
        <p:txBody>
          <a:bodyPr vert="horz" wrap="square" lIns="0" tIns="0" rIns="0" bIns="0" numCol="1" anchor="ctr" anchorCtr="0" compatLnSpc="1">
            <a:prstTxWarp prst="textNoShape">
              <a:avLst/>
            </a:prstTxWarp>
            <a:noAutofit/>
          </a:bodyPr>
          <a:lstStyle/>
          <a:p>
            <a:r>
              <a:rPr lang="en-US" altLang="en-US" sz="3200" dirty="0"/>
              <a:t>Example: Cement Mill:  Optimized mill and cross-mill analysis</a:t>
            </a:r>
          </a:p>
        </p:txBody>
      </p:sp>
      <p:sp>
        <p:nvSpPr>
          <p:cNvPr id="36867" name="Content Placeholder 27"/>
          <p:cNvSpPr>
            <a:spLocks noGrp="1"/>
          </p:cNvSpPr>
          <p:nvPr>
            <p:ph idx="1"/>
          </p:nvPr>
        </p:nvSpPr>
        <p:spPr>
          <a:xfrm>
            <a:off x="9334501" y="2036447"/>
            <a:ext cx="4954906" cy="5556885"/>
          </a:xfrm>
        </p:spPr>
        <p:txBody>
          <a:bodyPr/>
          <a:lstStyle/>
          <a:p>
            <a:r>
              <a:rPr lang="en-US" altLang="en-US" sz="1920" dirty="0"/>
              <a:t>Use plant data to model functional relationship of major variables</a:t>
            </a:r>
          </a:p>
          <a:p>
            <a:pPr lvl="1"/>
            <a:r>
              <a:rPr lang="en-US" altLang="en-US" sz="1920" dirty="0"/>
              <a:t>Automate model building and learning</a:t>
            </a:r>
          </a:p>
          <a:p>
            <a:pPr lvl="1"/>
            <a:endParaRPr lang="en-US" altLang="en-US" sz="1920" dirty="0"/>
          </a:p>
          <a:p>
            <a:r>
              <a:rPr lang="en-US" altLang="en-US" sz="1920" dirty="0"/>
              <a:t>Based on the model, we</a:t>
            </a:r>
          </a:p>
          <a:p>
            <a:pPr lvl="1"/>
            <a:r>
              <a:rPr lang="en-US" altLang="en-US" sz="1920" dirty="0"/>
              <a:t>Perform comparative study between multiple mills</a:t>
            </a:r>
          </a:p>
          <a:p>
            <a:pPr lvl="1"/>
            <a:r>
              <a:rPr lang="en-US" altLang="en-US" sz="1920" dirty="0"/>
              <a:t>Set points for optimized operation</a:t>
            </a:r>
          </a:p>
        </p:txBody>
      </p:sp>
      <p:sp>
        <p:nvSpPr>
          <p:cNvPr id="5" name="Right Arrow 4"/>
          <p:cNvSpPr/>
          <p:nvPr/>
        </p:nvSpPr>
        <p:spPr>
          <a:xfrm>
            <a:off x="1531621" y="6532247"/>
            <a:ext cx="3493770" cy="1095374"/>
          </a:xfrm>
          <a:prstGeom prst="rightArrow">
            <a:avLst>
              <a:gd name="adj1" fmla="val 50000"/>
              <a:gd name="adj2" fmla="val 49470"/>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920" dirty="0">
                <a:solidFill>
                  <a:srgbClr val="FFFFFF"/>
                </a:solidFill>
              </a:rPr>
              <a:t>cross-mill comparative analysis</a:t>
            </a:r>
          </a:p>
        </p:txBody>
      </p:sp>
      <p:sp>
        <p:nvSpPr>
          <p:cNvPr id="8" name="Right Arrow 7"/>
          <p:cNvSpPr/>
          <p:nvPr/>
        </p:nvSpPr>
        <p:spPr>
          <a:xfrm rot="16200000">
            <a:off x="-314324" y="4865371"/>
            <a:ext cx="2647950" cy="1078230"/>
          </a:xfrm>
          <a:prstGeom prst="rightArrow">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920" dirty="0">
                <a:solidFill>
                  <a:srgbClr val="FFFFFF"/>
                </a:solidFill>
              </a:rPr>
              <a:t>Optimized mill operation</a:t>
            </a:r>
          </a:p>
        </p:txBody>
      </p:sp>
      <p:sp>
        <p:nvSpPr>
          <p:cNvPr id="10" name="Rounded Rectangle 9"/>
          <p:cNvSpPr/>
          <p:nvPr/>
        </p:nvSpPr>
        <p:spPr>
          <a:xfrm>
            <a:off x="1674496" y="4471035"/>
            <a:ext cx="3206115" cy="2034541"/>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240" dirty="0">
                <a:solidFill>
                  <a:srgbClr val="000000"/>
                </a:solidFill>
              </a:rPr>
              <a:t>Plant data to build prediction model for operational variables</a:t>
            </a:r>
          </a:p>
        </p:txBody>
      </p:sp>
      <p:sp>
        <p:nvSpPr>
          <p:cNvPr id="36871" name="TextBox 25"/>
          <p:cNvSpPr txBox="1">
            <a:spLocks noChangeArrowheads="1"/>
          </p:cNvSpPr>
          <p:nvPr/>
        </p:nvSpPr>
        <p:spPr bwMode="auto">
          <a:xfrm>
            <a:off x="1139191" y="3701417"/>
            <a:ext cx="2907030"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fontAlgn="base">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fontAlgn="base">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fontAlgn="base">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fontAlgn="base">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sz="1920">
                <a:solidFill>
                  <a:srgbClr val="7F7F7F"/>
                </a:solidFill>
              </a:rPr>
              <a:t>Automate set points for optimized operation</a:t>
            </a:r>
          </a:p>
        </p:txBody>
      </p:sp>
      <p:sp>
        <p:nvSpPr>
          <p:cNvPr id="36872" name="TextBox 26"/>
          <p:cNvSpPr txBox="1">
            <a:spLocks noChangeArrowheads="1"/>
          </p:cNvSpPr>
          <p:nvPr/>
        </p:nvSpPr>
        <p:spPr bwMode="auto">
          <a:xfrm>
            <a:off x="1682115" y="7393306"/>
            <a:ext cx="2735581"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fontAlgn="base">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fontAlgn="base">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fontAlgn="base">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fontAlgn="base">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sz="1920">
                <a:solidFill>
                  <a:srgbClr val="7F7F7F"/>
                </a:solidFill>
              </a:rPr>
              <a:t>Automate model building across mills</a:t>
            </a:r>
          </a:p>
        </p:txBody>
      </p:sp>
      <p:grpSp>
        <p:nvGrpSpPr>
          <p:cNvPr id="36873" name="Group 2"/>
          <p:cNvGrpSpPr>
            <a:grpSpLocks/>
          </p:cNvGrpSpPr>
          <p:nvPr/>
        </p:nvGrpSpPr>
        <p:grpSpPr bwMode="auto">
          <a:xfrm>
            <a:off x="9622156" y="5433060"/>
            <a:ext cx="4150995" cy="2310766"/>
            <a:chOff x="7546975" y="4672013"/>
            <a:chExt cx="3459163" cy="1925637"/>
          </a:xfrm>
        </p:grpSpPr>
        <p:pic>
          <p:nvPicPr>
            <p:cNvPr id="13" name="Picture 12"/>
            <p:cNvPicPr>
              <a:picLocks noChangeAspect="1"/>
            </p:cNvPicPr>
            <p:nvPr/>
          </p:nvPicPr>
          <p:blipFill rotWithShape="1">
            <a:blip r:embed="rId2" cstate="print">
              <a:clrChange>
                <a:clrFrom>
                  <a:srgbClr val="FFFFFF"/>
                </a:clrFrom>
                <a:clrTo>
                  <a:srgbClr val="FFFFFF">
                    <a:alpha val="0"/>
                  </a:srgbClr>
                </a:clrTo>
              </a:clrChange>
              <a:duotone>
                <a:prstClr val="black"/>
                <a:schemeClr val="accent6">
                  <a:tint val="45000"/>
                  <a:satMod val="400000"/>
                </a:schemeClr>
              </a:duotone>
              <a:extLst>
                <a:ext uri="{28A0092B-C50C-407E-A947-70E740481C1C}">
                  <a14:useLocalDpi xmlns:a14="http://schemas.microsoft.com/office/drawing/2010/main" val="0"/>
                </a:ext>
              </a:extLst>
            </a:blip>
            <a:srcRect l="-6558" t="-5458" r="-2959" b="-2861"/>
            <a:stretch/>
          </p:blipFill>
          <p:spPr>
            <a:xfrm>
              <a:off x="7797036" y="5033202"/>
              <a:ext cx="1285423" cy="1269160"/>
            </a:xfrm>
            <a:prstGeom prst="ellipse">
              <a:avLst/>
            </a:prstGeom>
            <a:solidFill>
              <a:schemeClr val="bg1"/>
            </a:solidFill>
            <a:ln w="38100" cmpd="sng">
              <a:noFill/>
              <a:prstDash val="solid"/>
            </a:ln>
          </p:spPr>
        </p:pic>
        <p:pic>
          <p:nvPicPr>
            <p:cNvPr id="36883" name="Picture 13" descr="images-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77375" y="5129213"/>
              <a:ext cx="1247775"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ight Arrow 14"/>
            <p:cNvSpPr/>
            <p:nvPr/>
          </p:nvSpPr>
          <p:spPr>
            <a:xfrm>
              <a:off x="8948737" y="5608638"/>
              <a:ext cx="576263" cy="376238"/>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4160">
                <a:solidFill>
                  <a:srgbClr val="FFFFFF"/>
                </a:solidFill>
              </a:endParaRPr>
            </a:p>
          </p:txBody>
        </p:sp>
        <p:sp>
          <p:nvSpPr>
            <p:cNvPr id="4" name="Rectangle 3"/>
            <p:cNvSpPr/>
            <p:nvPr/>
          </p:nvSpPr>
          <p:spPr>
            <a:xfrm>
              <a:off x="7546975" y="4672013"/>
              <a:ext cx="3459163" cy="1925637"/>
            </a:xfrm>
            <a:prstGeom prst="rect">
              <a:avLst/>
            </a:prstGeom>
            <a:noFill/>
            <a:ln>
              <a:solidFill>
                <a:schemeClr val="bg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4160">
                <a:solidFill>
                  <a:srgbClr val="FFFFFF"/>
                </a:solidFill>
              </a:endParaRPr>
            </a:p>
          </p:txBody>
        </p:sp>
        <p:sp>
          <p:nvSpPr>
            <p:cNvPr id="36886" name="TextBox 5"/>
            <p:cNvSpPr txBox="1">
              <a:spLocks noChangeArrowheads="1"/>
            </p:cNvSpPr>
            <p:nvPr/>
          </p:nvSpPr>
          <p:spPr bwMode="auto">
            <a:xfrm>
              <a:off x="7564438" y="4713288"/>
              <a:ext cx="3235235" cy="436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fontAlgn="base">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fontAlgn="base">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fontAlgn="base">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fontAlgn="base">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sz="2800" dirty="0">
                  <a:solidFill>
                    <a:srgbClr val="000000"/>
                  </a:solidFill>
                </a:rPr>
                <a:t>Cognitive Plant Advisor</a:t>
              </a:r>
            </a:p>
          </p:txBody>
        </p:sp>
      </p:grpSp>
      <p:grpSp>
        <p:nvGrpSpPr>
          <p:cNvPr id="36874" name="Group 1"/>
          <p:cNvGrpSpPr>
            <a:grpSpLocks/>
          </p:cNvGrpSpPr>
          <p:nvPr/>
        </p:nvGrpSpPr>
        <p:grpSpPr bwMode="auto">
          <a:xfrm>
            <a:off x="1445896" y="1264921"/>
            <a:ext cx="2992755" cy="2135506"/>
            <a:chOff x="613834" y="1769533"/>
            <a:chExt cx="3401484" cy="2286000"/>
          </a:xfrm>
        </p:grpSpPr>
        <p:sp>
          <p:nvSpPr>
            <p:cNvPr id="19" name="Snip Single Corner Rectangle 18"/>
            <p:cNvSpPr/>
            <p:nvPr/>
          </p:nvSpPr>
          <p:spPr bwMode="auto">
            <a:xfrm>
              <a:off x="613834" y="1769533"/>
              <a:ext cx="3401484" cy="2286000"/>
            </a:xfrm>
            <a:prstGeom prst="snip1Rect">
              <a:avLst/>
            </a:prstGeom>
            <a:solidFill>
              <a:srgbClr val="7889FB">
                <a:lumMod val="20000"/>
                <a:lumOff val="80000"/>
              </a:srgbClr>
            </a:solidFill>
            <a:ln w="9525" cap="flat" cmpd="sng" algn="ctr">
              <a:solidFill>
                <a:srgbClr val="7889FB">
                  <a:lumMod val="60000"/>
                  <a:lumOff val="40000"/>
                </a:srgbClr>
              </a:solidFill>
              <a:prstDash val="solid"/>
            </a:ln>
            <a:effectLst>
              <a:outerShdw blurRad="40000" dist="20000" dir="5400000" rotWithShape="0">
                <a:srgbClr val="000000">
                  <a:alpha val="38000"/>
                </a:srgbClr>
              </a:outerShdw>
            </a:effectLst>
          </p:spPr>
          <p:txBody>
            <a:bodyPr lIns="28795" tIns="74870" rIns="28795" bIns="74870"/>
            <a:lstStyle/>
            <a:p>
              <a:pPr fontAlgn="auto">
                <a:spcBef>
                  <a:spcPts val="0"/>
                </a:spcBef>
                <a:spcAft>
                  <a:spcPts val="0"/>
                </a:spcAft>
                <a:defRPr/>
              </a:pPr>
              <a:endParaRPr kumimoji="1" lang="en-US" sz="1920" b="1" kern="0" dirty="0">
                <a:solidFill>
                  <a:srgbClr val="000000"/>
                </a:solidFill>
                <a:latin typeface="+mn-lt"/>
                <a:ea typeface="ＭＳ Ｐゴシック"/>
              </a:endParaRPr>
            </a:p>
          </p:txBody>
        </p:sp>
        <p:sp>
          <p:nvSpPr>
            <p:cNvPr id="20" name="Rectangle 41"/>
            <p:cNvSpPr>
              <a:spLocks noChangeArrowheads="1"/>
            </p:cNvSpPr>
            <p:nvPr/>
          </p:nvSpPr>
          <p:spPr bwMode="auto">
            <a:xfrm>
              <a:off x="613834" y="1908201"/>
              <a:ext cx="3273740" cy="474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6285" tIns="73142" rIns="146285" bIns="73142">
              <a:spAutoFit/>
            </a:bodyPr>
            <a:lstStyle>
              <a:lvl1pPr eaLnBrk="0" hangingPunct="0">
                <a:defRPr>
                  <a:solidFill>
                    <a:schemeClr val="tx1"/>
                  </a:solidFill>
                  <a:latin typeface="Arial" pitchFamily="34" charset="0"/>
                  <a:ea typeface="ＭＳ Ｐゴシック" pitchFamily="50" charset="-128"/>
                </a:defRPr>
              </a:lvl1pPr>
              <a:lvl2pPr marL="742950" indent="-285750" eaLnBrk="0" hangingPunct="0">
                <a:defRPr>
                  <a:solidFill>
                    <a:schemeClr val="tx1"/>
                  </a:solidFill>
                  <a:latin typeface="Arial" pitchFamily="34" charset="0"/>
                  <a:ea typeface="ＭＳ Ｐゴシック" pitchFamily="50" charset="-128"/>
                </a:defRPr>
              </a:lvl2pPr>
              <a:lvl3pPr marL="1143000" indent="-228600" eaLnBrk="0" hangingPunct="0">
                <a:defRPr>
                  <a:solidFill>
                    <a:schemeClr val="tx1"/>
                  </a:solidFill>
                  <a:latin typeface="Arial" pitchFamily="34" charset="0"/>
                  <a:ea typeface="ＭＳ Ｐゴシック" pitchFamily="50" charset="-128"/>
                </a:defRPr>
              </a:lvl3pPr>
              <a:lvl4pPr marL="1600200" indent="-228600" eaLnBrk="0" hangingPunct="0">
                <a:defRPr>
                  <a:solidFill>
                    <a:schemeClr val="tx1"/>
                  </a:solidFill>
                  <a:latin typeface="Arial" pitchFamily="34" charset="0"/>
                  <a:ea typeface="ＭＳ Ｐゴシック" pitchFamily="50" charset="-128"/>
                </a:defRPr>
              </a:lvl4pPr>
              <a:lvl5pPr marL="2057400" indent="-228600" eaLnBrk="0" hangingPunct="0">
                <a:defRPr>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50" charset="-128"/>
                </a:defRPr>
              </a:lvl9pPr>
            </a:lstStyle>
            <a:p>
              <a:pPr eaLnBrk="1" fontAlgn="auto" hangingPunct="1">
                <a:spcBef>
                  <a:spcPts val="0"/>
                </a:spcBef>
                <a:spcAft>
                  <a:spcPts val="0"/>
                </a:spcAft>
                <a:defRPr/>
              </a:pPr>
              <a:r>
                <a:rPr lang="en-US" altLang="en-US" sz="1920" b="1" kern="0" dirty="0">
                  <a:solidFill>
                    <a:srgbClr val="000000"/>
                  </a:solidFill>
                </a:rPr>
                <a:t>Predictive learning</a:t>
              </a:r>
            </a:p>
          </p:txBody>
        </p:sp>
        <p:pic>
          <p:nvPicPr>
            <p:cNvPr id="36881" name="Picture 18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668" y="2468034"/>
              <a:ext cx="3062817" cy="11154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3687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38686" y="819151"/>
            <a:ext cx="1434464" cy="8934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rapezoid 22"/>
          <p:cNvSpPr/>
          <p:nvPr/>
        </p:nvSpPr>
        <p:spPr>
          <a:xfrm>
            <a:off x="5501641" y="5520692"/>
            <a:ext cx="4030981" cy="1192530"/>
          </a:xfrm>
          <a:prstGeom prst="trapezoid">
            <a:avLst>
              <a:gd name="adj" fmla="val 35593"/>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spcAft>
                <a:spcPts val="960"/>
              </a:spcAft>
              <a:defRPr/>
            </a:pPr>
            <a:r>
              <a:rPr lang="en-US" sz="1760" dirty="0">
                <a:solidFill>
                  <a:srgbClr val="FFFFFF"/>
                </a:solidFill>
              </a:rPr>
              <a:t>Low-level control system (~</a:t>
            </a:r>
            <a:r>
              <a:rPr lang="en-US" sz="1760" dirty="0" err="1">
                <a:solidFill>
                  <a:srgbClr val="FFFFFF"/>
                </a:solidFill>
              </a:rPr>
              <a:t>ms</a:t>
            </a:r>
            <a:r>
              <a:rPr lang="en-US" sz="1760" dirty="0">
                <a:solidFill>
                  <a:srgbClr val="FFFFFF"/>
                </a:solidFill>
              </a:rPr>
              <a:t>)</a:t>
            </a:r>
          </a:p>
          <a:p>
            <a:pPr algn="ctr">
              <a:spcAft>
                <a:spcPts val="960"/>
              </a:spcAft>
              <a:defRPr/>
            </a:pPr>
            <a:r>
              <a:rPr lang="en-US" sz="2560" dirty="0">
                <a:solidFill>
                  <a:srgbClr val="FFFFFF"/>
                </a:solidFill>
              </a:rPr>
              <a:t>PCS7</a:t>
            </a:r>
          </a:p>
        </p:txBody>
      </p:sp>
      <p:sp>
        <p:nvSpPr>
          <p:cNvPr id="24" name="Trapezoid 23"/>
          <p:cNvSpPr/>
          <p:nvPr/>
        </p:nvSpPr>
        <p:spPr>
          <a:xfrm>
            <a:off x="5960747" y="4316730"/>
            <a:ext cx="3110864" cy="1036320"/>
          </a:xfrm>
          <a:prstGeom prst="trapezoid">
            <a:avLst>
              <a:gd name="adj" fmla="val 32150"/>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240" b="1" dirty="0">
              <a:solidFill>
                <a:srgbClr val="FFFFFF"/>
              </a:solidFill>
            </a:endParaRPr>
          </a:p>
          <a:p>
            <a:pPr algn="ctr">
              <a:defRPr/>
            </a:pPr>
            <a:r>
              <a:rPr lang="en-US" sz="2240" b="1" dirty="0">
                <a:solidFill>
                  <a:srgbClr val="FFFFFF"/>
                </a:solidFill>
              </a:rPr>
              <a:t>Mill Master</a:t>
            </a:r>
          </a:p>
        </p:txBody>
      </p:sp>
      <p:sp>
        <p:nvSpPr>
          <p:cNvPr id="25" name="Trapezoid 24"/>
          <p:cNvSpPr/>
          <p:nvPr/>
        </p:nvSpPr>
        <p:spPr>
          <a:xfrm>
            <a:off x="6259831" y="2651760"/>
            <a:ext cx="2514600" cy="1901190"/>
          </a:xfrm>
          <a:prstGeom prst="trapezoid">
            <a:avLst>
              <a:gd name="adj" fmla="val 26907"/>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spcAft>
                <a:spcPts val="0"/>
              </a:spcAft>
              <a:defRPr/>
            </a:pPr>
            <a:r>
              <a:rPr lang="en-US" sz="2240" dirty="0">
                <a:solidFill>
                  <a:srgbClr val="FFFFFF"/>
                </a:solidFill>
              </a:rPr>
              <a:t>Advisory Control</a:t>
            </a:r>
          </a:p>
          <a:p>
            <a:pPr algn="ctr">
              <a:spcAft>
                <a:spcPts val="960"/>
              </a:spcAft>
              <a:defRPr/>
            </a:pPr>
            <a:r>
              <a:rPr lang="en-US" sz="1600" dirty="0">
                <a:solidFill>
                  <a:srgbClr val="FFFFFF"/>
                </a:solidFill>
              </a:rPr>
              <a:t>(~day to week)</a:t>
            </a:r>
          </a:p>
          <a:p>
            <a:pPr algn="ctr">
              <a:spcAft>
                <a:spcPts val="960"/>
              </a:spcAft>
              <a:defRPr/>
            </a:pPr>
            <a:r>
              <a:rPr lang="en-US" sz="1760" dirty="0">
                <a:solidFill>
                  <a:srgbClr val="FFFFFF"/>
                </a:solidFill>
              </a:rPr>
              <a:t>via cognitive technologies</a:t>
            </a:r>
          </a:p>
        </p:txBody>
      </p:sp>
      <p:sp>
        <p:nvSpPr>
          <p:cNvPr id="26" name="Slide Number Placeholder 3"/>
          <p:cNvSpPr txBox="1">
            <a:spLocks/>
          </p:cNvSpPr>
          <p:nvPr/>
        </p:nvSpPr>
        <p:spPr bwMode="auto">
          <a:xfrm>
            <a:off x="11115352" y="7952998"/>
            <a:ext cx="3413760" cy="27660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US"/>
            </a:defPPr>
            <a:lvl1pPr algn="r" rtl="0" eaLnBrk="0" fontAlgn="base" hangingPunct="0">
              <a:spcBef>
                <a:spcPct val="0"/>
              </a:spcBef>
              <a:spcAft>
                <a:spcPct val="0"/>
              </a:spcAft>
              <a:defRPr sz="900" kern="1200">
                <a:solidFill>
                  <a:srgbClr val="004266"/>
                </a:solidFill>
                <a:latin typeface="Arial" pitchFamily="34" charset="0"/>
                <a:ea typeface="ヒラギノ角ゴ Pro W3" charset="-128"/>
                <a:cs typeface="+mn-cs"/>
              </a:defRPr>
            </a:lvl1pPr>
            <a:lvl2pPr marL="457200" algn="l" rtl="0" fontAlgn="base">
              <a:spcBef>
                <a:spcPct val="0"/>
              </a:spcBef>
              <a:spcAft>
                <a:spcPct val="0"/>
              </a:spcAft>
              <a:defRPr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ern="1200">
                <a:solidFill>
                  <a:schemeClr val="tx1"/>
                </a:solidFill>
                <a:latin typeface="Arial" pitchFamily="34" charset="0"/>
                <a:ea typeface="ヒラギノ角ゴ Pro W3" charset="-128"/>
                <a:cs typeface="+mn-cs"/>
              </a:defRPr>
            </a:lvl5pPr>
            <a:lvl6pPr marL="2286000" algn="l" defTabSz="914400" rtl="0" eaLnBrk="1" latinLnBrk="0" hangingPunct="1">
              <a:defRPr kern="1200">
                <a:solidFill>
                  <a:schemeClr val="tx1"/>
                </a:solidFill>
                <a:latin typeface="Arial" pitchFamily="34" charset="0"/>
                <a:ea typeface="ヒラギノ角ゴ Pro W3" charset="-128"/>
                <a:cs typeface="+mn-cs"/>
              </a:defRPr>
            </a:lvl6pPr>
            <a:lvl7pPr marL="2743200" algn="l" defTabSz="914400" rtl="0" eaLnBrk="1" latinLnBrk="0" hangingPunct="1">
              <a:defRPr kern="1200">
                <a:solidFill>
                  <a:schemeClr val="tx1"/>
                </a:solidFill>
                <a:latin typeface="Arial" pitchFamily="34" charset="0"/>
                <a:ea typeface="ヒラギノ角ゴ Pro W3" charset="-128"/>
                <a:cs typeface="+mn-cs"/>
              </a:defRPr>
            </a:lvl7pPr>
            <a:lvl8pPr marL="3200400" algn="l" defTabSz="914400" rtl="0" eaLnBrk="1" latinLnBrk="0" hangingPunct="1">
              <a:defRPr kern="1200">
                <a:solidFill>
                  <a:schemeClr val="tx1"/>
                </a:solidFill>
                <a:latin typeface="Arial" pitchFamily="34" charset="0"/>
                <a:ea typeface="ヒラギノ角ゴ Pro W3" charset="-128"/>
                <a:cs typeface="+mn-cs"/>
              </a:defRPr>
            </a:lvl8pPr>
            <a:lvl9pPr marL="3657600" algn="l" defTabSz="914400" rtl="0" eaLnBrk="1" latinLnBrk="0" hangingPunct="1">
              <a:defRPr kern="1200">
                <a:solidFill>
                  <a:schemeClr val="tx1"/>
                </a:solidFill>
                <a:latin typeface="Arial" pitchFamily="34" charset="0"/>
                <a:ea typeface="ヒラギノ角ゴ Pro W3" charset="-128"/>
                <a:cs typeface="+mn-cs"/>
              </a:defRPr>
            </a:lvl9pPr>
          </a:lstStyle>
          <a:p>
            <a:r>
              <a:rPr lang="en-US" sz="1440" dirty="0"/>
              <a:t>IBM Confidential   |   Page </a:t>
            </a:r>
            <a:fld id="{583577DE-AAF7-6147-A382-54EE87EA65AD}" type="slidenum">
              <a:rPr lang="en-US" sz="1440" smtClean="0"/>
              <a:t>58</a:t>
            </a:fld>
            <a:endParaRPr lang="en-US" sz="1440" dirty="0"/>
          </a:p>
        </p:txBody>
      </p:sp>
    </p:spTree>
    <p:extLst>
      <p:ext uri="{BB962C8B-B14F-4D97-AF65-F5344CB8AC3E}">
        <p14:creationId xmlns:p14="http://schemas.microsoft.com/office/powerpoint/2010/main" val="1919514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1"/>
            <a:r>
              <a:rPr lang="en-US" sz="2800" dirty="0"/>
              <a:t>What could ___ leverage with these new capabilities?</a:t>
            </a:r>
          </a:p>
        </p:txBody>
      </p:sp>
      <p:sp>
        <p:nvSpPr>
          <p:cNvPr id="6" name="Content Placeholder 5"/>
          <p:cNvSpPr>
            <a:spLocks noGrp="1"/>
          </p:cNvSpPr>
          <p:nvPr>
            <p:ph idx="1"/>
          </p:nvPr>
        </p:nvSpPr>
        <p:spPr>
          <a:xfrm>
            <a:off x="1183879" y="1463039"/>
            <a:ext cx="12715000" cy="6087592"/>
          </a:xfrm>
        </p:spPr>
        <p:txBody>
          <a:bodyPr/>
          <a:lstStyle/>
          <a:p>
            <a:pPr marL="514350" indent="-514350">
              <a:lnSpc>
                <a:spcPct val="200000"/>
              </a:lnSpc>
              <a:buFont typeface="+mj-lt"/>
              <a:buAutoNum type="alphaUcPeriod"/>
            </a:pPr>
            <a:r>
              <a:rPr lang="en-US" sz="2240" dirty="0"/>
              <a:t>Higher product push-through product revenues</a:t>
            </a:r>
          </a:p>
          <a:p>
            <a:pPr marL="514350" indent="-514350">
              <a:lnSpc>
                <a:spcPct val="200000"/>
              </a:lnSpc>
              <a:buFont typeface="+mj-lt"/>
              <a:buAutoNum type="alphaUcPeriod"/>
            </a:pPr>
            <a:r>
              <a:rPr lang="en-US" sz="2240" dirty="0"/>
              <a:t>New / deeper monetization capabilities for </a:t>
            </a:r>
            <a:r>
              <a:rPr lang="en-US" sz="2240" dirty="0" err="1"/>
              <a:t>Metasys</a:t>
            </a:r>
            <a:endParaRPr lang="en-US" sz="2240" dirty="0"/>
          </a:p>
          <a:p>
            <a:pPr marL="514350" indent="-514350">
              <a:lnSpc>
                <a:spcPct val="200000"/>
              </a:lnSpc>
              <a:buFont typeface="+mj-lt"/>
              <a:buAutoNum type="alphaUcPeriod"/>
            </a:pPr>
            <a:r>
              <a:rPr lang="en-US" sz="2240" dirty="0"/>
              <a:t>Vertically integrated business models like intelligent energy sourcing: Leverage ST, LT weather forecasts to predict energy loads, forecast commodity prices, optimize energy consumption, and optimize energy mix so as to enable business models like guaranteed Cost/Kwh or a guaranteed energy cost / month for building operators, Remote Operations Centers (ROCs) </a:t>
            </a:r>
          </a:p>
          <a:p>
            <a:pPr marL="514350" indent="-514350">
              <a:lnSpc>
                <a:spcPct val="200000"/>
              </a:lnSpc>
              <a:buFont typeface="+mj-lt"/>
              <a:buAutoNum type="alphaUcPeriod"/>
            </a:pPr>
            <a:r>
              <a:rPr lang="en-US" sz="2240" dirty="0"/>
              <a:t>Capitalize on opportunities created by the need to manage climate change. E.g. COP 21 tracking &amp; target attainment</a:t>
            </a:r>
          </a:p>
        </p:txBody>
      </p:sp>
      <p:sp>
        <p:nvSpPr>
          <p:cNvPr id="8" name="Slide Number Placeholder 3"/>
          <p:cNvSpPr txBox="1">
            <a:spLocks/>
          </p:cNvSpPr>
          <p:nvPr/>
        </p:nvSpPr>
        <p:spPr bwMode="auto">
          <a:xfrm>
            <a:off x="11115352" y="7952998"/>
            <a:ext cx="3413760" cy="27660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US"/>
            </a:defPPr>
            <a:lvl1pPr algn="r" rtl="0" eaLnBrk="0" fontAlgn="base" hangingPunct="0">
              <a:spcBef>
                <a:spcPct val="0"/>
              </a:spcBef>
              <a:spcAft>
                <a:spcPct val="0"/>
              </a:spcAft>
              <a:defRPr sz="900" kern="1200">
                <a:solidFill>
                  <a:srgbClr val="004266"/>
                </a:solidFill>
                <a:latin typeface="Arial" pitchFamily="34" charset="0"/>
                <a:ea typeface="ヒラギノ角ゴ Pro W3" charset="-128"/>
                <a:cs typeface="+mn-cs"/>
              </a:defRPr>
            </a:lvl1pPr>
            <a:lvl2pPr marL="457200" algn="l" rtl="0" fontAlgn="base">
              <a:spcBef>
                <a:spcPct val="0"/>
              </a:spcBef>
              <a:spcAft>
                <a:spcPct val="0"/>
              </a:spcAft>
              <a:defRPr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ern="1200">
                <a:solidFill>
                  <a:schemeClr val="tx1"/>
                </a:solidFill>
                <a:latin typeface="Arial" pitchFamily="34" charset="0"/>
                <a:ea typeface="ヒラギノ角ゴ Pro W3" charset="-128"/>
                <a:cs typeface="+mn-cs"/>
              </a:defRPr>
            </a:lvl5pPr>
            <a:lvl6pPr marL="2286000" algn="l" defTabSz="914400" rtl="0" eaLnBrk="1" latinLnBrk="0" hangingPunct="1">
              <a:defRPr kern="1200">
                <a:solidFill>
                  <a:schemeClr val="tx1"/>
                </a:solidFill>
                <a:latin typeface="Arial" pitchFamily="34" charset="0"/>
                <a:ea typeface="ヒラギノ角ゴ Pro W3" charset="-128"/>
                <a:cs typeface="+mn-cs"/>
              </a:defRPr>
            </a:lvl6pPr>
            <a:lvl7pPr marL="2743200" algn="l" defTabSz="914400" rtl="0" eaLnBrk="1" latinLnBrk="0" hangingPunct="1">
              <a:defRPr kern="1200">
                <a:solidFill>
                  <a:schemeClr val="tx1"/>
                </a:solidFill>
                <a:latin typeface="Arial" pitchFamily="34" charset="0"/>
                <a:ea typeface="ヒラギノ角ゴ Pro W3" charset="-128"/>
                <a:cs typeface="+mn-cs"/>
              </a:defRPr>
            </a:lvl7pPr>
            <a:lvl8pPr marL="3200400" algn="l" defTabSz="914400" rtl="0" eaLnBrk="1" latinLnBrk="0" hangingPunct="1">
              <a:defRPr kern="1200">
                <a:solidFill>
                  <a:schemeClr val="tx1"/>
                </a:solidFill>
                <a:latin typeface="Arial" pitchFamily="34" charset="0"/>
                <a:ea typeface="ヒラギノ角ゴ Pro W3" charset="-128"/>
                <a:cs typeface="+mn-cs"/>
              </a:defRPr>
            </a:lvl8pPr>
            <a:lvl9pPr marL="3657600" algn="l" defTabSz="914400" rtl="0" eaLnBrk="1" latinLnBrk="0" hangingPunct="1">
              <a:defRPr kern="1200">
                <a:solidFill>
                  <a:schemeClr val="tx1"/>
                </a:solidFill>
                <a:latin typeface="Arial" pitchFamily="34" charset="0"/>
                <a:ea typeface="ヒラギノ角ゴ Pro W3" charset="-128"/>
                <a:cs typeface="+mn-cs"/>
              </a:defRPr>
            </a:lvl9pPr>
          </a:lstStyle>
          <a:p>
            <a:r>
              <a:rPr lang="en-US" sz="1440" dirty="0"/>
              <a:t>IBM Confidential   |   Page </a:t>
            </a:r>
            <a:fld id="{E3876E62-D0FA-E042-A9FE-68F7015C4FF9}" type="slidenum">
              <a:rPr lang="en-US" sz="1440" smtClean="0"/>
              <a:t>6</a:t>
            </a:fld>
            <a:endParaRPr lang="en-US" sz="1440" dirty="0"/>
          </a:p>
        </p:txBody>
      </p:sp>
    </p:spTree>
    <p:extLst>
      <p:ext uri="{BB962C8B-B14F-4D97-AF65-F5344CB8AC3E}">
        <p14:creationId xmlns:p14="http://schemas.microsoft.com/office/powerpoint/2010/main" val="604009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04063" y="152400"/>
            <a:ext cx="13167360" cy="512605"/>
          </a:xfrm>
          <a:noFill/>
          <a:ln w="9525">
            <a:noFill/>
            <a:miter lim="800000"/>
            <a:headEnd/>
            <a:tailEnd/>
          </a:ln>
          <a:effectLst/>
        </p:spPr>
        <p:txBody>
          <a:bodyPr vert="horz" wrap="square" lIns="134067" tIns="67034" rIns="134067" bIns="67034" numCol="1" rtlCol="0" anchor="b" anchorCtr="0" compatLnSpc="1">
            <a:prstTxWarp prst="textNoShape">
              <a:avLst/>
            </a:prstTxWarp>
            <a:noAutofit/>
          </a:bodyPr>
          <a:lstStyle/>
          <a:p>
            <a:r>
              <a:rPr lang="en-US" sz="2880" dirty="0"/>
              <a:t>Agenda</a:t>
            </a:r>
          </a:p>
        </p:txBody>
      </p:sp>
      <p:sp>
        <p:nvSpPr>
          <p:cNvPr id="9" name="Content Placeholder 8"/>
          <p:cNvSpPr>
            <a:spLocks noGrp="1"/>
          </p:cNvSpPr>
          <p:nvPr>
            <p:ph idx="1"/>
          </p:nvPr>
        </p:nvSpPr>
        <p:spPr>
          <a:xfrm>
            <a:off x="756746" y="1210788"/>
            <a:ext cx="13268259" cy="6513854"/>
          </a:xfrm>
        </p:spPr>
        <p:txBody>
          <a:bodyPr/>
          <a:lstStyle/>
          <a:p>
            <a:pPr marL="548640" indent="-548640">
              <a:lnSpc>
                <a:spcPct val="150000"/>
              </a:lnSpc>
              <a:buFont typeface="+mj-lt"/>
              <a:buAutoNum type="arabicPeriod"/>
            </a:pPr>
            <a:r>
              <a:rPr lang="en-US" sz="2240" dirty="0">
                <a:solidFill>
                  <a:schemeClr val="bg1">
                    <a:lumMod val="85000"/>
                  </a:schemeClr>
                </a:solidFill>
              </a:rPr>
              <a:t>Context 					 	  </a:t>
            </a:r>
          </a:p>
          <a:p>
            <a:pPr marL="548640" indent="-548640">
              <a:lnSpc>
                <a:spcPct val="150000"/>
              </a:lnSpc>
              <a:buFont typeface="+mj-lt"/>
              <a:buAutoNum type="arabicPeriod"/>
            </a:pPr>
            <a:r>
              <a:rPr lang="en-US" sz="2240" dirty="0">
                <a:solidFill>
                  <a:schemeClr val="tx1"/>
                </a:solidFill>
              </a:rPr>
              <a:t>Drivers, approach, assessment parameters for ‘ML at Scale’ platform	  </a:t>
            </a:r>
          </a:p>
          <a:p>
            <a:pPr marL="548640" indent="-548640">
              <a:lnSpc>
                <a:spcPct val="150000"/>
              </a:lnSpc>
              <a:buFont typeface="+mj-lt"/>
              <a:buAutoNum type="arabicPeriod"/>
            </a:pPr>
            <a:r>
              <a:rPr lang="en-US" sz="2240" dirty="0">
                <a:solidFill>
                  <a:schemeClr val="bg1">
                    <a:lumMod val="85000"/>
                  </a:schemeClr>
                </a:solidFill>
              </a:rPr>
              <a:t>Autonomic assets: A new lens to view the objectives of ‘ML at Scale’	  </a:t>
            </a:r>
          </a:p>
          <a:p>
            <a:pPr marL="548640" indent="-548640">
              <a:lnSpc>
                <a:spcPct val="150000"/>
              </a:lnSpc>
              <a:buFont typeface="+mj-lt"/>
              <a:buAutoNum type="arabicPeriod"/>
            </a:pPr>
            <a:r>
              <a:rPr lang="en-US" sz="2240" dirty="0">
                <a:solidFill>
                  <a:schemeClr val="bg1">
                    <a:lumMod val="85000"/>
                  </a:schemeClr>
                </a:solidFill>
              </a:rPr>
              <a:t>Conceptual architecture with accelerators and enablers 	 	  </a:t>
            </a:r>
          </a:p>
          <a:p>
            <a:pPr lvl="1">
              <a:lnSpc>
                <a:spcPct val="150000"/>
              </a:lnSpc>
            </a:pPr>
            <a:r>
              <a:rPr lang="en-US" sz="1920" dirty="0">
                <a:solidFill>
                  <a:schemeClr val="bg1">
                    <a:lumMod val="85000"/>
                  </a:schemeClr>
                </a:solidFill>
              </a:rPr>
              <a:t>Architecture</a:t>
            </a:r>
          </a:p>
          <a:p>
            <a:pPr lvl="1">
              <a:lnSpc>
                <a:spcPct val="150000"/>
              </a:lnSpc>
            </a:pPr>
            <a:r>
              <a:rPr lang="en-US" sz="1920" dirty="0">
                <a:solidFill>
                  <a:schemeClr val="bg1">
                    <a:lumMod val="85000"/>
                  </a:schemeClr>
                </a:solidFill>
              </a:rPr>
              <a:t>Smarter Resource &amp; Operations Management (SROM)</a:t>
            </a:r>
          </a:p>
          <a:p>
            <a:pPr lvl="1">
              <a:lnSpc>
                <a:spcPct val="150000"/>
              </a:lnSpc>
            </a:pPr>
            <a:r>
              <a:rPr lang="en-US" altLang="en-US" sz="1920" dirty="0">
                <a:solidFill>
                  <a:schemeClr val="bg1">
                    <a:lumMod val="85000"/>
                  </a:schemeClr>
                </a:solidFill>
              </a:rPr>
              <a:t>IBM Predictive Insights &amp; PMQ</a:t>
            </a:r>
          </a:p>
          <a:p>
            <a:pPr marL="548640" indent="-548640">
              <a:lnSpc>
                <a:spcPct val="150000"/>
              </a:lnSpc>
              <a:buFont typeface="+mj-lt"/>
              <a:buAutoNum type="arabicPeriod"/>
            </a:pPr>
            <a:r>
              <a:rPr lang="en-US" sz="2240" dirty="0">
                <a:solidFill>
                  <a:schemeClr val="bg1">
                    <a:lumMod val="85000"/>
                  </a:schemeClr>
                </a:solidFill>
              </a:rPr>
              <a:t>Break							 </a:t>
            </a:r>
          </a:p>
          <a:p>
            <a:pPr marL="548640" indent="-548640">
              <a:lnSpc>
                <a:spcPct val="150000"/>
              </a:lnSpc>
              <a:buFont typeface="+mj-lt"/>
              <a:buAutoNum type="arabicPeriod"/>
            </a:pPr>
            <a:r>
              <a:rPr lang="en-US" sz="2240" dirty="0">
                <a:solidFill>
                  <a:schemeClr val="bg1">
                    <a:lumMod val="85000"/>
                  </a:schemeClr>
                </a:solidFill>
              </a:rPr>
              <a:t>Use case discussion 					 </a:t>
            </a:r>
          </a:p>
          <a:p>
            <a:pPr marL="548640" indent="-548640">
              <a:lnSpc>
                <a:spcPct val="150000"/>
              </a:lnSpc>
              <a:buFont typeface="+mj-lt"/>
              <a:buAutoNum type="arabicPeriod"/>
            </a:pPr>
            <a:r>
              <a:rPr lang="en-US" sz="2240" dirty="0">
                <a:solidFill>
                  <a:schemeClr val="bg1">
                    <a:lumMod val="85000"/>
                  </a:schemeClr>
                </a:solidFill>
              </a:rPr>
              <a:t>Next steps discussion					 </a:t>
            </a:r>
          </a:p>
        </p:txBody>
      </p:sp>
      <p:sp>
        <p:nvSpPr>
          <p:cNvPr id="4" name="Slide Number Placeholder 3"/>
          <p:cNvSpPr>
            <a:spLocks noGrp="1"/>
          </p:cNvSpPr>
          <p:nvPr>
            <p:ph type="sldNum" sz="quarter" idx="11"/>
          </p:nvPr>
        </p:nvSpPr>
        <p:spPr/>
        <p:txBody>
          <a:bodyPr/>
          <a:lstStyle/>
          <a:p>
            <a:fld id="{424FE36C-99C7-48A9-9CD9-E8D283798785}" type="slidenum">
              <a:rPr lang="en-US" altLang="en-US" smtClean="0">
                <a:solidFill>
                  <a:srgbClr val="FFFFFF"/>
                </a:solidFill>
              </a:rPr>
              <a:pPr/>
              <a:t>7</a:t>
            </a:fld>
            <a:endParaRPr lang="en-US" altLang="en-US" dirty="0">
              <a:solidFill>
                <a:srgbClr val="FFFFFF"/>
              </a:solidFill>
            </a:endParaRPr>
          </a:p>
        </p:txBody>
      </p:sp>
      <p:sp>
        <p:nvSpPr>
          <p:cNvPr id="5" name="Slide Number Placeholder 3"/>
          <p:cNvSpPr txBox="1">
            <a:spLocks/>
          </p:cNvSpPr>
          <p:nvPr/>
        </p:nvSpPr>
        <p:spPr bwMode="auto">
          <a:xfrm>
            <a:off x="11115352" y="7952998"/>
            <a:ext cx="3413760" cy="27660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US"/>
            </a:defPPr>
            <a:lvl1pPr algn="r" rtl="0" eaLnBrk="0" fontAlgn="base" hangingPunct="0">
              <a:spcBef>
                <a:spcPct val="0"/>
              </a:spcBef>
              <a:spcAft>
                <a:spcPct val="0"/>
              </a:spcAft>
              <a:defRPr sz="900" kern="1200">
                <a:solidFill>
                  <a:srgbClr val="004266"/>
                </a:solidFill>
                <a:latin typeface="Arial" pitchFamily="34" charset="0"/>
                <a:ea typeface="ヒラギノ角ゴ Pro W3" charset="-128"/>
                <a:cs typeface="+mn-cs"/>
              </a:defRPr>
            </a:lvl1pPr>
            <a:lvl2pPr marL="457200" algn="l" rtl="0" fontAlgn="base">
              <a:spcBef>
                <a:spcPct val="0"/>
              </a:spcBef>
              <a:spcAft>
                <a:spcPct val="0"/>
              </a:spcAft>
              <a:defRPr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ern="1200">
                <a:solidFill>
                  <a:schemeClr val="tx1"/>
                </a:solidFill>
                <a:latin typeface="Arial" pitchFamily="34" charset="0"/>
                <a:ea typeface="ヒラギノ角ゴ Pro W3" charset="-128"/>
                <a:cs typeface="+mn-cs"/>
              </a:defRPr>
            </a:lvl5pPr>
            <a:lvl6pPr marL="2286000" algn="l" defTabSz="914400" rtl="0" eaLnBrk="1" latinLnBrk="0" hangingPunct="1">
              <a:defRPr kern="1200">
                <a:solidFill>
                  <a:schemeClr val="tx1"/>
                </a:solidFill>
                <a:latin typeface="Arial" pitchFamily="34" charset="0"/>
                <a:ea typeface="ヒラギノ角ゴ Pro W3" charset="-128"/>
                <a:cs typeface="+mn-cs"/>
              </a:defRPr>
            </a:lvl6pPr>
            <a:lvl7pPr marL="2743200" algn="l" defTabSz="914400" rtl="0" eaLnBrk="1" latinLnBrk="0" hangingPunct="1">
              <a:defRPr kern="1200">
                <a:solidFill>
                  <a:schemeClr val="tx1"/>
                </a:solidFill>
                <a:latin typeface="Arial" pitchFamily="34" charset="0"/>
                <a:ea typeface="ヒラギノ角ゴ Pro W3" charset="-128"/>
                <a:cs typeface="+mn-cs"/>
              </a:defRPr>
            </a:lvl7pPr>
            <a:lvl8pPr marL="3200400" algn="l" defTabSz="914400" rtl="0" eaLnBrk="1" latinLnBrk="0" hangingPunct="1">
              <a:defRPr kern="1200">
                <a:solidFill>
                  <a:schemeClr val="tx1"/>
                </a:solidFill>
                <a:latin typeface="Arial" pitchFamily="34" charset="0"/>
                <a:ea typeface="ヒラギノ角ゴ Pro W3" charset="-128"/>
                <a:cs typeface="+mn-cs"/>
              </a:defRPr>
            </a:lvl8pPr>
            <a:lvl9pPr marL="3657600" algn="l" defTabSz="914400" rtl="0" eaLnBrk="1" latinLnBrk="0" hangingPunct="1">
              <a:defRPr kern="1200">
                <a:solidFill>
                  <a:schemeClr val="tx1"/>
                </a:solidFill>
                <a:latin typeface="Arial" pitchFamily="34" charset="0"/>
                <a:ea typeface="ヒラギノ角ゴ Pro W3" charset="-128"/>
                <a:cs typeface="+mn-cs"/>
              </a:defRPr>
            </a:lvl9pPr>
          </a:lstStyle>
          <a:p>
            <a:r>
              <a:rPr lang="en-US" sz="1440" dirty="0"/>
              <a:t>IBM Confidential   |   Page </a:t>
            </a:r>
            <a:fld id="{460DBC34-CDF3-451D-BBBE-10E7F52294B8}" type="slidenum">
              <a:rPr lang="en-US" sz="1440"/>
              <a:pPr/>
              <a:t>7</a:t>
            </a:fld>
            <a:endParaRPr lang="en-US" sz="1440" dirty="0"/>
          </a:p>
        </p:txBody>
      </p:sp>
    </p:spTree>
    <p:extLst>
      <p:ext uri="{BB962C8B-B14F-4D97-AF65-F5344CB8AC3E}">
        <p14:creationId xmlns:p14="http://schemas.microsoft.com/office/powerpoint/2010/main" val="349413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45817" y="96995"/>
            <a:ext cx="13167360" cy="512605"/>
          </a:xfrm>
          <a:noFill/>
          <a:ln w="9525">
            <a:noFill/>
            <a:miter lim="800000"/>
            <a:headEnd/>
            <a:tailEnd/>
          </a:ln>
          <a:effectLst/>
        </p:spPr>
        <p:txBody>
          <a:bodyPr vert="horz" wrap="square" lIns="134067" tIns="67034" rIns="134067" bIns="67034" numCol="1" rtlCol="0" anchor="b" anchorCtr="0" compatLnSpc="1">
            <a:prstTxWarp prst="textNoShape">
              <a:avLst/>
            </a:prstTxWarp>
            <a:noAutofit/>
          </a:bodyPr>
          <a:lstStyle/>
          <a:p>
            <a:r>
              <a:rPr lang="en-US" sz="2880" dirty="0"/>
              <a:t>Agenda</a:t>
            </a:r>
          </a:p>
        </p:txBody>
      </p:sp>
      <p:sp>
        <p:nvSpPr>
          <p:cNvPr id="9" name="Content Placeholder 8"/>
          <p:cNvSpPr>
            <a:spLocks noGrp="1"/>
          </p:cNvSpPr>
          <p:nvPr>
            <p:ph idx="1"/>
          </p:nvPr>
        </p:nvSpPr>
        <p:spPr>
          <a:xfrm>
            <a:off x="756746" y="1210788"/>
            <a:ext cx="13268259" cy="6513854"/>
          </a:xfrm>
        </p:spPr>
        <p:txBody>
          <a:bodyPr/>
          <a:lstStyle/>
          <a:p>
            <a:pPr marL="548640" indent="-548640">
              <a:lnSpc>
                <a:spcPct val="150000"/>
              </a:lnSpc>
              <a:buFont typeface="+mj-lt"/>
              <a:buAutoNum type="arabicPeriod"/>
            </a:pPr>
            <a:r>
              <a:rPr lang="en-US" sz="2240" dirty="0">
                <a:solidFill>
                  <a:schemeClr val="bg1">
                    <a:lumMod val="85000"/>
                  </a:schemeClr>
                </a:solidFill>
              </a:rPr>
              <a:t>Context 					 	  </a:t>
            </a:r>
          </a:p>
          <a:p>
            <a:pPr marL="548640" indent="-548640">
              <a:lnSpc>
                <a:spcPct val="150000"/>
              </a:lnSpc>
              <a:buFont typeface="+mj-lt"/>
              <a:buAutoNum type="arabicPeriod"/>
            </a:pPr>
            <a:r>
              <a:rPr lang="en-US" sz="2240" dirty="0">
                <a:solidFill>
                  <a:schemeClr val="bg1">
                    <a:lumMod val="85000"/>
                  </a:schemeClr>
                </a:solidFill>
              </a:rPr>
              <a:t>Drivers, approach, assessment parameters for ‘ML at Scale’ platform	  </a:t>
            </a:r>
          </a:p>
          <a:p>
            <a:pPr marL="548640" indent="-548640">
              <a:lnSpc>
                <a:spcPct val="150000"/>
              </a:lnSpc>
              <a:buFont typeface="+mj-lt"/>
              <a:buAutoNum type="arabicPeriod"/>
            </a:pPr>
            <a:r>
              <a:rPr lang="en-US" sz="2240" dirty="0">
                <a:solidFill>
                  <a:schemeClr val="tx1"/>
                </a:solidFill>
              </a:rPr>
              <a:t>Autonomic assets: A new lens to view the objectives of ‘ML at Scale’	  </a:t>
            </a:r>
          </a:p>
          <a:p>
            <a:pPr marL="548640" indent="-548640">
              <a:lnSpc>
                <a:spcPct val="150000"/>
              </a:lnSpc>
              <a:buFont typeface="+mj-lt"/>
              <a:buAutoNum type="arabicPeriod"/>
            </a:pPr>
            <a:r>
              <a:rPr lang="en-US" sz="2240" dirty="0">
                <a:solidFill>
                  <a:schemeClr val="bg1">
                    <a:lumMod val="85000"/>
                  </a:schemeClr>
                </a:solidFill>
              </a:rPr>
              <a:t>Conceptual architecture with accelerators and enablers 	 	  </a:t>
            </a:r>
          </a:p>
          <a:p>
            <a:pPr lvl="1">
              <a:lnSpc>
                <a:spcPct val="150000"/>
              </a:lnSpc>
            </a:pPr>
            <a:r>
              <a:rPr lang="en-US" sz="1920" dirty="0">
                <a:solidFill>
                  <a:schemeClr val="bg1">
                    <a:lumMod val="85000"/>
                  </a:schemeClr>
                </a:solidFill>
              </a:rPr>
              <a:t>Architecture</a:t>
            </a:r>
          </a:p>
          <a:p>
            <a:pPr lvl="1">
              <a:lnSpc>
                <a:spcPct val="150000"/>
              </a:lnSpc>
            </a:pPr>
            <a:r>
              <a:rPr lang="en-US" sz="1920" dirty="0">
                <a:solidFill>
                  <a:schemeClr val="bg1">
                    <a:lumMod val="85000"/>
                  </a:schemeClr>
                </a:solidFill>
              </a:rPr>
              <a:t>Smarter Resource &amp; Operations Management (SROM)</a:t>
            </a:r>
          </a:p>
          <a:p>
            <a:pPr lvl="1">
              <a:lnSpc>
                <a:spcPct val="150000"/>
              </a:lnSpc>
            </a:pPr>
            <a:r>
              <a:rPr lang="en-US" altLang="en-US" sz="1920" dirty="0">
                <a:solidFill>
                  <a:schemeClr val="bg1">
                    <a:lumMod val="85000"/>
                  </a:schemeClr>
                </a:solidFill>
              </a:rPr>
              <a:t>IBM Predictive Insights &amp; PMQ</a:t>
            </a:r>
          </a:p>
          <a:p>
            <a:pPr marL="548640" indent="-548640">
              <a:lnSpc>
                <a:spcPct val="150000"/>
              </a:lnSpc>
              <a:buFont typeface="+mj-lt"/>
              <a:buAutoNum type="arabicPeriod"/>
            </a:pPr>
            <a:r>
              <a:rPr lang="en-US" sz="2240" dirty="0">
                <a:solidFill>
                  <a:schemeClr val="bg1">
                    <a:lumMod val="85000"/>
                  </a:schemeClr>
                </a:solidFill>
              </a:rPr>
              <a:t>Break							 </a:t>
            </a:r>
          </a:p>
          <a:p>
            <a:pPr marL="548640" indent="-548640">
              <a:lnSpc>
                <a:spcPct val="150000"/>
              </a:lnSpc>
              <a:buFont typeface="+mj-lt"/>
              <a:buAutoNum type="arabicPeriod"/>
            </a:pPr>
            <a:r>
              <a:rPr lang="en-US" sz="2240" dirty="0">
                <a:solidFill>
                  <a:schemeClr val="bg1">
                    <a:lumMod val="85000"/>
                  </a:schemeClr>
                </a:solidFill>
              </a:rPr>
              <a:t>Use case discussion 					 </a:t>
            </a:r>
          </a:p>
          <a:p>
            <a:pPr marL="548640" indent="-548640">
              <a:lnSpc>
                <a:spcPct val="150000"/>
              </a:lnSpc>
              <a:buFont typeface="+mj-lt"/>
              <a:buAutoNum type="arabicPeriod"/>
            </a:pPr>
            <a:r>
              <a:rPr lang="en-US" sz="2240" dirty="0">
                <a:solidFill>
                  <a:schemeClr val="bg1">
                    <a:lumMod val="85000"/>
                  </a:schemeClr>
                </a:solidFill>
              </a:rPr>
              <a:t>Next steps discussion					 </a:t>
            </a:r>
          </a:p>
        </p:txBody>
      </p:sp>
      <p:sp>
        <p:nvSpPr>
          <p:cNvPr id="4" name="Slide Number Placeholder 3"/>
          <p:cNvSpPr>
            <a:spLocks noGrp="1"/>
          </p:cNvSpPr>
          <p:nvPr>
            <p:ph type="sldNum" sz="quarter" idx="11"/>
          </p:nvPr>
        </p:nvSpPr>
        <p:spPr/>
        <p:txBody>
          <a:bodyPr/>
          <a:lstStyle/>
          <a:p>
            <a:fld id="{424FE36C-99C7-48A9-9CD9-E8D283798785}" type="slidenum">
              <a:rPr lang="en-US" altLang="en-US" smtClean="0">
                <a:solidFill>
                  <a:srgbClr val="FFFFFF"/>
                </a:solidFill>
              </a:rPr>
              <a:pPr/>
              <a:t>8</a:t>
            </a:fld>
            <a:endParaRPr lang="en-US" altLang="en-US" dirty="0">
              <a:solidFill>
                <a:srgbClr val="FFFFFF"/>
              </a:solidFill>
            </a:endParaRPr>
          </a:p>
        </p:txBody>
      </p:sp>
      <p:sp>
        <p:nvSpPr>
          <p:cNvPr id="5" name="Slide Number Placeholder 3"/>
          <p:cNvSpPr txBox="1">
            <a:spLocks/>
          </p:cNvSpPr>
          <p:nvPr/>
        </p:nvSpPr>
        <p:spPr bwMode="auto">
          <a:xfrm>
            <a:off x="11115352" y="7952998"/>
            <a:ext cx="3413760" cy="27660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US"/>
            </a:defPPr>
            <a:lvl1pPr algn="r" rtl="0" eaLnBrk="0" fontAlgn="base" hangingPunct="0">
              <a:spcBef>
                <a:spcPct val="0"/>
              </a:spcBef>
              <a:spcAft>
                <a:spcPct val="0"/>
              </a:spcAft>
              <a:defRPr sz="900" kern="1200">
                <a:solidFill>
                  <a:srgbClr val="004266"/>
                </a:solidFill>
                <a:latin typeface="Arial" pitchFamily="34" charset="0"/>
                <a:ea typeface="ヒラギノ角ゴ Pro W3" charset="-128"/>
                <a:cs typeface="+mn-cs"/>
              </a:defRPr>
            </a:lvl1pPr>
            <a:lvl2pPr marL="457200" algn="l" rtl="0" fontAlgn="base">
              <a:spcBef>
                <a:spcPct val="0"/>
              </a:spcBef>
              <a:spcAft>
                <a:spcPct val="0"/>
              </a:spcAft>
              <a:defRPr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ern="1200">
                <a:solidFill>
                  <a:schemeClr val="tx1"/>
                </a:solidFill>
                <a:latin typeface="Arial" pitchFamily="34" charset="0"/>
                <a:ea typeface="ヒラギノ角ゴ Pro W3" charset="-128"/>
                <a:cs typeface="+mn-cs"/>
              </a:defRPr>
            </a:lvl5pPr>
            <a:lvl6pPr marL="2286000" algn="l" defTabSz="914400" rtl="0" eaLnBrk="1" latinLnBrk="0" hangingPunct="1">
              <a:defRPr kern="1200">
                <a:solidFill>
                  <a:schemeClr val="tx1"/>
                </a:solidFill>
                <a:latin typeface="Arial" pitchFamily="34" charset="0"/>
                <a:ea typeface="ヒラギノ角ゴ Pro W3" charset="-128"/>
                <a:cs typeface="+mn-cs"/>
              </a:defRPr>
            </a:lvl6pPr>
            <a:lvl7pPr marL="2743200" algn="l" defTabSz="914400" rtl="0" eaLnBrk="1" latinLnBrk="0" hangingPunct="1">
              <a:defRPr kern="1200">
                <a:solidFill>
                  <a:schemeClr val="tx1"/>
                </a:solidFill>
                <a:latin typeface="Arial" pitchFamily="34" charset="0"/>
                <a:ea typeface="ヒラギノ角ゴ Pro W3" charset="-128"/>
                <a:cs typeface="+mn-cs"/>
              </a:defRPr>
            </a:lvl7pPr>
            <a:lvl8pPr marL="3200400" algn="l" defTabSz="914400" rtl="0" eaLnBrk="1" latinLnBrk="0" hangingPunct="1">
              <a:defRPr kern="1200">
                <a:solidFill>
                  <a:schemeClr val="tx1"/>
                </a:solidFill>
                <a:latin typeface="Arial" pitchFamily="34" charset="0"/>
                <a:ea typeface="ヒラギノ角ゴ Pro W3" charset="-128"/>
                <a:cs typeface="+mn-cs"/>
              </a:defRPr>
            </a:lvl8pPr>
            <a:lvl9pPr marL="3657600" algn="l" defTabSz="914400" rtl="0" eaLnBrk="1" latinLnBrk="0" hangingPunct="1">
              <a:defRPr kern="1200">
                <a:solidFill>
                  <a:schemeClr val="tx1"/>
                </a:solidFill>
                <a:latin typeface="Arial" pitchFamily="34" charset="0"/>
                <a:ea typeface="ヒラギノ角ゴ Pro W3" charset="-128"/>
                <a:cs typeface="+mn-cs"/>
              </a:defRPr>
            </a:lvl9pPr>
          </a:lstStyle>
          <a:p>
            <a:r>
              <a:rPr lang="en-US" sz="1440" dirty="0"/>
              <a:t>IBM Confidential   |   Page </a:t>
            </a:r>
            <a:fld id="{460DBC34-CDF3-451D-BBBE-10E7F52294B8}" type="slidenum">
              <a:rPr lang="en-US" sz="1440"/>
              <a:pPr/>
              <a:t>8</a:t>
            </a:fld>
            <a:endParaRPr lang="en-US" sz="1440" dirty="0"/>
          </a:p>
        </p:txBody>
      </p:sp>
    </p:spTree>
    <p:extLst>
      <p:ext uri="{BB962C8B-B14F-4D97-AF65-F5344CB8AC3E}">
        <p14:creationId xmlns:p14="http://schemas.microsoft.com/office/powerpoint/2010/main" val="1197265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624840" y="554195"/>
            <a:ext cx="13167360" cy="512605"/>
          </a:xfrm>
          <a:noFill/>
          <a:ln w="9525">
            <a:noFill/>
            <a:miter lim="800000"/>
            <a:headEnd/>
            <a:tailEnd/>
          </a:ln>
          <a:effectLst/>
        </p:spPr>
        <p:txBody>
          <a:bodyPr vert="horz" wrap="square" lIns="134067" tIns="67034" rIns="134067" bIns="67034" numCol="1" rtlCol="0" anchor="b" anchorCtr="0" compatLnSpc="1">
            <a:prstTxWarp prst="textNoShape">
              <a:avLst/>
            </a:prstTxWarp>
            <a:noAutofit/>
          </a:bodyPr>
          <a:lstStyle/>
          <a:p>
            <a:r>
              <a:rPr lang="en-US" altLang="en-US" sz="2880" dirty="0"/>
              <a:t>Today, Operations need to solve high-impact problems for customers with high expectations in increasingly complex environments</a:t>
            </a:r>
            <a:endParaRPr lang="en-US" sz="2880" dirty="0"/>
          </a:p>
        </p:txBody>
      </p:sp>
      <p:sp>
        <p:nvSpPr>
          <p:cNvPr id="4" name="Slide Number Placeholder 3"/>
          <p:cNvSpPr>
            <a:spLocks noGrp="1"/>
          </p:cNvSpPr>
          <p:nvPr>
            <p:ph type="sldNum" sz="quarter" idx="11"/>
          </p:nvPr>
        </p:nvSpPr>
        <p:spPr/>
        <p:txBody>
          <a:bodyPr/>
          <a:lstStyle/>
          <a:p>
            <a:fld id="{424FE36C-99C7-48A9-9CD9-E8D283798785}" type="slidenum">
              <a:rPr lang="en-US" altLang="en-US" smtClean="0">
                <a:solidFill>
                  <a:srgbClr val="FFFFFF"/>
                </a:solidFill>
              </a:rPr>
              <a:pPr/>
              <a:t>9</a:t>
            </a:fld>
            <a:endParaRPr lang="en-US" altLang="en-US" dirty="0">
              <a:solidFill>
                <a:srgbClr val="FFFFFF"/>
              </a:solidFill>
            </a:endParaRPr>
          </a:p>
        </p:txBody>
      </p:sp>
      <p:sp>
        <p:nvSpPr>
          <p:cNvPr id="5" name="Slide Number Placeholder 3"/>
          <p:cNvSpPr txBox="1">
            <a:spLocks/>
          </p:cNvSpPr>
          <p:nvPr/>
        </p:nvSpPr>
        <p:spPr bwMode="auto">
          <a:xfrm>
            <a:off x="11115352" y="7952998"/>
            <a:ext cx="3413760" cy="27660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US"/>
            </a:defPPr>
            <a:lvl1pPr algn="r" rtl="0" eaLnBrk="0" fontAlgn="base" hangingPunct="0">
              <a:spcBef>
                <a:spcPct val="0"/>
              </a:spcBef>
              <a:spcAft>
                <a:spcPct val="0"/>
              </a:spcAft>
              <a:defRPr sz="900" kern="1200">
                <a:solidFill>
                  <a:srgbClr val="004266"/>
                </a:solidFill>
                <a:latin typeface="Arial" pitchFamily="34" charset="0"/>
                <a:ea typeface="ヒラギノ角ゴ Pro W3" charset="-128"/>
                <a:cs typeface="+mn-cs"/>
              </a:defRPr>
            </a:lvl1pPr>
            <a:lvl2pPr marL="457200" algn="l" rtl="0" fontAlgn="base">
              <a:spcBef>
                <a:spcPct val="0"/>
              </a:spcBef>
              <a:spcAft>
                <a:spcPct val="0"/>
              </a:spcAft>
              <a:defRPr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ern="1200">
                <a:solidFill>
                  <a:schemeClr val="tx1"/>
                </a:solidFill>
                <a:latin typeface="Arial" pitchFamily="34" charset="0"/>
                <a:ea typeface="ヒラギノ角ゴ Pro W3" charset="-128"/>
                <a:cs typeface="+mn-cs"/>
              </a:defRPr>
            </a:lvl5pPr>
            <a:lvl6pPr marL="2286000" algn="l" defTabSz="914400" rtl="0" eaLnBrk="1" latinLnBrk="0" hangingPunct="1">
              <a:defRPr kern="1200">
                <a:solidFill>
                  <a:schemeClr val="tx1"/>
                </a:solidFill>
                <a:latin typeface="Arial" pitchFamily="34" charset="0"/>
                <a:ea typeface="ヒラギノ角ゴ Pro W3" charset="-128"/>
                <a:cs typeface="+mn-cs"/>
              </a:defRPr>
            </a:lvl6pPr>
            <a:lvl7pPr marL="2743200" algn="l" defTabSz="914400" rtl="0" eaLnBrk="1" latinLnBrk="0" hangingPunct="1">
              <a:defRPr kern="1200">
                <a:solidFill>
                  <a:schemeClr val="tx1"/>
                </a:solidFill>
                <a:latin typeface="Arial" pitchFamily="34" charset="0"/>
                <a:ea typeface="ヒラギノ角ゴ Pro W3" charset="-128"/>
                <a:cs typeface="+mn-cs"/>
              </a:defRPr>
            </a:lvl7pPr>
            <a:lvl8pPr marL="3200400" algn="l" defTabSz="914400" rtl="0" eaLnBrk="1" latinLnBrk="0" hangingPunct="1">
              <a:defRPr kern="1200">
                <a:solidFill>
                  <a:schemeClr val="tx1"/>
                </a:solidFill>
                <a:latin typeface="Arial" pitchFamily="34" charset="0"/>
                <a:ea typeface="ヒラギノ角ゴ Pro W3" charset="-128"/>
                <a:cs typeface="+mn-cs"/>
              </a:defRPr>
            </a:lvl8pPr>
            <a:lvl9pPr marL="3657600" algn="l" defTabSz="914400" rtl="0" eaLnBrk="1" latinLnBrk="0" hangingPunct="1">
              <a:defRPr kern="1200">
                <a:solidFill>
                  <a:schemeClr val="tx1"/>
                </a:solidFill>
                <a:latin typeface="Arial" pitchFamily="34" charset="0"/>
                <a:ea typeface="ヒラギノ角ゴ Pro W3" charset="-128"/>
                <a:cs typeface="+mn-cs"/>
              </a:defRPr>
            </a:lvl9pPr>
          </a:lstStyle>
          <a:p>
            <a:r>
              <a:rPr lang="en-US" sz="1440" dirty="0"/>
              <a:t>IBM Confidential   |   Page </a:t>
            </a:r>
            <a:fld id="{460DBC34-CDF3-451D-BBBE-10E7F52294B8}" type="slidenum">
              <a:rPr lang="en-US" sz="1440"/>
              <a:pPr/>
              <a:t>9</a:t>
            </a:fld>
            <a:endParaRPr lang="en-US" sz="1440" dirty="0"/>
          </a:p>
        </p:txBody>
      </p:sp>
      <p:sp>
        <p:nvSpPr>
          <p:cNvPr id="7" name="TextBox 15"/>
          <p:cNvSpPr txBox="1">
            <a:spLocks noChangeArrowheads="1"/>
          </p:cNvSpPr>
          <p:nvPr/>
        </p:nvSpPr>
        <p:spPr bwMode="auto">
          <a:xfrm>
            <a:off x="473823" y="3564256"/>
            <a:ext cx="3876675"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spcAft>
                <a:spcPts val="856"/>
              </a:spcAft>
            </a:pPr>
            <a:r>
              <a:rPr lang="en-GB" altLang="en-US" sz="1920" b="1">
                <a:solidFill>
                  <a:srgbClr val="6D0A1C"/>
                </a:solidFill>
                <a:latin typeface="Arial" panose="020B0604020202020204" pitchFamily="34" charset="0"/>
              </a:rPr>
              <a:t>Mean Time to Repair </a:t>
            </a:r>
            <a:r>
              <a:rPr lang="en-GB" altLang="en-US" sz="1920">
                <a:latin typeface="Arial" panose="020B0604020202020204" pitchFamily="34" charset="0"/>
              </a:rPr>
              <a:t>for application-related problems is often </a:t>
            </a:r>
            <a:r>
              <a:rPr lang="en-GB" altLang="en-US" sz="1920" b="1">
                <a:solidFill>
                  <a:srgbClr val="6D0A1C"/>
                </a:solidFill>
                <a:latin typeface="Arial" panose="020B0604020202020204" pitchFamily="34" charset="0"/>
              </a:rPr>
              <a:t>3-6 hours</a:t>
            </a:r>
          </a:p>
        </p:txBody>
      </p:sp>
      <p:sp>
        <p:nvSpPr>
          <p:cNvPr id="10" name="TextBox 16"/>
          <p:cNvSpPr txBox="1">
            <a:spLocks noChangeArrowheads="1"/>
          </p:cNvSpPr>
          <p:nvPr/>
        </p:nvSpPr>
        <p:spPr bwMode="auto">
          <a:xfrm>
            <a:off x="489062" y="1777366"/>
            <a:ext cx="3870960"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spcAft>
                <a:spcPts val="856"/>
              </a:spcAft>
            </a:pPr>
            <a:r>
              <a:rPr lang="en-GB" altLang="en-US" sz="1920" b="1" dirty="0">
                <a:solidFill>
                  <a:srgbClr val="6D0A1C"/>
                </a:solidFill>
                <a:latin typeface="Arial" panose="020B0604020202020204" pitchFamily="34" charset="0"/>
              </a:rPr>
              <a:t>58%</a:t>
            </a:r>
            <a:r>
              <a:rPr lang="en-GB" altLang="en-US" sz="1920" dirty="0">
                <a:solidFill>
                  <a:srgbClr val="6D0A1C"/>
                </a:solidFill>
                <a:latin typeface="Arial" panose="020B0604020202020204" pitchFamily="34" charset="0"/>
              </a:rPr>
              <a:t> </a:t>
            </a:r>
            <a:r>
              <a:rPr lang="en-GB" altLang="en-US" sz="1920" dirty="0">
                <a:solidFill>
                  <a:srgbClr val="000000"/>
                </a:solidFill>
                <a:latin typeface="Arial" panose="020B0604020202020204" pitchFamily="34" charset="0"/>
              </a:rPr>
              <a:t>of survey participants said their enterprise had between </a:t>
            </a:r>
            <a:r>
              <a:rPr lang="en-GB" altLang="en-US" sz="1920" b="1" dirty="0">
                <a:solidFill>
                  <a:srgbClr val="6D0A1C"/>
                </a:solidFill>
                <a:latin typeface="Arial" panose="020B0604020202020204" pitchFamily="34" charset="0"/>
              </a:rPr>
              <a:t>6 and 40 different monitoring tools</a:t>
            </a:r>
          </a:p>
        </p:txBody>
      </p:sp>
      <p:sp>
        <p:nvSpPr>
          <p:cNvPr id="11" name="Rectangle 19"/>
          <p:cNvSpPr>
            <a:spLocks noChangeArrowheads="1"/>
          </p:cNvSpPr>
          <p:nvPr/>
        </p:nvSpPr>
        <p:spPr bwMode="auto">
          <a:xfrm>
            <a:off x="5032074" y="1625036"/>
            <a:ext cx="38100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lnSpc>
                <a:spcPct val="90000"/>
              </a:lnSpc>
              <a:spcBef>
                <a:spcPts val="766"/>
              </a:spcBef>
              <a:buClr>
                <a:srgbClr val="008BC0"/>
              </a:buClr>
              <a:buSzPct val="90000"/>
            </a:pPr>
            <a:r>
              <a:rPr lang="en-GB" altLang="en-US" sz="3200" dirty="0">
                <a:latin typeface="Arial" panose="020B0604020202020204" pitchFamily="34" charset="0"/>
              </a:rPr>
              <a:t>Increasingly complex technology-intensive operations environments</a:t>
            </a:r>
            <a:endParaRPr lang="en-US" altLang="en-US" sz="3200" dirty="0">
              <a:latin typeface="Arial" panose="020B0604020202020204" pitchFamily="34" charset="0"/>
            </a:endParaRPr>
          </a:p>
        </p:txBody>
      </p:sp>
      <p:sp>
        <p:nvSpPr>
          <p:cNvPr id="12" name="Rectangle 2"/>
          <p:cNvSpPr>
            <a:spLocks noChangeArrowheads="1"/>
          </p:cNvSpPr>
          <p:nvPr/>
        </p:nvSpPr>
        <p:spPr bwMode="auto">
          <a:xfrm>
            <a:off x="9913097" y="3425191"/>
            <a:ext cx="389001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r>
              <a:rPr lang="en-US" altLang="en-US" sz="1920" b="1">
                <a:solidFill>
                  <a:srgbClr val="6D0A1C"/>
                </a:solidFill>
                <a:latin typeface="Arial" panose="020B0604020202020204" pitchFamily="34" charset="0"/>
              </a:rPr>
              <a:t>Airline canceled more than 700 flights </a:t>
            </a:r>
            <a:r>
              <a:rPr lang="en-US" altLang="en-US" sz="1920">
                <a:latin typeface="Arial" panose="020B0604020202020204" pitchFamily="34" charset="0"/>
              </a:rPr>
              <a:t>and another 765 flights are delayed due to a software outage – Blamed ticketing partner while the real problem was on their end </a:t>
            </a:r>
          </a:p>
        </p:txBody>
      </p:sp>
      <p:sp>
        <p:nvSpPr>
          <p:cNvPr id="13" name="Rectangle 3"/>
          <p:cNvSpPr>
            <a:spLocks noChangeArrowheads="1"/>
          </p:cNvSpPr>
          <p:nvPr/>
        </p:nvSpPr>
        <p:spPr bwMode="auto">
          <a:xfrm>
            <a:off x="9913098" y="5642751"/>
            <a:ext cx="4288565"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r>
              <a:rPr lang="en-US" altLang="en-US" sz="1920" b="1">
                <a:solidFill>
                  <a:srgbClr val="6D0A1C"/>
                </a:solidFill>
                <a:latin typeface="Arial" panose="020B0604020202020204" pitchFamily="34" charset="0"/>
              </a:rPr>
              <a:t>Trading halted for half a day </a:t>
            </a:r>
            <a:r>
              <a:rPr lang="en-US" altLang="en-US" sz="1920">
                <a:latin typeface="Arial" panose="020B0604020202020204" pitchFamily="34" charset="0"/>
              </a:rPr>
              <a:t>on the biggest US exchange for financial options following an outage caused by software problems</a:t>
            </a:r>
          </a:p>
        </p:txBody>
      </p:sp>
      <p:sp>
        <p:nvSpPr>
          <p:cNvPr id="14" name="Rectangle 4"/>
          <p:cNvSpPr>
            <a:spLocks noChangeArrowheads="1"/>
          </p:cNvSpPr>
          <p:nvPr/>
        </p:nvSpPr>
        <p:spPr bwMode="auto">
          <a:xfrm>
            <a:off x="506209" y="4937760"/>
            <a:ext cx="3844290" cy="18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spcAft>
                <a:spcPts val="856"/>
              </a:spcAft>
            </a:pPr>
            <a:r>
              <a:rPr lang="en-US" altLang="en-US" sz="1920" dirty="0">
                <a:latin typeface="Arial" panose="020B0604020202020204" pitchFamily="34" charset="0"/>
              </a:rPr>
              <a:t>Today’s customers are increasingly vocal, and often vent on social media, like when a </a:t>
            </a:r>
            <a:r>
              <a:rPr lang="en-US" altLang="en-US" sz="1920" b="1" dirty="0">
                <a:solidFill>
                  <a:srgbClr val="6D0A1C"/>
                </a:solidFill>
                <a:latin typeface="Arial" panose="020B0604020202020204" pitchFamily="34" charset="0"/>
              </a:rPr>
              <a:t>video streaming company had a software outage for more than 20 hours</a:t>
            </a:r>
          </a:p>
        </p:txBody>
      </p:sp>
      <p:sp>
        <p:nvSpPr>
          <p:cNvPr id="15" name="Rectangle 5"/>
          <p:cNvSpPr>
            <a:spLocks noChangeArrowheads="1"/>
          </p:cNvSpPr>
          <p:nvPr/>
        </p:nvSpPr>
        <p:spPr bwMode="auto">
          <a:xfrm>
            <a:off x="9913098" y="1524000"/>
            <a:ext cx="443484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r>
              <a:rPr lang="en-GB" altLang="en-US" sz="1920">
                <a:latin typeface="Arial" panose="020B0604020202020204" pitchFamily="34" charset="0"/>
              </a:rPr>
              <a:t>A leading freight company </a:t>
            </a:r>
            <a:r>
              <a:rPr lang="en-GB" altLang="en-US" sz="1920" b="1">
                <a:solidFill>
                  <a:srgbClr val="6D0A1C"/>
                </a:solidFill>
                <a:latin typeface="Arial" panose="020B0604020202020204" pitchFamily="34" charset="0"/>
              </a:rPr>
              <a:t>lost $120 million in revenue </a:t>
            </a:r>
            <a:r>
              <a:rPr lang="en-GB" altLang="en-US" sz="1920">
                <a:latin typeface="Arial" panose="020B0604020202020204" pitchFamily="34" charset="0"/>
              </a:rPr>
              <a:t>because IT was unaware that critical warning messages were associated with their key freight delivery application</a:t>
            </a:r>
          </a:p>
        </p:txBody>
      </p:sp>
      <p:pic>
        <p:nvPicPr>
          <p:cNvPr id="16" name="Picture 15" descr="Screen Shot 2016-10-06 at 12.49.35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36640" y="4091591"/>
            <a:ext cx="2999405" cy="1674725"/>
          </a:xfrm>
          <a:prstGeom prst="rect">
            <a:avLst/>
          </a:prstGeom>
        </p:spPr>
      </p:pic>
      <p:pic>
        <p:nvPicPr>
          <p:cNvPr id="17" name="Picture 16" descr="Screen Shot 2016-10-06 at 12.51.54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11111" y="4274891"/>
            <a:ext cx="1813064" cy="1325738"/>
          </a:xfrm>
          <a:prstGeom prst="rect">
            <a:avLst/>
          </a:prstGeom>
        </p:spPr>
      </p:pic>
    </p:spTree>
    <p:extLst>
      <p:ext uri="{BB962C8B-B14F-4D97-AF65-F5344CB8AC3E}">
        <p14:creationId xmlns:p14="http://schemas.microsoft.com/office/powerpoint/2010/main" val="9838099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NpgQXx0jPEu_lau5mS2ryw"/>
</p:tagLst>
</file>

<file path=ppt/theme/theme1.xml><?xml version="1.0" encoding="utf-8"?>
<a:theme xmlns:a="http://schemas.openxmlformats.org/drawingml/2006/main" name="CST">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Value Map A">
      <a:majorFont>
        <a:latin typeface="Calibri Light"/>
        <a:ea typeface=""/>
        <a:cs typeface=""/>
      </a:majorFont>
      <a:minorFont>
        <a:latin typeface="Calibri 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CST.potx</Template>
  <TotalTime>36771</TotalTime>
  <Words>6624</Words>
  <Application>Microsoft Macintosh PowerPoint</Application>
  <PresentationFormat>Custom</PresentationFormat>
  <Paragraphs>1339</Paragraphs>
  <Slides>58</Slides>
  <Notes>21</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2</vt:i4>
      </vt:variant>
      <vt:variant>
        <vt:lpstr>Slide Titles</vt:lpstr>
      </vt:variant>
      <vt:variant>
        <vt:i4>58</vt:i4>
      </vt:variant>
    </vt:vector>
  </HeadingPairs>
  <TitlesOfParts>
    <vt:vector size="76" baseType="lpstr">
      <vt:lpstr>Arial</vt:lpstr>
      <vt:lpstr>Arial Black</vt:lpstr>
      <vt:lpstr>Arial Hebrew</vt:lpstr>
      <vt:lpstr>Arial Narrow</vt:lpstr>
      <vt:lpstr>Calibri</vt:lpstr>
      <vt:lpstr>Calibri Light</vt:lpstr>
      <vt:lpstr>Effra</vt:lpstr>
      <vt:lpstr>Gill Sans</vt:lpstr>
      <vt:lpstr>Helvetica</vt:lpstr>
      <vt:lpstr>Helvetica Light</vt:lpstr>
      <vt:lpstr>Helvetica Neue</vt:lpstr>
      <vt:lpstr>Helvetica Neue Light</vt:lpstr>
      <vt:lpstr>HelvNeue Light for IBM</vt:lpstr>
      <vt:lpstr>Times New Roman</vt:lpstr>
      <vt:lpstr>Wingdings</vt:lpstr>
      <vt:lpstr>CST</vt:lpstr>
      <vt:lpstr>Equation</vt:lpstr>
      <vt:lpstr>think-cell Slide</vt:lpstr>
      <vt:lpstr>___ &amp; IBM Workshop IBM’s Platform for ‘ML at Scale’  (A.I. for structured data)</vt:lpstr>
      <vt:lpstr>Agenda</vt:lpstr>
      <vt:lpstr>Agenda</vt:lpstr>
      <vt:lpstr>Client’s Strategic Intent for ____ &amp; beyond: IBM’s understanding</vt:lpstr>
      <vt:lpstr>’Machine Learning at Scale’:  Three main scenarios within the ‘Operations’ phase that must be supported for ___.</vt:lpstr>
      <vt:lpstr>What could ___ leverage with these new capabilities?</vt:lpstr>
      <vt:lpstr>Agenda</vt:lpstr>
      <vt:lpstr>Agenda</vt:lpstr>
      <vt:lpstr>Today, Operations need to solve high-impact problems for customers with high expectations in increasingly complex environments</vt:lpstr>
      <vt:lpstr>IBM overcomes limitations of traditional methods and brings Operations  closer to Autonomic Assets</vt:lpstr>
      <vt:lpstr>For the critically important decision on the right ‘ML at Scale’ platform, companies are typically choosing from approaches</vt:lpstr>
      <vt:lpstr>IBM offers accelerators for ‘ML at Scale’ across the complete ML Value Chain and support both white labeling &amp; hybrid strategies - all in an XaaS model</vt:lpstr>
      <vt:lpstr>Agenda</vt:lpstr>
      <vt:lpstr>A holistic architecture joins multiple data sources in order to provide users a single, seamless view of information.</vt:lpstr>
      <vt:lpstr>PowerPoint Presentation</vt:lpstr>
      <vt:lpstr>PowerPoint Presentation</vt:lpstr>
      <vt:lpstr>IBM Bluemix is an open-standards, cloud-based platform for building, running, and managing applications</vt:lpstr>
      <vt:lpstr>IBM Bluemix – Open Ecosystem for Innovation</vt:lpstr>
      <vt:lpstr>IBM Bluemix +140 Services</vt:lpstr>
      <vt:lpstr>The IBM Watson IoT Platform Everything you need to Innovate with IoT</vt:lpstr>
      <vt:lpstr>Watson IOT’s cognitive approach overcomes many limitations of traditional computing methods</vt:lpstr>
      <vt:lpstr>Watson IoT Platform Analytics Real-Time Insights</vt:lpstr>
      <vt:lpstr>Cutting-Edge Front - Edge Analytics for IoT</vt:lpstr>
      <vt:lpstr>Agenda</vt:lpstr>
      <vt:lpstr>Big Data &amp; Machine Learning with SROM</vt:lpstr>
      <vt:lpstr>The Value of SROM</vt:lpstr>
      <vt:lpstr>Solving real problems:    Examples of recent client projects</vt:lpstr>
      <vt:lpstr>SROM Analytics Pipeline</vt:lpstr>
      <vt:lpstr>SROM Use Cases and Capabilities</vt:lpstr>
      <vt:lpstr>IBM recommends an IOT, machine learning approach to modeling building energy consumption</vt:lpstr>
      <vt:lpstr>IBM recommends ML-based Model Predictive Control of HVAC for demand response with ESS and EGS</vt:lpstr>
      <vt:lpstr>How IBM delivered a cost reduction of over 23%:  Example optimal solution from MPC for HVAC System PC based on IOT + ML</vt:lpstr>
      <vt:lpstr>Example of Mining Equipment Health:  Anomaly detection for early event identification</vt:lpstr>
      <vt:lpstr>Anomaly Detection for Mining Equipment (Apron Feeder)</vt:lpstr>
      <vt:lpstr>Observing long-term trends: Comparison between normal and pre-failure periods (black=AF1, blue=AF2)</vt:lpstr>
      <vt:lpstr>Result: successfully captured the change</vt:lpstr>
      <vt:lpstr>Agenda</vt:lpstr>
      <vt:lpstr>IBM Predictive Insights: ‘ML in a box’ approach helps prevent outages by dynamically tracking metrics to identify normal vs. abnormal behaviors</vt:lpstr>
      <vt:lpstr>PowerPoint Presentation</vt:lpstr>
      <vt:lpstr>Agenda</vt:lpstr>
      <vt:lpstr>Agenda</vt:lpstr>
      <vt:lpstr>Sample Scoring Matrix</vt:lpstr>
      <vt:lpstr>List of applicable use cases</vt:lpstr>
      <vt:lpstr>The end</vt:lpstr>
      <vt:lpstr>Back-up slides</vt:lpstr>
      <vt:lpstr>Watson IoT is ready to work with you to change the world</vt:lpstr>
      <vt:lpstr>TWC provides proven load forecasting models using high accuracy high precision weather forecasts</vt:lpstr>
      <vt:lpstr>Intelligent energy sourcing: TWC offers a rapidly expanding set of renewable energy forecasts</vt:lpstr>
      <vt:lpstr>TWC rapid refresh weather forecasts feed accurate short term load predictions</vt:lpstr>
      <vt:lpstr>IBM Weather Alerts provide better incident reporting for critical weather thresholds, assisting in predictive and proactive maintenance </vt:lpstr>
      <vt:lpstr>Enabling ML at scale for complex fault, optimization problems: Conceptual / functional solution map (See notes)</vt:lpstr>
      <vt:lpstr>IBM offers set of enablers and accelerators to enrich as well as scale up Analytics, Optimization and IoT Services</vt:lpstr>
      <vt:lpstr>The PMQ stack</vt:lpstr>
      <vt:lpstr>IBM Optimization Technology</vt:lpstr>
      <vt:lpstr>What is changing? Big Data Enhanced Analytical Capabilities New sources, real-time analytics, deeper regulation, new technology</vt:lpstr>
      <vt:lpstr>Overall Data Flows from all sources</vt:lpstr>
      <vt:lpstr>           Cutting-Edge Front - Blockchain and Watson IoT</vt:lpstr>
      <vt:lpstr>Example: Cement Mill:  Optimized mill and cross-mill analysis</vt:lpstr>
    </vt:vector>
  </TitlesOfParts>
  <Company>IBM</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IBM Cognitive Solutions</dc:creator>
  <cp:lastModifiedBy>FRANK DEMING</cp:lastModifiedBy>
  <cp:revision>1231</cp:revision>
  <cp:lastPrinted>2016-07-25T14:11:39Z</cp:lastPrinted>
  <dcterms:created xsi:type="dcterms:W3CDTF">2015-07-31T16:21:38Z</dcterms:created>
  <dcterms:modified xsi:type="dcterms:W3CDTF">2020-02-13T21:56:15Z</dcterms:modified>
</cp:coreProperties>
</file>